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96.jpg" ContentType="image/jpeg"/>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82" r:id="rId3"/>
    <p:sldMasterId id="2147483693" r:id="rId4"/>
    <p:sldMasterId id="2147483700" r:id="rId5"/>
  </p:sldMasterIdLst>
  <p:notesMasterIdLst>
    <p:notesMasterId r:id="rId23"/>
  </p:notesMasterIdLst>
  <p:sldIdLst>
    <p:sldId id="963" r:id="rId6"/>
    <p:sldId id="498" r:id="rId7"/>
    <p:sldId id="678" r:id="rId8"/>
    <p:sldId id="677" r:id="rId9"/>
    <p:sldId id="1114" r:id="rId10"/>
    <p:sldId id="1081" r:id="rId11"/>
    <p:sldId id="924" r:id="rId12"/>
    <p:sldId id="1111" r:id="rId13"/>
    <p:sldId id="1112" r:id="rId14"/>
    <p:sldId id="1122" r:id="rId15"/>
    <p:sldId id="800" r:id="rId16"/>
    <p:sldId id="447" r:id="rId17"/>
    <p:sldId id="1083" r:id="rId18"/>
    <p:sldId id="510" r:id="rId19"/>
    <p:sldId id="1121" r:id="rId20"/>
    <p:sldId id="1113" r:id="rId21"/>
    <p:sldId id="804" r:id="rId2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E5E0"/>
    <a:srgbClr val="349ED1"/>
    <a:srgbClr val="43C6FF"/>
    <a:srgbClr val="3BDFFF"/>
    <a:srgbClr val="A17546"/>
    <a:srgbClr val="D5C04F"/>
    <a:srgbClr val="FFDE13"/>
    <a:srgbClr val="71A72B"/>
    <a:srgbClr val="FF9B4B"/>
    <a:srgbClr val="FFF9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279"/>
    <p:restoredTop sz="88282"/>
  </p:normalViewPr>
  <p:slideViewPr>
    <p:cSldViewPr snapToGrid="0" snapToObjects="1">
      <p:cViewPr varScale="1">
        <p:scale>
          <a:sx n="102" d="100"/>
          <a:sy n="102" d="100"/>
        </p:scale>
        <p:origin x="4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7F09A-36C2-E446-9586-A3FD2B76DAE2}"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fr-FR"/>
        </a:p>
      </dgm:t>
    </dgm:pt>
    <dgm:pt modelId="{EFC6D75C-6835-5844-A8DC-C9CDC63B702D}">
      <dgm:prSet phldrT="[Texte]"/>
      <dgm:spPr>
        <a:solidFill>
          <a:srgbClr val="92D050"/>
        </a:solidFill>
      </dgm:spPr>
      <dgm:t>
        <a:bodyPr/>
        <a:lstStyle/>
        <a:p>
          <a:r>
            <a:rPr lang="fr-FR" dirty="0"/>
            <a:t>Data inputs</a:t>
          </a:r>
        </a:p>
      </dgm:t>
    </dgm:pt>
    <dgm:pt modelId="{B4460309-2286-1D49-A5DD-C5900C4E2FA4}" type="parTrans" cxnId="{944172B6-779C-174E-A2FC-70B36D43773C}">
      <dgm:prSet/>
      <dgm:spPr/>
      <dgm:t>
        <a:bodyPr/>
        <a:lstStyle/>
        <a:p>
          <a:endParaRPr lang="fr-FR"/>
        </a:p>
      </dgm:t>
    </dgm:pt>
    <dgm:pt modelId="{63B8B1C6-D62A-9749-950D-C3CDC911ACC5}" type="sibTrans" cxnId="{944172B6-779C-174E-A2FC-70B36D43773C}">
      <dgm:prSet/>
      <dgm:spPr/>
      <dgm:t>
        <a:bodyPr/>
        <a:lstStyle/>
        <a:p>
          <a:endParaRPr lang="fr-FR"/>
        </a:p>
      </dgm:t>
    </dgm:pt>
    <dgm:pt modelId="{F096C3C1-9E7D-DF4D-B05D-64818160E50C}">
      <dgm:prSet phldrT="[Texte]" custT="1"/>
      <dgm:spPr>
        <a:solidFill>
          <a:schemeClr val="accent5">
            <a:lumMod val="20000"/>
            <a:lumOff val="80000"/>
          </a:schemeClr>
        </a:solidFill>
        <a:ln>
          <a:solidFill>
            <a:srgbClr val="92D050">
              <a:alpha val="90000"/>
            </a:srgbClr>
          </a:solidFill>
        </a:ln>
      </dgm:spPr>
      <dgm:t>
        <a:bodyPr/>
        <a:lstStyle/>
        <a:p>
          <a:pPr>
            <a:buFont typeface="Arial" panose="020B0604020202020204" pitchFamily="34" charset="0"/>
            <a:buChar char="•"/>
          </a:pPr>
          <a:r>
            <a:rPr lang="fr-FR" sz="1800" dirty="0" err="1">
              <a:solidFill>
                <a:srgbClr val="92D050"/>
              </a:solidFill>
              <a:latin typeface="Arial" panose="020B0604020202020204" pitchFamily="34" charset="0"/>
              <a:cs typeface="Arial" panose="020B0604020202020204" pitchFamily="34" charset="0"/>
            </a:rPr>
            <a:t>Characterization</a:t>
          </a:r>
          <a:r>
            <a:rPr lang="fr-FR" sz="1800" dirty="0">
              <a:solidFill>
                <a:srgbClr val="92D050"/>
              </a:solidFill>
              <a:latin typeface="Arial" panose="020B0604020202020204" pitchFamily="34" charset="0"/>
              <a:cs typeface="Arial" panose="020B0604020202020204" pitchFamily="34" charset="0"/>
            </a:rPr>
            <a:t> of SNH</a:t>
          </a:r>
        </a:p>
      </dgm:t>
    </dgm:pt>
    <dgm:pt modelId="{A716BEEB-7AFA-1D49-9DA7-5CF18AB13ABE}" type="parTrans" cxnId="{58DC0B74-772F-4A4B-B592-0972DFF2491F}">
      <dgm:prSet/>
      <dgm:spPr/>
      <dgm:t>
        <a:bodyPr/>
        <a:lstStyle/>
        <a:p>
          <a:endParaRPr lang="fr-FR"/>
        </a:p>
      </dgm:t>
    </dgm:pt>
    <dgm:pt modelId="{F9412328-726D-064C-B3EA-BBA2653010EC}" type="sibTrans" cxnId="{58DC0B74-772F-4A4B-B592-0972DFF2491F}">
      <dgm:prSet/>
      <dgm:spPr/>
      <dgm:t>
        <a:bodyPr/>
        <a:lstStyle/>
        <a:p>
          <a:endParaRPr lang="fr-FR"/>
        </a:p>
      </dgm:t>
    </dgm:pt>
    <dgm:pt modelId="{66635DF0-9A42-4A47-A93B-0821504F9314}">
      <dgm:prSet phldrT="[Texte]"/>
      <dgm:spPr/>
      <dgm:t>
        <a:bodyPr/>
        <a:lstStyle/>
        <a:p>
          <a:r>
            <a:rPr lang="fr-FR" dirty="0" err="1"/>
            <a:t>Outpouts</a:t>
          </a:r>
          <a:r>
            <a:rPr lang="fr-FR" dirty="0"/>
            <a:t> &amp; Visualisation</a:t>
          </a:r>
        </a:p>
      </dgm:t>
    </dgm:pt>
    <dgm:pt modelId="{EFA674DD-80B1-AF4A-A34F-688602C565F0}" type="parTrans" cxnId="{EBD1CE83-6A42-CE4D-AD87-F01536C4D7B7}">
      <dgm:prSet/>
      <dgm:spPr/>
      <dgm:t>
        <a:bodyPr/>
        <a:lstStyle/>
        <a:p>
          <a:endParaRPr lang="fr-FR"/>
        </a:p>
      </dgm:t>
    </dgm:pt>
    <dgm:pt modelId="{D263A18A-88B5-5542-847D-D89E5AAFCF8B}" type="sibTrans" cxnId="{EBD1CE83-6A42-CE4D-AD87-F01536C4D7B7}">
      <dgm:prSet/>
      <dgm:spPr/>
      <dgm:t>
        <a:bodyPr/>
        <a:lstStyle/>
        <a:p>
          <a:endParaRPr lang="fr-FR"/>
        </a:p>
      </dgm:t>
    </dgm:pt>
    <dgm:pt modelId="{897B0488-63C4-E64F-919E-ED84FAC51AC9}">
      <dgm:prSet phldrT="[Texte]" custT="1"/>
      <dgm:spPr/>
      <dgm:t>
        <a:bodyPr/>
        <a:lstStyle/>
        <a:p>
          <a:r>
            <a:rPr lang="fr-FR" sz="1800" dirty="0" err="1">
              <a:latin typeface="Arial" panose="020B0604020202020204" pitchFamily="34" charset="0"/>
              <a:cs typeface="Arial" panose="020B0604020202020204" pitchFamily="34" charset="0"/>
            </a:rPr>
            <a:t>Maps</a:t>
          </a:r>
          <a:endParaRPr lang="fr-FR" sz="1800" dirty="0">
            <a:latin typeface="Arial" panose="020B0604020202020204" pitchFamily="34" charset="0"/>
            <a:cs typeface="Arial" panose="020B0604020202020204" pitchFamily="34" charset="0"/>
          </a:endParaRPr>
        </a:p>
      </dgm:t>
    </dgm:pt>
    <dgm:pt modelId="{6B47DB12-A842-1A43-B9C9-74EA4762A9B2}" type="parTrans" cxnId="{ED13368D-E4E4-2E4A-A1A6-B0E61978E813}">
      <dgm:prSet/>
      <dgm:spPr/>
      <dgm:t>
        <a:bodyPr/>
        <a:lstStyle/>
        <a:p>
          <a:endParaRPr lang="fr-FR"/>
        </a:p>
      </dgm:t>
    </dgm:pt>
    <dgm:pt modelId="{C8E6BF52-B118-E449-9DE7-F831FA85021F}" type="sibTrans" cxnId="{ED13368D-E4E4-2E4A-A1A6-B0E61978E813}">
      <dgm:prSet/>
      <dgm:spPr/>
      <dgm:t>
        <a:bodyPr/>
        <a:lstStyle/>
        <a:p>
          <a:endParaRPr lang="fr-FR"/>
        </a:p>
      </dgm:t>
    </dgm:pt>
    <dgm:pt modelId="{F4F44038-677E-2B4C-97C7-F5E1B574EBD0}">
      <dgm:prSet phldrT="[Texte]" custT="1"/>
      <dgm:spPr/>
      <dgm:t>
        <a:bodyPr/>
        <a:lstStyle/>
        <a:p>
          <a:r>
            <a:rPr lang="fr-FR" sz="1800" dirty="0">
              <a:latin typeface="Arial" panose="020B0604020202020204" pitchFamily="34" charset="0"/>
              <a:cs typeface="Arial" panose="020B0604020202020204" pitchFamily="34" charset="0"/>
            </a:rPr>
            <a:t>Score of basic </a:t>
          </a:r>
          <a:r>
            <a:rPr lang="fr-FR" sz="1800" dirty="0" err="1">
              <a:latin typeface="Arial" panose="020B0604020202020204" pitchFamily="34" charset="0"/>
              <a:cs typeface="Arial" panose="020B0604020202020204" pitchFamily="34" charset="0"/>
            </a:rPr>
            <a:t>indicators</a:t>
          </a:r>
          <a:r>
            <a:rPr lang="fr-FR" sz="1800" dirty="0">
              <a:latin typeface="Arial" panose="020B0604020202020204" pitchFamily="34" charset="0"/>
              <a:cs typeface="Arial" panose="020B0604020202020204" pitchFamily="34" charset="0"/>
            </a:rPr>
            <a:t> (max. 78)</a:t>
          </a:r>
        </a:p>
      </dgm:t>
    </dgm:pt>
    <dgm:pt modelId="{FC654B53-ADFF-B042-AF8B-808EFF7AB3EA}" type="parTrans" cxnId="{9E23130C-E1FE-2242-93A8-E4DD2992AAAE}">
      <dgm:prSet/>
      <dgm:spPr/>
      <dgm:t>
        <a:bodyPr/>
        <a:lstStyle/>
        <a:p>
          <a:endParaRPr lang="fr-FR"/>
        </a:p>
      </dgm:t>
    </dgm:pt>
    <dgm:pt modelId="{475A1661-ED02-CB41-8E22-7894FD9FE62A}" type="sibTrans" cxnId="{9E23130C-E1FE-2242-93A8-E4DD2992AAAE}">
      <dgm:prSet/>
      <dgm:spPr/>
      <dgm:t>
        <a:bodyPr/>
        <a:lstStyle/>
        <a:p>
          <a:endParaRPr lang="fr-FR"/>
        </a:p>
      </dgm:t>
    </dgm:pt>
    <dgm:pt modelId="{95FF2DC7-D33B-DA4B-B6B7-501429B03284}">
      <dgm:prSet phldrT="[Texte]" custT="1"/>
      <dgm:spPr/>
      <dgm:t>
        <a:bodyPr/>
        <a:lstStyle/>
        <a:p>
          <a:r>
            <a:rPr lang="fr-FR" sz="1800" dirty="0" err="1">
              <a:latin typeface="Arial" panose="020B0604020202020204" pitchFamily="34" charset="0"/>
              <a:cs typeface="Arial" panose="020B0604020202020204" pitchFamily="34" charset="0"/>
            </a:rPr>
            <a:t>Strengths</a:t>
          </a:r>
          <a:r>
            <a:rPr lang="fr-FR" sz="1800" dirty="0">
              <a:latin typeface="Arial" panose="020B0604020202020204" pitchFamily="34" charset="0"/>
              <a:cs typeface="Arial" panose="020B0604020202020204" pitchFamily="34" charset="0"/>
            </a:rPr>
            <a:t> &amp; </a:t>
          </a:r>
          <a:r>
            <a:rPr lang="fr-FR" sz="1800" dirty="0" err="1">
              <a:latin typeface="Arial" panose="020B0604020202020204" pitchFamily="34" charset="0"/>
              <a:cs typeface="Arial" panose="020B0604020202020204" pitchFamily="34" charset="0"/>
            </a:rPr>
            <a:t>Weakness</a:t>
          </a:r>
          <a:r>
            <a:rPr lang="fr-FR" sz="1800" dirty="0">
              <a:latin typeface="Arial" panose="020B0604020202020204" pitchFamily="34" charset="0"/>
              <a:cs typeface="Arial" panose="020B0604020202020204" pitchFamily="34" charset="0"/>
            </a:rPr>
            <a:t> matrix</a:t>
          </a:r>
        </a:p>
      </dgm:t>
    </dgm:pt>
    <dgm:pt modelId="{BB1307DD-11AE-6348-8709-C38AD9618C11}" type="parTrans" cxnId="{5BCB7C5D-6689-F940-967F-84F5C48156F7}">
      <dgm:prSet/>
      <dgm:spPr/>
      <dgm:t>
        <a:bodyPr/>
        <a:lstStyle/>
        <a:p>
          <a:endParaRPr lang="fr-FR"/>
        </a:p>
      </dgm:t>
    </dgm:pt>
    <dgm:pt modelId="{E8FBF320-18FA-4F41-AC09-DA7A06E7F90C}" type="sibTrans" cxnId="{5BCB7C5D-6689-F940-967F-84F5C48156F7}">
      <dgm:prSet/>
      <dgm:spPr/>
      <dgm:t>
        <a:bodyPr/>
        <a:lstStyle/>
        <a:p>
          <a:endParaRPr lang="fr-FR"/>
        </a:p>
      </dgm:t>
    </dgm:pt>
    <dgm:pt modelId="{922BDF17-AFFB-1343-A382-BE582ACF2055}">
      <dgm:prSet phldrT="[Texte]" custT="1"/>
      <dgm:spPr/>
      <dgm:t>
        <a:bodyPr/>
        <a:lstStyle/>
        <a:p>
          <a:r>
            <a:rPr lang="fr-FR" sz="1800" dirty="0" err="1">
              <a:latin typeface="Arial" panose="020B0604020202020204" pitchFamily="34" charset="0"/>
              <a:cs typeface="Arial" panose="020B0604020202020204" pitchFamily="34" charset="0"/>
            </a:rPr>
            <a:t>Opportunities</a:t>
          </a:r>
          <a:endParaRPr lang="fr-FR" sz="1800" dirty="0">
            <a:latin typeface="Arial" panose="020B0604020202020204" pitchFamily="34" charset="0"/>
            <a:cs typeface="Arial" panose="020B0604020202020204" pitchFamily="34" charset="0"/>
          </a:endParaRPr>
        </a:p>
        <a:p>
          <a:endParaRPr lang="fr-FR" sz="2000" dirty="0">
            <a:latin typeface="Arial" panose="020B0604020202020204" pitchFamily="34" charset="0"/>
            <a:cs typeface="Arial" panose="020B0604020202020204" pitchFamily="34" charset="0"/>
          </a:endParaRPr>
        </a:p>
      </dgm:t>
    </dgm:pt>
    <dgm:pt modelId="{176E1F69-54ED-C84F-87F3-C94AD39EB6E3}" type="parTrans" cxnId="{7EC96FC6-B9FD-9A4A-B3A4-6AF5D14B7EC8}">
      <dgm:prSet/>
      <dgm:spPr/>
      <dgm:t>
        <a:bodyPr/>
        <a:lstStyle/>
        <a:p>
          <a:endParaRPr lang="fr-FR"/>
        </a:p>
      </dgm:t>
    </dgm:pt>
    <dgm:pt modelId="{A3C602A3-2674-9B40-B4C6-E0249E7E76D5}" type="sibTrans" cxnId="{7EC96FC6-B9FD-9A4A-B3A4-6AF5D14B7EC8}">
      <dgm:prSet/>
      <dgm:spPr/>
      <dgm:t>
        <a:bodyPr/>
        <a:lstStyle/>
        <a:p>
          <a:endParaRPr lang="fr-FR"/>
        </a:p>
      </dgm:t>
    </dgm:pt>
    <dgm:pt modelId="{8B9B597C-3663-C040-A308-573C4C64F684}">
      <dgm:prSet phldrT="[Texte]" custT="1"/>
      <dgm:spPr>
        <a:solidFill>
          <a:schemeClr val="accent5">
            <a:lumMod val="20000"/>
            <a:lumOff val="80000"/>
          </a:schemeClr>
        </a:solidFill>
        <a:ln>
          <a:solidFill>
            <a:srgbClr val="92D050">
              <a:alpha val="90000"/>
            </a:srgbClr>
          </a:solidFill>
        </a:ln>
      </dgm:spPr>
      <dgm:t>
        <a:bodyPr/>
        <a:lstStyle/>
        <a:p>
          <a:pPr>
            <a:buFont typeface="Arial" panose="020B0604020202020204" pitchFamily="34" charset="0"/>
            <a:buChar char="•"/>
          </a:pPr>
          <a:r>
            <a:rPr lang="fr-FR" sz="1800" dirty="0" err="1">
              <a:solidFill>
                <a:srgbClr val="92D050"/>
              </a:solidFill>
              <a:latin typeface="Arial" panose="020B0604020202020204" pitchFamily="34" charset="0"/>
              <a:cs typeface="Arial" panose="020B0604020202020204" pitchFamily="34" charset="0"/>
            </a:rPr>
            <a:t>Characterization</a:t>
          </a:r>
          <a:r>
            <a:rPr lang="fr-FR" sz="1800" dirty="0">
              <a:solidFill>
                <a:srgbClr val="92D050"/>
              </a:solidFill>
              <a:latin typeface="Arial" panose="020B0604020202020204" pitchFamily="34" charset="0"/>
              <a:cs typeface="Arial" panose="020B0604020202020204" pitchFamily="34" charset="0"/>
            </a:rPr>
            <a:t> of </a:t>
          </a:r>
          <a:r>
            <a:rPr lang="fr-FR" sz="1800" dirty="0" err="1">
              <a:solidFill>
                <a:srgbClr val="92D050"/>
              </a:solidFill>
              <a:latin typeface="Arial" panose="020B0604020202020204" pitchFamily="34" charset="0"/>
              <a:cs typeface="Arial" panose="020B0604020202020204" pitchFamily="34" charset="0"/>
            </a:rPr>
            <a:t>Farming</a:t>
          </a:r>
          <a:r>
            <a:rPr lang="fr-FR" sz="1800" dirty="0">
              <a:solidFill>
                <a:srgbClr val="92D050"/>
              </a:solidFill>
              <a:latin typeface="Arial" panose="020B0604020202020204" pitchFamily="34" charset="0"/>
              <a:cs typeface="Arial" panose="020B0604020202020204" pitchFamily="34" charset="0"/>
            </a:rPr>
            <a:t> Practices</a:t>
          </a:r>
        </a:p>
      </dgm:t>
    </dgm:pt>
    <dgm:pt modelId="{7BC40DFD-83CA-034F-987D-4515E5EC7E13}" type="parTrans" cxnId="{8DAF6325-33B2-EA45-8198-D63C5B5F21A5}">
      <dgm:prSet/>
      <dgm:spPr/>
      <dgm:t>
        <a:bodyPr/>
        <a:lstStyle/>
        <a:p>
          <a:endParaRPr lang="fr-FR"/>
        </a:p>
      </dgm:t>
    </dgm:pt>
    <dgm:pt modelId="{917605CA-FB7B-5845-B359-2B1C45CA604A}" type="sibTrans" cxnId="{8DAF6325-33B2-EA45-8198-D63C5B5F21A5}">
      <dgm:prSet/>
      <dgm:spPr/>
      <dgm:t>
        <a:bodyPr/>
        <a:lstStyle/>
        <a:p>
          <a:endParaRPr lang="fr-FR"/>
        </a:p>
      </dgm:t>
    </dgm:pt>
    <dgm:pt modelId="{5C10E698-848A-6C4F-BC2F-E91283290E1B}">
      <dgm:prSet phldrT="[Texte]" custT="1"/>
      <dgm:spPr>
        <a:solidFill>
          <a:schemeClr val="accent5">
            <a:lumMod val="20000"/>
            <a:lumOff val="80000"/>
          </a:schemeClr>
        </a:solidFill>
        <a:ln>
          <a:solidFill>
            <a:srgbClr val="92D050">
              <a:alpha val="90000"/>
            </a:srgbClr>
          </a:solidFill>
        </a:ln>
      </dgm:spPr>
      <dgm:t>
        <a:bodyPr/>
        <a:lstStyle/>
        <a:p>
          <a:pPr>
            <a:buFont typeface="Arial" panose="020B0604020202020204" pitchFamily="34" charset="0"/>
            <a:buChar char="•"/>
          </a:pPr>
          <a:r>
            <a:rPr lang="fr-FR" sz="1800" dirty="0" err="1">
              <a:solidFill>
                <a:srgbClr val="92D050"/>
              </a:solidFill>
              <a:latin typeface="Arial" panose="020B0604020202020204" pitchFamily="34" charset="0"/>
              <a:cs typeface="Arial" panose="020B0604020202020204" pitchFamily="34" charset="0"/>
            </a:rPr>
            <a:t>Characterization</a:t>
          </a:r>
          <a:r>
            <a:rPr lang="fr-FR" sz="1800" dirty="0">
              <a:solidFill>
                <a:srgbClr val="92D050"/>
              </a:solidFill>
              <a:latin typeface="Arial" panose="020B0604020202020204" pitchFamily="34" charset="0"/>
              <a:cs typeface="Arial" panose="020B0604020202020204" pitchFamily="34" charset="0"/>
            </a:rPr>
            <a:t> of </a:t>
          </a:r>
          <a:r>
            <a:rPr lang="fr-FR" sz="1800" dirty="0" err="1">
              <a:solidFill>
                <a:srgbClr val="92D050"/>
              </a:solidFill>
              <a:latin typeface="Arial" panose="020B0604020202020204" pitchFamily="34" charset="0"/>
              <a:cs typeface="Arial" panose="020B0604020202020204" pitchFamily="34" charset="0"/>
            </a:rPr>
            <a:t>Involvement</a:t>
          </a:r>
          <a:r>
            <a:rPr lang="fr-FR" sz="1800" dirty="0">
              <a:solidFill>
                <a:srgbClr val="92D050"/>
              </a:solidFill>
              <a:latin typeface="Arial" panose="020B0604020202020204" pitchFamily="34" charset="0"/>
              <a:cs typeface="Arial" panose="020B0604020202020204" pitchFamily="34" charset="0"/>
            </a:rPr>
            <a:t> and </a:t>
          </a:r>
          <a:r>
            <a:rPr lang="fr-FR" sz="1800" dirty="0" err="1">
              <a:solidFill>
                <a:srgbClr val="92D050"/>
              </a:solidFill>
              <a:latin typeface="Arial" panose="020B0604020202020204" pitchFamily="34" charset="0"/>
              <a:cs typeface="Arial" panose="020B0604020202020204" pitchFamily="34" charset="0"/>
            </a:rPr>
            <a:t>awareness</a:t>
          </a:r>
          <a:endParaRPr lang="fr-FR" sz="1800" dirty="0">
            <a:solidFill>
              <a:srgbClr val="92D050"/>
            </a:solidFill>
            <a:latin typeface="Arial" panose="020B0604020202020204" pitchFamily="34" charset="0"/>
            <a:cs typeface="Arial" panose="020B0604020202020204" pitchFamily="34" charset="0"/>
          </a:endParaRPr>
        </a:p>
      </dgm:t>
    </dgm:pt>
    <dgm:pt modelId="{A4EB2DC0-3819-1E44-873C-3A33CF3952B7}" type="parTrans" cxnId="{FF449889-1721-1349-AF8A-5A747E8CC133}">
      <dgm:prSet/>
      <dgm:spPr/>
      <dgm:t>
        <a:bodyPr/>
        <a:lstStyle/>
        <a:p>
          <a:endParaRPr lang="fr-FR"/>
        </a:p>
      </dgm:t>
    </dgm:pt>
    <dgm:pt modelId="{E2A52D9B-8718-9C42-98FE-87E7A1A6515B}" type="sibTrans" cxnId="{FF449889-1721-1349-AF8A-5A747E8CC133}">
      <dgm:prSet/>
      <dgm:spPr/>
      <dgm:t>
        <a:bodyPr/>
        <a:lstStyle/>
        <a:p>
          <a:endParaRPr lang="fr-FR"/>
        </a:p>
      </dgm:t>
    </dgm:pt>
    <dgm:pt modelId="{B312403C-AF08-0746-83B8-5B49DFAC3451}" type="pres">
      <dgm:prSet presAssocID="{57C7F09A-36C2-E446-9586-A3FD2B76DAE2}" presName="theList" presStyleCnt="0">
        <dgm:presLayoutVars>
          <dgm:dir/>
          <dgm:animLvl val="lvl"/>
          <dgm:resizeHandles val="exact"/>
        </dgm:presLayoutVars>
      </dgm:prSet>
      <dgm:spPr/>
      <dgm:t>
        <a:bodyPr/>
        <a:lstStyle/>
        <a:p>
          <a:endParaRPr lang="de-DE"/>
        </a:p>
      </dgm:t>
    </dgm:pt>
    <dgm:pt modelId="{7F92E7D0-D3AD-3343-9E54-951EB28C7249}" type="pres">
      <dgm:prSet presAssocID="{EFC6D75C-6835-5844-A8DC-C9CDC63B702D}" presName="compNode" presStyleCnt="0"/>
      <dgm:spPr/>
    </dgm:pt>
    <dgm:pt modelId="{500D46CB-FB6E-E34C-B8AB-EB5E8858717A}" type="pres">
      <dgm:prSet presAssocID="{EFC6D75C-6835-5844-A8DC-C9CDC63B702D}" presName="noGeometry" presStyleCnt="0"/>
      <dgm:spPr/>
    </dgm:pt>
    <dgm:pt modelId="{5FD84623-D1FD-864D-93C8-71E5897AC103}" type="pres">
      <dgm:prSet presAssocID="{EFC6D75C-6835-5844-A8DC-C9CDC63B702D}" presName="childTextVisible" presStyleLbl="bgAccFollowNode1" presStyleIdx="0" presStyleCnt="2">
        <dgm:presLayoutVars>
          <dgm:bulletEnabled val="1"/>
        </dgm:presLayoutVars>
      </dgm:prSet>
      <dgm:spPr/>
      <dgm:t>
        <a:bodyPr/>
        <a:lstStyle/>
        <a:p>
          <a:endParaRPr lang="de-DE"/>
        </a:p>
      </dgm:t>
    </dgm:pt>
    <dgm:pt modelId="{B90DA81B-331F-5843-8E9F-86B6B70D03F5}" type="pres">
      <dgm:prSet presAssocID="{EFC6D75C-6835-5844-A8DC-C9CDC63B702D}" presName="childTextHidden" presStyleLbl="bgAccFollowNode1" presStyleIdx="0" presStyleCnt="2"/>
      <dgm:spPr/>
      <dgm:t>
        <a:bodyPr/>
        <a:lstStyle/>
        <a:p>
          <a:endParaRPr lang="de-DE"/>
        </a:p>
      </dgm:t>
    </dgm:pt>
    <dgm:pt modelId="{2FA351EE-F530-5C4C-A777-8DF285A40058}" type="pres">
      <dgm:prSet presAssocID="{EFC6D75C-6835-5844-A8DC-C9CDC63B702D}" presName="parentText" presStyleLbl="node1" presStyleIdx="0" presStyleCnt="2">
        <dgm:presLayoutVars>
          <dgm:chMax val="1"/>
          <dgm:bulletEnabled val="1"/>
        </dgm:presLayoutVars>
      </dgm:prSet>
      <dgm:spPr/>
      <dgm:t>
        <a:bodyPr/>
        <a:lstStyle/>
        <a:p>
          <a:endParaRPr lang="de-DE"/>
        </a:p>
      </dgm:t>
    </dgm:pt>
    <dgm:pt modelId="{03728255-F5B8-CA48-BBEE-C4AD2107B6EA}" type="pres">
      <dgm:prSet presAssocID="{EFC6D75C-6835-5844-A8DC-C9CDC63B702D}" presName="aSpace" presStyleCnt="0"/>
      <dgm:spPr/>
    </dgm:pt>
    <dgm:pt modelId="{3F4E6FAB-A994-DB40-A07C-16B879996C61}" type="pres">
      <dgm:prSet presAssocID="{66635DF0-9A42-4A47-A93B-0821504F9314}" presName="compNode" presStyleCnt="0"/>
      <dgm:spPr/>
    </dgm:pt>
    <dgm:pt modelId="{E455714D-B2F4-BF4F-A040-454ADE9F2EB7}" type="pres">
      <dgm:prSet presAssocID="{66635DF0-9A42-4A47-A93B-0821504F9314}" presName="noGeometry" presStyleCnt="0"/>
      <dgm:spPr/>
    </dgm:pt>
    <dgm:pt modelId="{F6922D62-80AB-1247-AA83-DBCB0C05E8BE}" type="pres">
      <dgm:prSet presAssocID="{66635DF0-9A42-4A47-A93B-0821504F9314}" presName="childTextVisible" presStyleLbl="bgAccFollowNode1" presStyleIdx="1" presStyleCnt="2">
        <dgm:presLayoutVars>
          <dgm:bulletEnabled val="1"/>
        </dgm:presLayoutVars>
      </dgm:prSet>
      <dgm:spPr/>
      <dgm:t>
        <a:bodyPr/>
        <a:lstStyle/>
        <a:p>
          <a:endParaRPr lang="de-DE"/>
        </a:p>
      </dgm:t>
    </dgm:pt>
    <dgm:pt modelId="{D8B1B637-AF77-D841-B2CA-29032FDC322F}" type="pres">
      <dgm:prSet presAssocID="{66635DF0-9A42-4A47-A93B-0821504F9314}" presName="childTextHidden" presStyleLbl="bgAccFollowNode1" presStyleIdx="1" presStyleCnt="2"/>
      <dgm:spPr/>
      <dgm:t>
        <a:bodyPr/>
        <a:lstStyle/>
        <a:p>
          <a:endParaRPr lang="de-DE"/>
        </a:p>
      </dgm:t>
    </dgm:pt>
    <dgm:pt modelId="{C33C668C-A13C-CB4E-8380-3FD5B4A66612}" type="pres">
      <dgm:prSet presAssocID="{66635DF0-9A42-4A47-A93B-0821504F9314}" presName="parentText" presStyleLbl="node1" presStyleIdx="1" presStyleCnt="2">
        <dgm:presLayoutVars>
          <dgm:chMax val="1"/>
          <dgm:bulletEnabled val="1"/>
        </dgm:presLayoutVars>
      </dgm:prSet>
      <dgm:spPr/>
      <dgm:t>
        <a:bodyPr/>
        <a:lstStyle/>
        <a:p>
          <a:endParaRPr lang="de-DE"/>
        </a:p>
      </dgm:t>
    </dgm:pt>
  </dgm:ptLst>
  <dgm:cxnLst>
    <dgm:cxn modelId="{FF449889-1721-1349-AF8A-5A747E8CC133}" srcId="{EFC6D75C-6835-5844-A8DC-C9CDC63B702D}" destId="{5C10E698-848A-6C4F-BC2F-E91283290E1B}" srcOrd="2" destOrd="0" parTransId="{A4EB2DC0-3819-1E44-873C-3A33CF3952B7}" sibTransId="{E2A52D9B-8718-9C42-98FE-87E7A1A6515B}"/>
    <dgm:cxn modelId="{31BA5983-34AA-DB4A-AB90-3BBFF2042A5C}" type="presOf" srcId="{922BDF17-AFFB-1343-A382-BE582ACF2055}" destId="{D8B1B637-AF77-D841-B2CA-29032FDC322F}" srcOrd="1" destOrd="3" presId="urn:microsoft.com/office/officeart/2005/8/layout/hProcess6"/>
    <dgm:cxn modelId="{EE21BEDE-82AC-8E4D-878F-81918F615A49}" type="presOf" srcId="{95FF2DC7-D33B-DA4B-B6B7-501429B03284}" destId="{F6922D62-80AB-1247-AA83-DBCB0C05E8BE}" srcOrd="0" destOrd="2" presId="urn:microsoft.com/office/officeart/2005/8/layout/hProcess6"/>
    <dgm:cxn modelId="{0F057D37-94AF-6946-A3BB-F45F36EDEA67}" type="presOf" srcId="{5C10E698-848A-6C4F-BC2F-E91283290E1B}" destId="{5FD84623-D1FD-864D-93C8-71E5897AC103}" srcOrd="0" destOrd="2" presId="urn:microsoft.com/office/officeart/2005/8/layout/hProcess6"/>
    <dgm:cxn modelId="{B2046BD1-00F4-6C4C-8C35-BC01EEA74418}" type="presOf" srcId="{5C10E698-848A-6C4F-BC2F-E91283290E1B}" destId="{B90DA81B-331F-5843-8E9F-86B6B70D03F5}" srcOrd="1" destOrd="2" presId="urn:microsoft.com/office/officeart/2005/8/layout/hProcess6"/>
    <dgm:cxn modelId="{EBD1CE83-6A42-CE4D-AD87-F01536C4D7B7}" srcId="{57C7F09A-36C2-E446-9586-A3FD2B76DAE2}" destId="{66635DF0-9A42-4A47-A93B-0821504F9314}" srcOrd="1" destOrd="0" parTransId="{EFA674DD-80B1-AF4A-A34F-688602C565F0}" sibTransId="{D263A18A-88B5-5542-847D-D89E5AAFCF8B}"/>
    <dgm:cxn modelId="{D308FFC4-1018-8342-9145-6A8E686121A7}" type="presOf" srcId="{922BDF17-AFFB-1343-A382-BE582ACF2055}" destId="{F6922D62-80AB-1247-AA83-DBCB0C05E8BE}" srcOrd="0" destOrd="3" presId="urn:microsoft.com/office/officeart/2005/8/layout/hProcess6"/>
    <dgm:cxn modelId="{9E23130C-E1FE-2242-93A8-E4DD2992AAAE}" srcId="{66635DF0-9A42-4A47-A93B-0821504F9314}" destId="{F4F44038-677E-2B4C-97C7-F5E1B574EBD0}" srcOrd="1" destOrd="0" parTransId="{FC654B53-ADFF-B042-AF8B-808EFF7AB3EA}" sibTransId="{475A1661-ED02-CB41-8E22-7894FD9FE62A}"/>
    <dgm:cxn modelId="{58DC0B74-772F-4A4B-B592-0972DFF2491F}" srcId="{EFC6D75C-6835-5844-A8DC-C9CDC63B702D}" destId="{F096C3C1-9E7D-DF4D-B05D-64818160E50C}" srcOrd="0" destOrd="0" parTransId="{A716BEEB-7AFA-1D49-9DA7-5CF18AB13ABE}" sibTransId="{F9412328-726D-064C-B3EA-BBA2653010EC}"/>
    <dgm:cxn modelId="{8DAF6325-33B2-EA45-8198-D63C5B5F21A5}" srcId="{EFC6D75C-6835-5844-A8DC-C9CDC63B702D}" destId="{8B9B597C-3663-C040-A308-573C4C64F684}" srcOrd="1" destOrd="0" parTransId="{7BC40DFD-83CA-034F-987D-4515E5EC7E13}" sibTransId="{917605CA-FB7B-5845-B359-2B1C45CA604A}"/>
    <dgm:cxn modelId="{9EC0C42A-89C7-5E4B-8740-6B5B8C61CBBA}" type="presOf" srcId="{F4F44038-677E-2B4C-97C7-F5E1B574EBD0}" destId="{F6922D62-80AB-1247-AA83-DBCB0C05E8BE}" srcOrd="0" destOrd="1" presId="urn:microsoft.com/office/officeart/2005/8/layout/hProcess6"/>
    <dgm:cxn modelId="{5BCB7C5D-6689-F940-967F-84F5C48156F7}" srcId="{66635DF0-9A42-4A47-A93B-0821504F9314}" destId="{95FF2DC7-D33B-DA4B-B6B7-501429B03284}" srcOrd="2" destOrd="0" parTransId="{BB1307DD-11AE-6348-8709-C38AD9618C11}" sibTransId="{E8FBF320-18FA-4F41-AC09-DA7A06E7F90C}"/>
    <dgm:cxn modelId="{C5AAF672-B271-4642-AD7F-1C284532F5E5}" type="presOf" srcId="{EFC6D75C-6835-5844-A8DC-C9CDC63B702D}" destId="{2FA351EE-F530-5C4C-A777-8DF285A40058}" srcOrd="0" destOrd="0" presId="urn:microsoft.com/office/officeart/2005/8/layout/hProcess6"/>
    <dgm:cxn modelId="{C48C5C5C-5E5D-CC48-A105-DA69237F42D2}" type="presOf" srcId="{57C7F09A-36C2-E446-9586-A3FD2B76DAE2}" destId="{B312403C-AF08-0746-83B8-5B49DFAC3451}" srcOrd="0" destOrd="0" presId="urn:microsoft.com/office/officeart/2005/8/layout/hProcess6"/>
    <dgm:cxn modelId="{00B92782-2AED-BD4D-8795-9D09A0D48AE4}" type="presOf" srcId="{8B9B597C-3663-C040-A308-573C4C64F684}" destId="{B90DA81B-331F-5843-8E9F-86B6B70D03F5}" srcOrd="1" destOrd="1" presId="urn:microsoft.com/office/officeart/2005/8/layout/hProcess6"/>
    <dgm:cxn modelId="{ED13368D-E4E4-2E4A-A1A6-B0E61978E813}" srcId="{66635DF0-9A42-4A47-A93B-0821504F9314}" destId="{897B0488-63C4-E64F-919E-ED84FAC51AC9}" srcOrd="0" destOrd="0" parTransId="{6B47DB12-A842-1A43-B9C9-74EA4762A9B2}" sibTransId="{C8E6BF52-B118-E449-9DE7-F831FA85021F}"/>
    <dgm:cxn modelId="{944172B6-779C-174E-A2FC-70B36D43773C}" srcId="{57C7F09A-36C2-E446-9586-A3FD2B76DAE2}" destId="{EFC6D75C-6835-5844-A8DC-C9CDC63B702D}" srcOrd="0" destOrd="0" parTransId="{B4460309-2286-1D49-A5DD-C5900C4E2FA4}" sibTransId="{63B8B1C6-D62A-9749-950D-C3CDC911ACC5}"/>
    <dgm:cxn modelId="{29E03A28-404C-DB4B-9F75-3316A83C3D4A}" type="presOf" srcId="{95FF2DC7-D33B-DA4B-B6B7-501429B03284}" destId="{D8B1B637-AF77-D841-B2CA-29032FDC322F}" srcOrd="1" destOrd="2" presId="urn:microsoft.com/office/officeart/2005/8/layout/hProcess6"/>
    <dgm:cxn modelId="{197591AC-433B-CB47-A360-4335744B0FDA}" type="presOf" srcId="{F4F44038-677E-2B4C-97C7-F5E1B574EBD0}" destId="{D8B1B637-AF77-D841-B2CA-29032FDC322F}" srcOrd="1" destOrd="1" presId="urn:microsoft.com/office/officeart/2005/8/layout/hProcess6"/>
    <dgm:cxn modelId="{9E923BDA-6E49-2745-8479-AC73BE6C5367}" type="presOf" srcId="{F096C3C1-9E7D-DF4D-B05D-64818160E50C}" destId="{B90DA81B-331F-5843-8E9F-86B6B70D03F5}" srcOrd="1" destOrd="0" presId="urn:microsoft.com/office/officeart/2005/8/layout/hProcess6"/>
    <dgm:cxn modelId="{9FDBD727-A999-3D42-852F-3B879370DB10}" type="presOf" srcId="{8B9B597C-3663-C040-A308-573C4C64F684}" destId="{5FD84623-D1FD-864D-93C8-71E5897AC103}" srcOrd="0" destOrd="1" presId="urn:microsoft.com/office/officeart/2005/8/layout/hProcess6"/>
    <dgm:cxn modelId="{7EC96FC6-B9FD-9A4A-B3A4-6AF5D14B7EC8}" srcId="{66635DF0-9A42-4A47-A93B-0821504F9314}" destId="{922BDF17-AFFB-1343-A382-BE582ACF2055}" srcOrd="3" destOrd="0" parTransId="{176E1F69-54ED-C84F-87F3-C94AD39EB6E3}" sibTransId="{A3C602A3-2674-9B40-B4C6-E0249E7E76D5}"/>
    <dgm:cxn modelId="{2BB3A8D4-8396-6840-8484-DB798EBEA4D5}" type="presOf" srcId="{897B0488-63C4-E64F-919E-ED84FAC51AC9}" destId="{F6922D62-80AB-1247-AA83-DBCB0C05E8BE}" srcOrd="0" destOrd="0" presId="urn:microsoft.com/office/officeart/2005/8/layout/hProcess6"/>
    <dgm:cxn modelId="{B9207096-7FF2-BA41-8F39-E5516296DA78}" type="presOf" srcId="{897B0488-63C4-E64F-919E-ED84FAC51AC9}" destId="{D8B1B637-AF77-D841-B2CA-29032FDC322F}" srcOrd="1" destOrd="0" presId="urn:microsoft.com/office/officeart/2005/8/layout/hProcess6"/>
    <dgm:cxn modelId="{C07D23C8-E28F-7946-BDD5-B37A57BAC97F}" type="presOf" srcId="{F096C3C1-9E7D-DF4D-B05D-64818160E50C}" destId="{5FD84623-D1FD-864D-93C8-71E5897AC103}" srcOrd="0" destOrd="0" presId="urn:microsoft.com/office/officeart/2005/8/layout/hProcess6"/>
    <dgm:cxn modelId="{9707F5FA-E2E4-7840-9258-F60C4F5C90B7}" type="presOf" srcId="{66635DF0-9A42-4A47-A93B-0821504F9314}" destId="{C33C668C-A13C-CB4E-8380-3FD5B4A66612}" srcOrd="0" destOrd="0" presId="urn:microsoft.com/office/officeart/2005/8/layout/hProcess6"/>
    <dgm:cxn modelId="{37180795-F899-9948-A64C-417B2142F344}" type="presParOf" srcId="{B312403C-AF08-0746-83B8-5B49DFAC3451}" destId="{7F92E7D0-D3AD-3343-9E54-951EB28C7249}" srcOrd="0" destOrd="0" presId="urn:microsoft.com/office/officeart/2005/8/layout/hProcess6"/>
    <dgm:cxn modelId="{EA563E96-AFA6-CD4B-A2C5-704ED4D5172B}" type="presParOf" srcId="{7F92E7D0-D3AD-3343-9E54-951EB28C7249}" destId="{500D46CB-FB6E-E34C-B8AB-EB5E8858717A}" srcOrd="0" destOrd="0" presId="urn:microsoft.com/office/officeart/2005/8/layout/hProcess6"/>
    <dgm:cxn modelId="{48A6F121-C943-6E4A-9873-DD6EA3BCF741}" type="presParOf" srcId="{7F92E7D0-D3AD-3343-9E54-951EB28C7249}" destId="{5FD84623-D1FD-864D-93C8-71E5897AC103}" srcOrd="1" destOrd="0" presId="urn:microsoft.com/office/officeart/2005/8/layout/hProcess6"/>
    <dgm:cxn modelId="{D1452BAE-887A-D14B-923D-00FAA822A321}" type="presParOf" srcId="{7F92E7D0-D3AD-3343-9E54-951EB28C7249}" destId="{B90DA81B-331F-5843-8E9F-86B6B70D03F5}" srcOrd="2" destOrd="0" presId="urn:microsoft.com/office/officeart/2005/8/layout/hProcess6"/>
    <dgm:cxn modelId="{D010C0BF-726A-F44A-93C6-2131A7E7D9C8}" type="presParOf" srcId="{7F92E7D0-D3AD-3343-9E54-951EB28C7249}" destId="{2FA351EE-F530-5C4C-A777-8DF285A40058}" srcOrd="3" destOrd="0" presId="urn:microsoft.com/office/officeart/2005/8/layout/hProcess6"/>
    <dgm:cxn modelId="{E7CB3844-2209-D14A-8C26-73C8084BFA43}" type="presParOf" srcId="{B312403C-AF08-0746-83B8-5B49DFAC3451}" destId="{03728255-F5B8-CA48-BBEE-C4AD2107B6EA}" srcOrd="1" destOrd="0" presId="urn:microsoft.com/office/officeart/2005/8/layout/hProcess6"/>
    <dgm:cxn modelId="{3BC1F8D7-7FAF-D741-9AE3-18E6F22C6786}" type="presParOf" srcId="{B312403C-AF08-0746-83B8-5B49DFAC3451}" destId="{3F4E6FAB-A994-DB40-A07C-16B879996C61}" srcOrd="2" destOrd="0" presId="urn:microsoft.com/office/officeart/2005/8/layout/hProcess6"/>
    <dgm:cxn modelId="{06C570DF-DB3D-5047-A862-A50FFCFB188A}" type="presParOf" srcId="{3F4E6FAB-A994-DB40-A07C-16B879996C61}" destId="{E455714D-B2F4-BF4F-A040-454ADE9F2EB7}" srcOrd="0" destOrd="0" presId="urn:microsoft.com/office/officeart/2005/8/layout/hProcess6"/>
    <dgm:cxn modelId="{D1B0FB26-8078-7B44-8735-373C8902ECAF}" type="presParOf" srcId="{3F4E6FAB-A994-DB40-A07C-16B879996C61}" destId="{F6922D62-80AB-1247-AA83-DBCB0C05E8BE}" srcOrd="1" destOrd="0" presId="urn:microsoft.com/office/officeart/2005/8/layout/hProcess6"/>
    <dgm:cxn modelId="{2CEA4ADA-477F-2743-94CD-9AE7D3E671AB}" type="presParOf" srcId="{3F4E6FAB-A994-DB40-A07C-16B879996C61}" destId="{D8B1B637-AF77-D841-B2CA-29032FDC322F}" srcOrd="2" destOrd="0" presId="urn:microsoft.com/office/officeart/2005/8/layout/hProcess6"/>
    <dgm:cxn modelId="{DCF9D487-F061-9C43-8725-A66EF2405539}" type="presParOf" srcId="{3F4E6FAB-A994-DB40-A07C-16B879996C61}" destId="{C33C668C-A13C-CB4E-8380-3FD5B4A66612}"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C7F09A-36C2-E446-9586-A3FD2B76DAE2}" type="doc">
      <dgm:prSet loTypeId="urn:microsoft.com/office/officeart/2005/8/layout/hProcess6" loCatId="" qsTypeId="urn:microsoft.com/office/officeart/2005/8/quickstyle/simple1" qsCatId="simple" csTypeId="urn:microsoft.com/office/officeart/2005/8/colors/accent1_2" csCatId="accent1" phldr="1"/>
      <dgm:spPr/>
      <dgm:t>
        <a:bodyPr/>
        <a:lstStyle/>
        <a:p>
          <a:endParaRPr lang="fr-FR"/>
        </a:p>
      </dgm:t>
    </dgm:pt>
    <dgm:pt modelId="{EFC6D75C-6835-5844-A8DC-C9CDC63B702D}">
      <dgm:prSet phldrT="[Texte]"/>
      <dgm:spPr/>
      <dgm:t>
        <a:bodyPr/>
        <a:lstStyle/>
        <a:p>
          <a:r>
            <a:rPr lang="fr-FR" dirty="0" err="1"/>
            <a:t>Development</a:t>
          </a:r>
          <a:r>
            <a:rPr lang="fr-FR" dirty="0"/>
            <a:t> of BPT and </a:t>
          </a:r>
          <a:r>
            <a:rPr lang="fr-FR" dirty="0" err="1"/>
            <a:t>internal</a:t>
          </a:r>
          <a:r>
            <a:rPr lang="fr-FR" dirty="0"/>
            <a:t> test phase</a:t>
          </a:r>
        </a:p>
      </dgm:t>
    </dgm:pt>
    <dgm:pt modelId="{B4460309-2286-1D49-A5DD-C5900C4E2FA4}" type="parTrans" cxnId="{944172B6-779C-174E-A2FC-70B36D43773C}">
      <dgm:prSet/>
      <dgm:spPr/>
      <dgm:t>
        <a:bodyPr/>
        <a:lstStyle/>
        <a:p>
          <a:endParaRPr lang="fr-FR"/>
        </a:p>
      </dgm:t>
    </dgm:pt>
    <dgm:pt modelId="{63B8B1C6-D62A-9749-950D-C3CDC911ACC5}" type="sibTrans" cxnId="{944172B6-779C-174E-A2FC-70B36D43773C}">
      <dgm:prSet/>
      <dgm:spPr/>
      <dgm:t>
        <a:bodyPr/>
        <a:lstStyle/>
        <a:p>
          <a:endParaRPr lang="fr-FR"/>
        </a:p>
      </dgm:t>
    </dgm:pt>
    <dgm:pt modelId="{F096C3C1-9E7D-DF4D-B05D-64818160E50C}">
      <dgm:prSet phldrT="[Texte]"/>
      <dgm:spPr/>
      <dgm:t>
        <a:bodyPr/>
        <a:lstStyle/>
        <a:p>
          <a:r>
            <a:rPr lang="fr-FR" dirty="0"/>
            <a:t>2017 - 2018 : Beta version</a:t>
          </a:r>
        </a:p>
      </dgm:t>
    </dgm:pt>
    <dgm:pt modelId="{A716BEEB-7AFA-1D49-9DA7-5CF18AB13ABE}" type="parTrans" cxnId="{58DC0B74-772F-4A4B-B592-0972DFF2491F}">
      <dgm:prSet/>
      <dgm:spPr/>
      <dgm:t>
        <a:bodyPr/>
        <a:lstStyle/>
        <a:p>
          <a:endParaRPr lang="fr-FR"/>
        </a:p>
      </dgm:t>
    </dgm:pt>
    <dgm:pt modelId="{F9412328-726D-064C-B3EA-BBA2653010EC}" type="sibTrans" cxnId="{58DC0B74-772F-4A4B-B592-0972DFF2491F}">
      <dgm:prSet/>
      <dgm:spPr/>
      <dgm:t>
        <a:bodyPr/>
        <a:lstStyle/>
        <a:p>
          <a:endParaRPr lang="fr-FR"/>
        </a:p>
      </dgm:t>
    </dgm:pt>
    <dgm:pt modelId="{03452AA8-C9B4-4D43-8735-F8E1F298125C}">
      <dgm:prSet phldrT="[Texte]"/>
      <dgm:spPr/>
      <dgm:t>
        <a:bodyPr/>
        <a:lstStyle/>
        <a:p>
          <a:r>
            <a:rPr lang="fr-FR" dirty="0" err="1"/>
            <a:t>oct</a:t>
          </a:r>
          <a:r>
            <a:rPr lang="fr-FR" dirty="0"/>
            <a:t> 2018 - </a:t>
          </a:r>
          <a:r>
            <a:rPr lang="fr-FR" dirty="0" err="1"/>
            <a:t>february</a:t>
          </a:r>
          <a:r>
            <a:rPr lang="fr-FR" dirty="0"/>
            <a:t> 2019: IT </a:t>
          </a:r>
          <a:r>
            <a:rPr lang="fr-FR" dirty="0" err="1"/>
            <a:t>Specification</a:t>
          </a:r>
          <a:r>
            <a:rPr lang="fr-FR" dirty="0"/>
            <a:t> and </a:t>
          </a:r>
          <a:r>
            <a:rPr lang="fr-FR" dirty="0" err="1"/>
            <a:t>choice</a:t>
          </a:r>
          <a:r>
            <a:rPr lang="fr-FR" dirty="0"/>
            <a:t> of IT </a:t>
          </a:r>
          <a:r>
            <a:rPr lang="fr-FR" dirty="0" err="1"/>
            <a:t>developers</a:t>
          </a:r>
          <a:endParaRPr lang="fr-FR" dirty="0"/>
        </a:p>
      </dgm:t>
    </dgm:pt>
    <dgm:pt modelId="{A6A5C5D1-FF67-CD47-9390-36718F661B6B}" type="parTrans" cxnId="{ECD49DCA-14F6-7846-9A9B-B7DDE9407707}">
      <dgm:prSet/>
      <dgm:spPr/>
      <dgm:t>
        <a:bodyPr/>
        <a:lstStyle/>
        <a:p>
          <a:endParaRPr lang="fr-FR"/>
        </a:p>
      </dgm:t>
    </dgm:pt>
    <dgm:pt modelId="{3F139186-49C5-E34B-8BC6-8B90EB021DDD}" type="sibTrans" cxnId="{ECD49DCA-14F6-7846-9A9B-B7DDE9407707}">
      <dgm:prSet/>
      <dgm:spPr/>
      <dgm:t>
        <a:bodyPr/>
        <a:lstStyle/>
        <a:p>
          <a:endParaRPr lang="fr-FR"/>
        </a:p>
      </dgm:t>
    </dgm:pt>
    <dgm:pt modelId="{995A1BD6-AFD2-604C-86B0-786864A62541}">
      <dgm:prSet phldrT="[Texte]"/>
      <dgm:spPr/>
      <dgm:t>
        <a:bodyPr/>
        <a:lstStyle/>
        <a:p>
          <a:r>
            <a:rPr lang="fr-FR" dirty="0" err="1"/>
            <a:t>External</a:t>
          </a:r>
          <a:r>
            <a:rPr lang="fr-FR" dirty="0"/>
            <a:t> Test phase of BPT </a:t>
          </a:r>
        </a:p>
      </dgm:t>
    </dgm:pt>
    <dgm:pt modelId="{2F0A46B8-074A-B640-AC34-54351E95E627}" type="parTrans" cxnId="{01BEEDA6-E723-DE4B-BD81-C309FBB18868}">
      <dgm:prSet/>
      <dgm:spPr/>
      <dgm:t>
        <a:bodyPr/>
        <a:lstStyle/>
        <a:p>
          <a:endParaRPr lang="fr-FR"/>
        </a:p>
      </dgm:t>
    </dgm:pt>
    <dgm:pt modelId="{0F0FF00C-4E5E-C040-9F3C-E66669EAF2D9}" type="sibTrans" cxnId="{01BEEDA6-E723-DE4B-BD81-C309FBB18868}">
      <dgm:prSet/>
      <dgm:spPr/>
      <dgm:t>
        <a:bodyPr/>
        <a:lstStyle/>
        <a:p>
          <a:endParaRPr lang="fr-FR"/>
        </a:p>
      </dgm:t>
    </dgm:pt>
    <dgm:pt modelId="{323375FA-DC24-5F45-9E82-AA28534C626B}">
      <dgm:prSet phldrT="[Texte]"/>
      <dgm:spPr/>
      <dgm:t>
        <a:bodyPr/>
        <a:lstStyle/>
        <a:p>
          <a:r>
            <a:rPr lang="fr-FR" dirty="0"/>
            <a:t>August-</a:t>
          </a:r>
          <a:r>
            <a:rPr lang="fr-FR" dirty="0" err="1"/>
            <a:t>September</a:t>
          </a:r>
          <a:r>
            <a:rPr lang="fr-FR" dirty="0"/>
            <a:t> 2020 : Online </a:t>
          </a:r>
          <a:r>
            <a:rPr lang="fr-FR" dirty="0" err="1"/>
            <a:t>form</a:t>
          </a:r>
          <a:r>
            <a:rPr lang="fr-FR" dirty="0"/>
            <a:t> / </a:t>
          </a:r>
          <a:r>
            <a:rPr lang="fr-FR" dirty="0" err="1"/>
            <a:t>Analysis</a:t>
          </a:r>
          <a:r>
            <a:rPr lang="fr-FR" dirty="0"/>
            <a:t> of feedbacks</a:t>
          </a:r>
        </a:p>
      </dgm:t>
    </dgm:pt>
    <dgm:pt modelId="{938F7BBC-0F03-A745-965C-CD9B23BBCADB}" type="parTrans" cxnId="{E8A2D56C-8176-EF4C-9A7D-B25E63C5434F}">
      <dgm:prSet/>
      <dgm:spPr/>
      <dgm:t>
        <a:bodyPr/>
        <a:lstStyle/>
        <a:p>
          <a:endParaRPr lang="fr-FR"/>
        </a:p>
      </dgm:t>
    </dgm:pt>
    <dgm:pt modelId="{44A6639D-E9FD-6C4F-847A-35948EE602E9}" type="sibTrans" cxnId="{E8A2D56C-8176-EF4C-9A7D-B25E63C5434F}">
      <dgm:prSet/>
      <dgm:spPr/>
      <dgm:t>
        <a:bodyPr/>
        <a:lstStyle/>
        <a:p>
          <a:endParaRPr lang="fr-FR"/>
        </a:p>
      </dgm:t>
    </dgm:pt>
    <dgm:pt modelId="{705BA919-6427-4444-9AA6-7D4BC73E8C66}">
      <dgm:prSet phldrT="[Texte]"/>
      <dgm:spPr/>
      <dgm:t>
        <a:bodyPr/>
        <a:lstStyle/>
        <a:p>
          <a:r>
            <a:rPr lang="fr-FR" dirty="0" err="1"/>
            <a:t>February</a:t>
          </a:r>
          <a:r>
            <a:rPr lang="fr-FR" dirty="0"/>
            <a:t> - August 2019: BPT online (</a:t>
          </a:r>
          <a:r>
            <a:rPr lang="fr-FR" dirty="0" err="1"/>
            <a:t>internal</a:t>
          </a:r>
          <a:r>
            <a:rPr lang="fr-FR" dirty="0"/>
            <a:t> test phase)</a:t>
          </a:r>
        </a:p>
      </dgm:t>
    </dgm:pt>
    <dgm:pt modelId="{1782DB3F-F067-2341-80B2-D0FB51D079CF}" type="parTrans" cxnId="{8EB82ED3-7D49-AB46-9430-0C52CFC2E25A}">
      <dgm:prSet/>
      <dgm:spPr/>
      <dgm:t>
        <a:bodyPr/>
        <a:lstStyle/>
        <a:p>
          <a:endParaRPr lang="fr-FR"/>
        </a:p>
      </dgm:t>
    </dgm:pt>
    <dgm:pt modelId="{675E35D8-C2B1-D941-A9B5-D2295E01F032}" type="sibTrans" cxnId="{8EB82ED3-7D49-AB46-9430-0C52CFC2E25A}">
      <dgm:prSet/>
      <dgm:spPr/>
      <dgm:t>
        <a:bodyPr/>
        <a:lstStyle/>
        <a:p>
          <a:endParaRPr lang="fr-FR"/>
        </a:p>
      </dgm:t>
    </dgm:pt>
    <dgm:pt modelId="{0787614D-31E4-AC45-841C-0C3C73530C43}">
      <dgm:prSet phldrT="[Texte]"/>
      <dgm:spPr/>
      <dgm:t>
        <a:bodyPr/>
        <a:lstStyle/>
        <a:p>
          <a:r>
            <a:rPr lang="fr-FR" dirty="0"/>
            <a:t>End of </a:t>
          </a:r>
          <a:r>
            <a:rPr lang="fr-FR" dirty="0" err="1"/>
            <a:t>September</a:t>
          </a:r>
          <a:r>
            <a:rPr lang="fr-FR" dirty="0"/>
            <a:t> 2019: BPT V1 online</a:t>
          </a:r>
        </a:p>
      </dgm:t>
    </dgm:pt>
    <dgm:pt modelId="{1775C254-B9E0-D54D-AC63-5017833BEDD3}" type="parTrans" cxnId="{90977854-4571-D440-9FFD-154461F54D72}">
      <dgm:prSet/>
      <dgm:spPr/>
      <dgm:t>
        <a:bodyPr/>
        <a:lstStyle/>
        <a:p>
          <a:endParaRPr lang="fr-FR"/>
        </a:p>
      </dgm:t>
    </dgm:pt>
    <dgm:pt modelId="{226422DA-6F0E-F549-A379-3199812E984B}" type="sibTrans" cxnId="{90977854-4571-D440-9FFD-154461F54D72}">
      <dgm:prSet/>
      <dgm:spPr/>
      <dgm:t>
        <a:bodyPr/>
        <a:lstStyle/>
        <a:p>
          <a:endParaRPr lang="fr-FR"/>
        </a:p>
      </dgm:t>
    </dgm:pt>
    <dgm:pt modelId="{BA5EB2FF-0E52-1645-89C4-2DBB4BFC5C67}">
      <dgm:prSet phldrT="[Texte]"/>
      <dgm:spPr/>
      <dgm:t>
        <a:bodyPr/>
        <a:lstStyle/>
        <a:p>
          <a:r>
            <a:rPr lang="fr-FR" dirty="0"/>
            <a:t>22nd </a:t>
          </a:r>
          <a:r>
            <a:rPr lang="fr-FR" dirty="0" err="1"/>
            <a:t>November</a:t>
          </a:r>
          <a:r>
            <a:rPr lang="fr-FR" dirty="0"/>
            <a:t> 2019: </a:t>
          </a:r>
          <a:r>
            <a:rPr lang="fr-FR" dirty="0" err="1"/>
            <a:t>Webinar</a:t>
          </a:r>
          <a:r>
            <a:rPr lang="fr-FR" dirty="0"/>
            <a:t> of BPT </a:t>
          </a:r>
          <a:r>
            <a:rPr lang="fr-FR" dirty="0" err="1"/>
            <a:t>presentation</a:t>
          </a:r>
          <a:r>
            <a:rPr lang="fr-FR" dirty="0"/>
            <a:t> in France </a:t>
          </a:r>
        </a:p>
      </dgm:t>
    </dgm:pt>
    <dgm:pt modelId="{D409DA5D-1DA5-9F46-BBDD-4BEEE3B6AC43}" type="parTrans" cxnId="{138BE8D5-DE3F-D347-9BE4-0A7FEB9371E1}">
      <dgm:prSet/>
      <dgm:spPr/>
      <dgm:t>
        <a:bodyPr/>
        <a:lstStyle/>
        <a:p>
          <a:endParaRPr lang="fr-FR"/>
        </a:p>
      </dgm:t>
    </dgm:pt>
    <dgm:pt modelId="{B4B71586-8951-884B-B49A-B418D7B6EEBA}" type="sibTrans" cxnId="{138BE8D5-DE3F-D347-9BE4-0A7FEB9371E1}">
      <dgm:prSet/>
      <dgm:spPr/>
      <dgm:t>
        <a:bodyPr/>
        <a:lstStyle/>
        <a:p>
          <a:endParaRPr lang="fr-FR"/>
        </a:p>
      </dgm:t>
    </dgm:pt>
    <dgm:pt modelId="{C27A82D0-6FB1-B74C-9A9E-EF5C0391EA09}">
      <dgm:prSet phldrT="[Texte]"/>
      <dgm:spPr/>
      <dgm:t>
        <a:bodyPr/>
        <a:lstStyle/>
        <a:p>
          <a:r>
            <a:rPr lang="fr-FR" dirty="0" err="1"/>
            <a:t>October</a:t>
          </a:r>
          <a:r>
            <a:rPr lang="fr-FR" dirty="0"/>
            <a:t> 2020: </a:t>
          </a:r>
          <a:r>
            <a:rPr lang="fr-FR" b="1" dirty="0">
              <a:solidFill>
                <a:srgbClr val="C00000"/>
              </a:solidFill>
            </a:rPr>
            <a:t>BPT V2</a:t>
          </a:r>
          <a:r>
            <a:rPr lang="fr-FR" dirty="0"/>
            <a:t>.</a:t>
          </a:r>
        </a:p>
      </dgm:t>
    </dgm:pt>
    <dgm:pt modelId="{6A6E78BD-1016-EC4C-A47A-1643495DCA05}" type="parTrans" cxnId="{7420989C-65D1-9F40-A16E-935590B776A8}">
      <dgm:prSet/>
      <dgm:spPr/>
      <dgm:t>
        <a:bodyPr/>
        <a:lstStyle/>
        <a:p>
          <a:endParaRPr lang="fr-FR"/>
        </a:p>
      </dgm:t>
    </dgm:pt>
    <dgm:pt modelId="{0F235285-8FC4-DA49-9CD3-B71AD30F7F15}" type="sibTrans" cxnId="{7420989C-65D1-9F40-A16E-935590B776A8}">
      <dgm:prSet/>
      <dgm:spPr/>
      <dgm:t>
        <a:bodyPr/>
        <a:lstStyle/>
        <a:p>
          <a:endParaRPr lang="fr-FR"/>
        </a:p>
      </dgm:t>
    </dgm:pt>
    <dgm:pt modelId="{11445C9E-A024-BF4D-9C78-9EF9E43934B6}">
      <dgm:prSet phldrT="[Texte]"/>
      <dgm:spPr/>
      <dgm:t>
        <a:bodyPr/>
        <a:lstStyle/>
        <a:p>
          <a:r>
            <a:rPr lang="fr-FR" dirty="0" err="1"/>
            <a:t>December</a:t>
          </a:r>
          <a:r>
            <a:rPr lang="fr-FR" dirty="0"/>
            <a:t> 2019-May 2020: Test</a:t>
          </a:r>
        </a:p>
      </dgm:t>
    </dgm:pt>
    <dgm:pt modelId="{9EFE4C61-3B4F-CD41-B201-12AB0EF94A29}" type="parTrans" cxnId="{2BE05F1C-11BA-8042-AF74-75C639FEDA7F}">
      <dgm:prSet/>
      <dgm:spPr/>
      <dgm:t>
        <a:bodyPr/>
        <a:lstStyle/>
        <a:p>
          <a:endParaRPr lang="fr-FR"/>
        </a:p>
      </dgm:t>
    </dgm:pt>
    <dgm:pt modelId="{F9E3787D-D4B7-DF4F-8990-48AD46592BB7}" type="sibTrans" cxnId="{2BE05F1C-11BA-8042-AF74-75C639FEDA7F}">
      <dgm:prSet/>
      <dgm:spPr/>
      <dgm:t>
        <a:bodyPr/>
        <a:lstStyle/>
        <a:p>
          <a:endParaRPr lang="fr-FR"/>
        </a:p>
      </dgm:t>
    </dgm:pt>
    <dgm:pt modelId="{7149D7C0-F6E4-4846-8968-4E8686662C5C}">
      <dgm:prSet phldrT="[Texte]"/>
      <dgm:spPr/>
      <dgm:t>
        <a:bodyPr/>
        <a:lstStyle/>
        <a:p>
          <a:r>
            <a:rPr lang="fr-FR" dirty="0"/>
            <a:t>April and July 2020: </a:t>
          </a:r>
          <a:r>
            <a:rPr lang="fr-FR" dirty="0" err="1"/>
            <a:t>Webinar</a:t>
          </a:r>
          <a:r>
            <a:rPr lang="fr-FR" dirty="0"/>
            <a:t> 2 and 3 on BPT (France)</a:t>
          </a:r>
        </a:p>
      </dgm:t>
    </dgm:pt>
    <dgm:pt modelId="{1CB32D5A-C95F-B74F-9F35-0F0FFDBD4BAC}" type="parTrans" cxnId="{643282AC-1D73-9E40-8293-36A3B28F90DE}">
      <dgm:prSet/>
      <dgm:spPr/>
      <dgm:t>
        <a:bodyPr/>
        <a:lstStyle/>
        <a:p>
          <a:endParaRPr lang="fr-FR"/>
        </a:p>
      </dgm:t>
    </dgm:pt>
    <dgm:pt modelId="{70251ABB-AAB3-F642-9602-DE169C4CE398}" type="sibTrans" cxnId="{643282AC-1D73-9E40-8293-36A3B28F90DE}">
      <dgm:prSet/>
      <dgm:spPr/>
      <dgm:t>
        <a:bodyPr/>
        <a:lstStyle/>
        <a:p>
          <a:endParaRPr lang="fr-FR"/>
        </a:p>
      </dgm:t>
    </dgm:pt>
    <dgm:pt modelId="{B312403C-AF08-0746-83B8-5B49DFAC3451}" type="pres">
      <dgm:prSet presAssocID="{57C7F09A-36C2-E446-9586-A3FD2B76DAE2}" presName="theList" presStyleCnt="0">
        <dgm:presLayoutVars>
          <dgm:dir/>
          <dgm:animLvl val="lvl"/>
          <dgm:resizeHandles val="exact"/>
        </dgm:presLayoutVars>
      </dgm:prSet>
      <dgm:spPr/>
      <dgm:t>
        <a:bodyPr/>
        <a:lstStyle/>
        <a:p>
          <a:endParaRPr lang="de-DE"/>
        </a:p>
      </dgm:t>
    </dgm:pt>
    <dgm:pt modelId="{7F92E7D0-D3AD-3343-9E54-951EB28C7249}" type="pres">
      <dgm:prSet presAssocID="{EFC6D75C-6835-5844-A8DC-C9CDC63B702D}" presName="compNode" presStyleCnt="0"/>
      <dgm:spPr/>
    </dgm:pt>
    <dgm:pt modelId="{500D46CB-FB6E-E34C-B8AB-EB5E8858717A}" type="pres">
      <dgm:prSet presAssocID="{EFC6D75C-6835-5844-A8DC-C9CDC63B702D}" presName="noGeometry" presStyleCnt="0"/>
      <dgm:spPr/>
    </dgm:pt>
    <dgm:pt modelId="{5FD84623-D1FD-864D-93C8-71E5897AC103}" type="pres">
      <dgm:prSet presAssocID="{EFC6D75C-6835-5844-A8DC-C9CDC63B702D}" presName="childTextVisible" presStyleLbl="bgAccFollowNode1" presStyleIdx="0" presStyleCnt="2" custLinFactNeighborX="1075" custLinFactNeighborY="453">
        <dgm:presLayoutVars>
          <dgm:bulletEnabled val="1"/>
        </dgm:presLayoutVars>
      </dgm:prSet>
      <dgm:spPr/>
      <dgm:t>
        <a:bodyPr/>
        <a:lstStyle/>
        <a:p>
          <a:endParaRPr lang="de-DE"/>
        </a:p>
      </dgm:t>
    </dgm:pt>
    <dgm:pt modelId="{B90DA81B-331F-5843-8E9F-86B6B70D03F5}" type="pres">
      <dgm:prSet presAssocID="{EFC6D75C-6835-5844-A8DC-C9CDC63B702D}" presName="childTextHidden" presStyleLbl="bgAccFollowNode1" presStyleIdx="0" presStyleCnt="2"/>
      <dgm:spPr/>
      <dgm:t>
        <a:bodyPr/>
        <a:lstStyle/>
        <a:p>
          <a:endParaRPr lang="de-DE"/>
        </a:p>
      </dgm:t>
    </dgm:pt>
    <dgm:pt modelId="{2FA351EE-F530-5C4C-A777-8DF285A40058}" type="pres">
      <dgm:prSet presAssocID="{EFC6D75C-6835-5844-A8DC-C9CDC63B702D}" presName="parentText" presStyleLbl="node1" presStyleIdx="0" presStyleCnt="2">
        <dgm:presLayoutVars>
          <dgm:chMax val="1"/>
          <dgm:bulletEnabled val="1"/>
        </dgm:presLayoutVars>
      </dgm:prSet>
      <dgm:spPr/>
      <dgm:t>
        <a:bodyPr/>
        <a:lstStyle/>
        <a:p>
          <a:endParaRPr lang="de-DE"/>
        </a:p>
      </dgm:t>
    </dgm:pt>
    <dgm:pt modelId="{03728255-F5B8-CA48-BBEE-C4AD2107B6EA}" type="pres">
      <dgm:prSet presAssocID="{EFC6D75C-6835-5844-A8DC-C9CDC63B702D}" presName="aSpace" presStyleCnt="0"/>
      <dgm:spPr/>
    </dgm:pt>
    <dgm:pt modelId="{B089E04D-D3D1-5A49-A542-1860C6310231}" type="pres">
      <dgm:prSet presAssocID="{995A1BD6-AFD2-604C-86B0-786864A62541}" presName="compNode" presStyleCnt="0"/>
      <dgm:spPr/>
    </dgm:pt>
    <dgm:pt modelId="{AC84E50D-7EE7-904F-ADCE-D3577DE82A0E}" type="pres">
      <dgm:prSet presAssocID="{995A1BD6-AFD2-604C-86B0-786864A62541}" presName="noGeometry" presStyleCnt="0"/>
      <dgm:spPr/>
    </dgm:pt>
    <dgm:pt modelId="{395E2AF0-61DB-5647-8899-6BB721816D2B}" type="pres">
      <dgm:prSet presAssocID="{995A1BD6-AFD2-604C-86B0-786864A62541}" presName="childTextVisible" presStyleLbl="bgAccFollowNode1" presStyleIdx="1" presStyleCnt="2">
        <dgm:presLayoutVars>
          <dgm:bulletEnabled val="1"/>
        </dgm:presLayoutVars>
      </dgm:prSet>
      <dgm:spPr/>
      <dgm:t>
        <a:bodyPr/>
        <a:lstStyle/>
        <a:p>
          <a:endParaRPr lang="de-DE"/>
        </a:p>
      </dgm:t>
    </dgm:pt>
    <dgm:pt modelId="{6A97E323-28B0-4E4C-9977-0FAEB420FEA3}" type="pres">
      <dgm:prSet presAssocID="{995A1BD6-AFD2-604C-86B0-786864A62541}" presName="childTextHidden" presStyleLbl="bgAccFollowNode1" presStyleIdx="1" presStyleCnt="2"/>
      <dgm:spPr/>
      <dgm:t>
        <a:bodyPr/>
        <a:lstStyle/>
        <a:p>
          <a:endParaRPr lang="de-DE"/>
        </a:p>
      </dgm:t>
    </dgm:pt>
    <dgm:pt modelId="{71ACF217-E9DA-D94F-A9D6-427BCAA528D8}" type="pres">
      <dgm:prSet presAssocID="{995A1BD6-AFD2-604C-86B0-786864A62541}" presName="parentText" presStyleLbl="node1" presStyleIdx="1" presStyleCnt="2">
        <dgm:presLayoutVars>
          <dgm:chMax val="1"/>
          <dgm:bulletEnabled val="1"/>
        </dgm:presLayoutVars>
      </dgm:prSet>
      <dgm:spPr/>
      <dgm:t>
        <a:bodyPr/>
        <a:lstStyle/>
        <a:p>
          <a:endParaRPr lang="de-DE"/>
        </a:p>
      </dgm:t>
    </dgm:pt>
  </dgm:ptLst>
  <dgm:cxnLst>
    <dgm:cxn modelId="{C48C5C5C-5E5D-CC48-A105-DA69237F42D2}" type="presOf" srcId="{57C7F09A-36C2-E446-9586-A3FD2B76DAE2}" destId="{B312403C-AF08-0746-83B8-5B49DFAC3451}" srcOrd="0" destOrd="0" presId="urn:microsoft.com/office/officeart/2005/8/layout/hProcess6"/>
    <dgm:cxn modelId="{9E923BDA-6E49-2745-8479-AC73BE6C5367}" type="presOf" srcId="{F096C3C1-9E7D-DF4D-B05D-64818160E50C}" destId="{B90DA81B-331F-5843-8E9F-86B6B70D03F5}" srcOrd="1" destOrd="0" presId="urn:microsoft.com/office/officeart/2005/8/layout/hProcess6"/>
    <dgm:cxn modelId="{7BFC60C8-2682-464E-883D-B8C3B7A0AE21}" type="presOf" srcId="{995A1BD6-AFD2-604C-86B0-786864A62541}" destId="{71ACF217-E9DA-D94F-A9D6-427BCAA528D8}" srcOrd="0" destOrd="0" presId="urn:microsoft.com/office/officeart/2005/8/layout/hProcess6"/>
    <dgm:cxn modelId="{C07D23C8-E28F-7946-BDD5-B37A57BAC97F}" type="presOf" srcId="{F096C3C1-9E7D-DF4D-B05D-64818160E50C}" destId="{5FD84623-D1FD-864D-93C8-71E5897AC103}" srcOrd="0" destOrd="0" presId="urn:microsoft.com/office/officeart/2005/8/layout/hProcess6"/>
    <dgm:cxn modelId="{523BAAC0-DDDA-B24D-8862-452E218194DA}" type="presOf" srcId="{7149D7C0-F6E4-4846-8968-4E8686662C5C}" destId="{395E2AF0-61DB-5647-8899-6BB721816D2B}" srcOrd="0" destOrd="1" presId="urn:microsoft.com/office/officeart/2005/8/layout/hProcess6"/>
    <dgm:cxn modelId="{A76D64B7-6098-0D4F-BA1D-12FEAB415CA0}" type="presOf" srcId="{BA5EB2FF-0E52-1645-89C4-2DBB4BFC5C67}" destId="{B90DA81B-331F-5843-8E9F-86B6B70D03F5}" srcOrd="1" destOrd="4" presId="urn:microsoft.com/office/officeart/2005/8/layout/hProcess6"/>
    <dgm:cxn modelId="{6FF1EF72-6C97-AF4D-A52B-7B83B4BD2ECF}" type="presOf" srcId="{BA5EB2FF-0E52-1645-89C4-2DBB4BFC5C67}" destId="{5FD84623-D1FD-864D-93C8-71E5897AC103}" srcOrd="0" destOrd="4" presId="urn:microsoft.com/office/officeart/2005/8/layout/hProcess6"/>
    <dgm:cxn modelId="{77D1FA37-4FE2-434C-A350-749086782F4E}" type="presOf" srcId="{03452AA8-C9B4-4D43-8735-F8E1F298125C}" destId="{B90DA81B-331F-5843-8E9F-86B6B70D03F5}" srcOrd="1" destOrd="1" presId="urn:microsoft.com/office/officeart/2005/8/layout/hProcess6"/>
    <dgm:cxn modelId="{944172B6-779C-174E-A2FC-70B36D43773C}" srcId="{57C7F09A-36C2-E446-9586-A3FD2B76DAE2}" destId="{EFC6D75C-6835-5844-A8DC-C9CDC63B702D}" srcOrd="0" destOrd="0" parTransId="{B4460309-2286-1D49-A5DD-C5900C4E2FA4}" sibTransId="{63B8B1C6-D62A-9749-950D-C3CDC911ACC5}"/>
    <dgm:cxn modelId="{027B62DC-6397-8843-A752-61949FACA9B7}" type="presOf" srcId="{0787614D-31E4-AC45-841C-0C3C73530C43}" destId="{5FD84623-D1FD-864D-93C8-71E5897AC103}" srcOrd="0" destOrd="3" presId="urn:microsoft.com/office/officeart/2005/8/layout/hProcess6"/>
    <dgm:cxn modelId="{F288FA66-A342-0145-AFF7-94F7191D8B67}" type="presOf" srcId="{11445C9E-A024-BF4D-9C78-9EF9E43934B6}" destId="{395E2AF0-61DB-5647-8899-6BB721816D2B}" srcOrd="0" destOrd="0" presId="urn:microsoft.com/office/officeart/2005/8/layout/hProcess6"/>
    <dgm:cxn modelId="{7420989C-65D1-9F40-A16E-935590B776A8}" srcId="{995A1BD6-AFD2-604C-86B0-786864A62541}" destId="{C27A82D0-6FB1-B74C-9A9E-EF5C0391EA09}" srcOrd="3" destOrd="0" parTransId="{6A6E78BD-1016-EC4C-A47A-1643495DCA05}" sibTransId="{0F235285-8FC4-DA49-9CD3-B71AD30F7F15}"/>
    <dgm:cxn modelId="{E306CD6D-2D15-9A45-B414-219AD4E137CE}" type="presOf" srcId="{323375FA-DC24-5F45-9E82-AA28534C626B}" destId="{395E2AF0-61DB-5647-8899-6BB721816D2B}" srcOrd="0" destOrd="2" presId="urn:microsoft.com/office/officeart/2005/8/layout/hProcess6"/>
    <dgm:cxn modelId="{58DC0B74-772F-4A4B-B592-0972DFF2491F}" srcId="{EFC6D75C-6835-5844-A8DC-C9CDC63B702D}" destId="{F096C3C1-9E7D-DF4D-B05D-64818160E50C}" srcOrd="0" destOrd="0" parTransId="{A716BEEB-7AFA-1D49-9DA7-5CF18AB13ABE}" sibTransId="{F9412328-726D-064C-B3EA-BBA2653010EC}"/>
    <dgm:cxn modelId="{671A33A8-31E1-F249-9DEC-1E10988C396A}" type="presOf" srcId="{C27A82D0-6FB1-B74C-9A9E-EF5C0391EA09}" destId="{395E2AF0-61DB-5647-8899-6BB721816D2B}" srcOrd="0" destOrd="3" presId="urn:microsoft.com/office/officeart/2005/8/layout/hProcess6"/>
    <dgm:cxn modelId="{5164EAF1-5617-0446-8499-4F55025B5FD9}" type="presOf" srcId="{0787614D-31E4-AC45-841C-0C3C73530C43}" destId="{B90DA81B-331F-5843-8E9F-86B6B70D03F5}" srcOrd="1" destOrd="3" presId="urn:microsoft.com/office/officeart/2005/8/layout/hProcess6"/>
    <dgm:cxn modelId="{2BE05F1C-11BA-8042-AF74-75C639FEDA7F}" srcId="{995A1BD6-AFD2-604C-86B0-786864A62541}" destId="{11445C9E-A024-BF4D-9C78-9EF9E43934B6}" srcOrd="0" destOrd="0" parTransId="{9EFE4C61-3B4F-CD41-B201-12AB0EF94A29}" sibTransId="{F9E3787D-D4B7-DF4F-8990-48AD46592BB7}"/>
    <dgm:cxn modelId="{1E42FB5A-4C52-BB4B-AC03-8BF3B6973AE7}" type="presOf" srcId="{323375FA-DC24-5F45-9E82-AA28534C626B}" destId="{6A97E323-28B0-4E4C-9977-0FAEB420FEA3}" srcOrd="1" destOrd="2" presId="urn:microsoft.com/office/officeart/2005/8/layout/hProcess6"/>
    <dgm:cxn modelId="{8EB82ED3-7D49-AB46-9430-0C52CFC2E25A}" srcId="{EFC6D75C-6835-5844-A8DC-C9CDC63B702D}" destId="{705BA919-6427-4444-9AA6-7D4BC73E8C66}" srcOrd="2" destOrd="0" parTransId="{1782DB3F-F067-2341-80B2-D0FB51D079CF}" sibTransId="{675E35D8-C2B1-D941-A9B5-D2295E01F032}"/>
    <dgm:cxn modelId="{BCAB232D-4717-E44A-A9C0-68950719090E}" type="presOf" srcId="{7149D7C0-F6E4-4846-8968-4E8686662C5C}" destId="{6A97E323-28B0-4E4C-9977-0FAEB420FEA3}" srcOrd="1" destOrd="1" presId="urn:microsoft.com/office/officeart/2005/8/layout/hProcess6"/>
    <dgm:cxn modelId="{54BB5602-D413-2B47-BAA6-A5CA7BE587F9}" type="presOf" srcId="{705BA919-6427-4444-9AA6-7D4BC73E8C66}" destId="{B90DA81B-331F-5843-8E9F-86B6B70D03F5}" srcOrd="1" destOrd="2" presId="urn:microsoft.com/office/officeart/2005/8/layout/hProcess6"/>
    <dgm:cxn modelId="{ECD49DCA-14F6-7846-9A9B-B7DDE9407707}" srcId="{EFC6D75C-6835-5844-A8DC-C9CDC63B702D}" destId="{03452AA8-C9B4-4D43-8735-F8E1F298125C}" srcOrd="1" destOrd="0" parTransId="{A6A5C5D1-FF67-CD47-9390-36718F661B6B}" sibTransId="{3F139186-49C5-E34B-8BC6-8B90EB021DDD}"/>
    <dgm:cxn modelId="{C5AAF672-B271-4642-AD7F-1C284532F5E5}" type="presOf" srcId="{EFC6D75C-6835-5844-A8DC-C9CDC63B702D}" destId="{2FA351EE-F530-5C4C-A777-8DF285A40058}" srcOrd="0" destOrd="0" presId="urn:microsoft.com/office/officeart/2005/8/layout/hProcess6"/>
    <dgm:cxn modelId="{2674E8E8-3D0E-974E-8AC8-6EEA9E2FD7E7}" type="presOf" srcId="{C27A82D0-6FB1-B74C-9A9E-EF5C0391EA09}" destId="{6A97E323-28B0-4E4C-9977-0FAEB420FEA3}" srcOrd="1" destOrd="3" presId="urn:microsoft.com/office/officeart/2005/8/layout/hProcess6"/>
    <dgm:cxn modelId="{01BEEDA6-E723-DE4B-BD81-C309FBB18868}" srcId="{57C7F09A-36C2-E446-9586-A3FD2B76DAE2}" destId="{995A1BD6-AFD2-604C-86B0-786864A62541}" srcOrd="1" destOrd="0" parTransId="{2F0A46B8-074A-B640-AC34-54351E95E627}" sibTransId="{0F0FF00C-4E5E-C040-9F3C-E66669EAF2D9}"/>
    <dgm:cxn modelId="{C6639148-E3FF-A448-AA59-7FE028897141}" type="presOf" srcId="{03452AA8-C9B4-4D43-8735-F8E1F298125C}" destId="{5FD84623-D1FD-864D-93C8-71E5897AC103}" srcOrd="0" destOrd="1" presId="urn:microsoft.com/office/officeart/2005/8/layout/hProcess6"/>
    <dgm:cxn modelId="{90977854-4571-D440-9FFD-154461F54D72}" srcId="{EFC6D75C-6835-5844-A8DC-C9CDC63B702D}" destId="{0787614D-31E4-AC45-841C-0C3C73530C43}" srcOrd="3" destOrd="0" parTransId="{1775C254-B9E0-D54D-AC63-5017833BEDD3}" sibTransId="{226422DA-6F0E-F549-A379-3199812E984B}"/>
    <dgm:cxn modelId="{E8A2D56C-8176-EF4C-9A7D-B25E63C5434F}" srcId="{995A1BD6-AFD2-604C-86B0-786864A62541}" destId="{323375FA-DC24-5F45-9E82-AA28534C626B}" srcOrd="2" destOrd="0" parTransId="{938F7BBC-0F03-A745-965C-CD9B23BBCADB}" sibTransId="{44A6639D-E9FD-6C4F-847A-35948EE602E9}"/>
    <dgm:cxn modelId="{138BE8D5-DE3F-D347-9BE4-0A7FEB9371E1}" srcId="{EFC6D75C-6835-5844-A8DC-C9CDC63B702D}" destId="{BA5EB2FF-0E52-1645-89C4-2DBB4BFC5C67}" srcOrd="4" destOrd="0" parTransId="{D409DA5D-1DA5-9F46-BBDD-4BEEE3B6AC43}" sibTransId="{B4B71586-8951-884B-B49A-B418D7B6EEBA}"/>
    <dgm:cxn modelId="{643282AC-1D73-9E40-8293-36A3B28F90DE}" srcId="{995A1BD6-AFD2-604C-86B0-786864A62541}" destId="{7149D7C0-F6E4-4846-8968-4E8686662C5C}" srcOrd="1" destOrd="0" parTransId="{1CB32D5A-C95F-B74F-9F35-0F0FFDBD4BAC}" sibTransId="{70251ABB-AAB3-F642-9602-DE169C4CE398}"/>
    <dgm:cxn modelId="{9334C29B-F361-184C-8409-65BB85BBEB5E}" type="presOf" srcId="{705BA919-6427-4444-9AA6-7D4BC73E8C66}" destId="{5FD84623-D1FD-864D-93C8-71E5897AC103}" srcOrd="0" destOrd="2" presId="urn:microsoft.com/office/officeart/2005/8/layout/hProcess6"/>
    <dgm:cxn modelId="{3488A657-945B-0841-ABDA-A965EAD0B697}" type="presOf" srcId="{11445C9E-A024-BF4D-9C78-9EF9E43934B6}" destId="{6A97E323-28B0-4E4C-9977-0FAEB420FEA3}" srcOrd="1" destOrd="0" presId="urn:microsoft.com/office/officeart/2005/8/layout/hProcess6"/>
    <dgm:cxn modelId="{37180795-F899-9948-A64C-417B2142F344}" type="presParOf" srcId="{B312403C-AF08-0746-83B8-5B49DFAC3451}" destId="{7F92E7D0-D3AD-3343-9E54-951EB28C7249}" srcOrd="0" destOrd="0" presId="urn:microsoft.com/office/officeart/2005/8/layout/hProcess6"/>
    <dgm:cxn modelId="{EA563E96-AFA6-CD4B-A2C5-704ED4D5172B}" type="presParOf" srcId="{7F92E7D0-D3AD-3343-9E54-951EB28C7249}" destId="{500D46CB-FB6E-E34C-B8AB-EB5E8858717A}" srcOrd="0" destOrd="0" presId="urn:microsoft.com/office/officeart/2005/8/layout/hProcess6"/>
    <dgm:cxn modelId="{48A6F121-C943-6E4A-9873-DD6EA3BCF741}" type="presParOf" srcId="{7F92E7D0-D3AD-3343-9E54-951EB28C7249}" destId="{5FD84623-D1FD-864D-93C8-71E5897AC103}" srcOrd="1" destOrd="0" presId="urn:microsoft.com/office/officeart/2005/8/layout/hProcess6"/>
    <dgm:cxn modelId="{D1452BAE-887A-D14B-923D-00FAA822A321}" type="presParOf" srcId="{7F92E7D0-D3AD-3343-9E54-951EB28C7249}" destId="{B90DA81B-331F-5843-8E9F-86B6B70D03F5}" srcOrd="2" destOrd="0" presId="urn:microsoft.com/office/officeart/2005/8/layout/hProcess6"/>
    <dgm:cxn modelId="{D010C0BF-726A-F44A-93C6-2131A7E7D9C8}" type="presParOf" srcId="{7F92E7D0-D3AD-3343-9E54-951EB28C7249}" destId="{2FA351EE-F530-5C4C-A777-8DF285A40058}" srcOrd="3" destOrd="0" presId="urn:microsoft.com/office/officeart/2005/8/layout/hProcess6"/>
    <dgm:cxn modelId="{E7CB3844-2209-D14A-8C26-73C8084BFA43}" type="presParOf" srcId="{B312403C-AF08-0746-83B8-5B49DFAC3451}" destId="{03728255-F5B8-CA48-BBEE-C4AD2107B6EA}" srcOrd="1" destOrd="0" presId="urn:microsoft.com/office/officeart/2005/8/layout/hProcess6"/>
    <dgm:cxn modelId="{FE67493B-CB67-8C44-B207-51649C849525}" type="presParOf" srcId="{B312403C-AF08-0746-83B8-5B49DFAC3451}" destId="{B089E04D-D3D1-5A49-A542-1860C6310231}" srcOrd="2" destOrd="0" presId="urn:microsoft.com/office/officeart/2005/8/layout/hProcess6"/>
    <dgm:cxn modelId="{455054C5-0A45-C043-A55B-F228B16EED6E}" type="presParOf" srcId="{B089E04D-D3D1-5A49-A542-1860C6310231}" destId="{AC84E50D-7EE7-904F-ADCE-D3577DE82A0E}" srcOrd="0" destOrd="0" presId="urn:microsoft.com/office/officeart/2005/8/layout/hProcess6"/>
    <dgm:cxn modelId="{97558D67-6B1F-E14D-A2EE-D25DF547534E}" type="presParOf" srcId="{B089E04D-D3D1-5A49-A542-1860C6310231}" destId="{395E2AF0-61DB-5647-8899-6BB721816D2B}" srcOrd="1" destOrd="0" presId="urn:microsoft.com/office/officeart/2005/8/layout/hProcess6"/>
    <dgm:cxn modelId="{8A5036E9-1C8A-1744-8E9E-51C2B0B611E4}" type="presParOf" srcId="{B089E04D-D3D1-5A49-A542-1860C6310231}" destId="{6A97E323-28B0-4E4C-9977-0FAEB420FEA3}" srcOrd="2" destOrd="0" presId="urn:microsoft.com/office/officeart/2005/8/layout/hProcess6"/>
    <dgm:cxn modelId="{86C23AA5-05C7-DB48-8154-D7CEE6A331EF}" type="presParOf" srcId="{B089E04D-D3D1-5A49-A542-1860C6310231}" destId="{71ACF217-E9DA-D94F-A9D6-427BCAA528D8}"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84623-D1FD-864D-93C8-71E5897AC103}">
      <dsp:nvSpPr>
        <dsp:cNvPr id="0" name=""/>
        <dsp:cNvSpPr/>
      </dsp:nvSpPr>
      <dsp:spPr>
        <a:xfrm>
          <a:off x="1094139" y="470005"/>
          <a:ext cx="4376012" cy="3825185"/>
        </a:xfrm>
        <a:prstGeom prst="rightArrow">
          <a:avLst>
            <a:gd name="adj1" fmla="val 70000"/>
            <a:gd name="adj2" fmla="val 50000"/>
          </a:avLst>
        </a:prstGeom>
        <a:solidFill>
          <a:schemeClr val="accent5">
            <a:lumMod val="20000"/>
            <a:lumOff val="80000"/>
          </a:schemeClr>
        </a:solidFill>
        <a:ln w="25400" cap="flat" cmpd="sng" algn="ctr">
          <a:solidFill>
            <a:srgbClr val="92D05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err="1">
              <a:solidFill>
                <a:srgbClr val="92D050"/>
              </a:solidFill>
              <a:latin typeface="Arial" panose="020B0604020202020204" pitchFamily="34" charset="0"/>
              <a:cs typeface="Arial" panose="020B0604020202020204" pitchFamily="34" charset="0"/>
            </a:rPr>
            <a:t>Characterization</a:t>
          </a:r>
          <a:r>
            <a:rPr lang="fr-FR" sz="1800" kern="1200" dirty="0">
              <a:solidFill>
                <a:srgbClr val="92D050"/>
              </a:solidFill>
              <a:latin typeface="Arial" panose="020B0604020202020204" pitchFamily="34" charset="0"/>
              <a:cs typeface="Arial" panose="020B0604020202020204" pitchFamily="34" charset="0"/>
            </a:rPr>
            <a:t> of SNH</a:t>
          </a:r>
        </a:p>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err="1">
              <a:solidFill>
                <a:srgbClr val="92D050"/>
              </a:solidFill>
              <a:latin typeface="Arial" panose="020B0604020202020204" pitchFamily="34" charset="0"/>
              <a:cs typeface="Arial" panose="020B0604020202020204" pitchFamily="34" charset="0"/>
            </a:rPr>
            <a:t>Characterization</a:t>
          </a:r>
          <a:r>
            <a:rPr lang="fr-FR" sz="1800" kern="1200" dirty="0">
              <a:solidFill>
                <a:srgbClr val="92D050"/>
              </a:solidFill>
              <a:latin typeface="Arial" panose="020B0604020202020204" pitchFamily="34" charset="0"/>
              <a:cs typeface="Arial" panose="020B0604020202020204" pitchFamily="34" charset="0"/>
            </a:rPr>
            <a:t> of </a:t>
          </a:r>
          <a:r>
            <a:rPr lang="fr-FR" sz="1800" kern="1200" dirty="0" err="1">
              <a:solidFill>
                <a:srgbClr val="92D050"/>
              </a:solidFill>
              <a:latin typeface="Arial" panose="020B0604020202020204" pitchFamily="34" charset="0"/>
              <a:cs typeface="Arial" panose="020B0604020202020204" pitchFamily="34" charset="0"/>
            </a:rPr>
            <a:t>Farming</a:t>
          </a:r>
          <a:r>
            <a:rPr lang="fr-FR" sz="1800" kern="1200" dirty="0">
              <a:solidFill>
                <a:srgbClr val="92D050"/>
              </a:solidFill>
              <a:latin typeface="Arial" panose="020B0604020202020204" pitchFamily="34" charset="0"/>
              <a:cs typeface="Arial" panose="020B0604020202020204" pitchFamily="34" charset="0"/>
            </a:rPr>
            <a:t> Practices</a:t>
          </a:r>
        </a:p>
        <a:p>
          <a:pPr marL="171450" lvl="1" indent="-171450" algn="l" defTabSz="800100">
            <a:lnSpc>
              <a:spcPct val="90000"/>
            </a:lnSpc>
            <a:spcBef>
              <a:spcPct val="0"/>
            </a:spcBef>
            <a:spcAft>
              <a:spcPct val="15000"/>
            </a:spcAft>
            <a:buFont typeface="Arial" panose="020B0604020202020204" pitchFamily="34" charset="0"/>
            <a:buChar char="••"/>
          </a:pPr>
          <a:r>
            <a:rPr lang="fr-FR" sz="1800" kern="1200" dirty="0" err="1">
              <a:solidFill>
                <a:srgbClr val="92D050"/>
              </a:solidFill>
              <a:latin typeface="Arial" panose="020B0604020202020204" pitchFamily="34" charset="0"/>
              <a:cs typeface="Arial" panose="020B0604020202020204" pitchFamily="34" charset="0"/>
            </a:rPr>
            <a:t>Characterization</a:t>
          </a:r>
          <a:r>
            <a:rPr lang="fr-FR" sz="1800" kern="1200" dirty="0">
              <a:solidFill>
                <a:srgbClr val="92D050"/>
              </a:solidFill>
              <a:latin typeface="Arial" panose="020B0604020202020204" pitchFamily="34" charset="0"/>
              <a:cs typeface="Arial" panose="020B0604020202020204" pitchFamily="34" charset="0"/>
            </a:rPr>
            <a:t> of </a:t>
          </a:r>
          <a:r>
            <a:rPr lang="fr-FR" sz="1800" kern="1200" dirty="0" err="1">
              <a:solidFill>
                <a:srgbClr val="92D050"/>
              </a:solidFill>
              <a:latin typeface="Arial" panose="020B0604020202020204" pitchFamily="34" charset="0"/>
              <a:cs typeface="Arial" panose="020B0604020202020204" pitchFamily="34" charset="0"/>
            </a:rPr>
            <a:t>Involvement</a:t>
          </a:r>
          <a:r>
            <a:rPr lang="fr-FR" sz="1800" kern="1200" dirty="0">
              <a:solidFill>
                <a:srgbClr val="92D050"/>
              </a:solidFill>
              <a:latin typeface="Arial" panose="020B0604020202020204" pitchFamily="34" charset="0"/>
              <a:cs typeface="Arial" panose="020B0604020202020204" pitchFamily="34" charset="0"/>
            </a:rPr>
            <a:t> and </a:t>
          </a:r>
          <a:r>
            <a:rPr lang="fr-FR" sz="1800" kern="1200" dirty="0" err="1">
              <a:solidFill>
                <a:srgbClr val="92D050"/>
              </a:solidFill>
              <a:latin typeface="Arial" panose="020B0604020202020204" pitchFamily="34" charset="0"/>
              <a:cs typeface="Arial" panose="020B0604020202020204" pitchFamily="34" charset="0"/>
            </a:rPr>
            <a:t>awareness</a:t>
          </a:r>
          <a:endParaRPr lang="fr-FR" sz="1800" kern="1200" dirty="0">
            <a:solidFill>
              <a:srgbClr val="92D050"/>
            </a:solidFill>
            <a:latin typeface="Arial" panose="020B0604020202020204" pitchFamily="34" charset="0"/>
            <a:cs typeface="Arial" panose="020B0604020202020204" pitchFamily="34" charset="0"/>
          </a:endParaRPr>
        </a:p>
      </dsp:txBody>
      <dsp:txXfrm>
        <a:off x="2188142" y="1043783"/>
        <a:ext cx="2133306" cy="2677629"/>
      </dsp:txXfrm>
    </dsp:sp>
    <dsp:sp modelId="{2FA351EE-F530-5C4C-A777-8DF285A40058}">
      <dsp:nvSpPr>
        <dsp:cNvPr id="0" name=""/>
        <dsp:cNvSpPr/>
      </dsp:nvSpPr>
      <dsp:spPr>
        <a:xfrm>
          <a:off x="136" y="1288594"/>
          <a:ext cx="2188006" cy="2188006"/>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a:t>Data inputs</a:t>
          </a:r>
        </a:p>
      </dsp:txBody>
      <dsp:txXfrm>
        <a:off x="320562" y="1609020"/>
        <a:ext cx="1547154" cy="1547154"/>
      </dsp:txXfrm>
    </dsp:sp>
    <dsp:sp modelId="{F6922D62-80AB-1247-AA83-DBCB0C05E8BE}">
      <dsp:nvSpPr>
        <dsp:cNvPr id="0" name=""/>
        <dsp:cNvSpPr/>
      </dsp:nvSpPr>
      <dsp:spPr>
        <a:xfrm>
          <a:off x="6837655" y="470005"/>
          <a:ext cx="4376012" cy="38251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11430" rIns="22860" bIns="11430" numCol="1" spcCol="1270" anchor="ctr" anchorCtr="0">
          <a:noAutofit/>
        </a:bodyPr>
        <a:lstStyle/>
        <a:p>
          <a:pPr marL="171450" lvl="1" indent="-171450" algn="l" defTabSz="800100">
            <a:lnSpc>
              <a:spcPct val="90000"/>
            </a:lnSpc>
            <a:spcBef>
              <a:spcPct val="0"/>
            </a:spcBef>
            <a:spcAft>
              <a:spcPct val="15000"/>
            </a:spcAft>
            <a:buChar char="••"/>
          </a:pPr>
          <a:r>
            <a:rPr lang="fr-FR" sz="1800" kern="1200" dirty="0" err="1">
              <a:latin typeface="Arial" panose="020B0604020202020204" pitchFamily="34" charset="0"/>
              <a:cs typeface="Arial" panose="020B0604020202020204" pitchFamily="34" charset="0"/>
            </a:rPr>
            <a:t>Maps</a:t>
          </a:r>
          <a:endParaRPr lang="fr-FR"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fr-FR" sz="1800" kern="1200" dirty="0">
              <a:latin typeface="Arial" panose="020B0604020202020204" pitchFamily="34" charset="0"/>
              <a:cs typeface="Arial" panose="020B0604020202020204" pitchFamily="34" charset="0"/>
            </a:rPr>
            <a:t>Score of basic </a:t>
          </a:r>
          <a:r>
            <a:rPr lang="fr-FR" sz="1800" kern="1200" dirty="0" err="1">
              <a:latin typeface="Arial" panose="020B0604020202020204" pitchFamily="34" charset="0"/>
              <a:cs typeface="Arial" panose="020B0604020202020204" pitchFamily="34" charset="0"/>
            </a:rPr>
            <a:t>indicators</a:t>
          </a:r>
          <a:r>
            <a:rPr lang="fr-FR" sz="1800" kern="1200" dirty="0">
              <a:latin typeface="Arial" panose="020B0604020202020204" pitchFamily="34" charset="0"/>
              <a:cs typeface="Arial" panose="020B0604020202020204" pitchFamily="34" charset="0"/>
            </a:rPr>
            <a:t> (max. 78)</a:t>
          </a:r>
        </a:p>
        <a:p>
          <a:pPr marL="171450" lvl="1" indent="-171450" algn="l" defTabSz="800100">
            <a:lnSpc>
              <a:spcPct val="90000"/>
            </a:lnSpc>
            <a:spcBef>
              <a:spcPct val="0"/>
            </a:spcBef>
            <a:spcAft>
              <a:spcPct val="15000"/>
            </a:spcAft>
            <a:buChar char="••"/>
          </a:pPr>
          <a:r>
            <a:rPr lang="fr-FR" sz="1800" kern="1200" dirty="0" err="1">
              <a:latin typeface="Arial" panose="020B0604020202020204" pitchFamily="34" charset="0"/>
              <a:cs typeface="Arial" panose="020B0604020202020204" pitchFamily="34" charset="0"/>
            </a:rPr>
            <a:t>Strengths</a:t>
          </a:r>
          <a:r>
            <a:rPr lang="fr-FR" sz="1800" kern="1200" dirty="0">
              <a:latin typeface="Arial" panose="020B0604020202020204" pitchFamily="34" charset="0"/>
              <a:cs typeface="Arial" panose="020B0604020202020204" pitchFamily="34" charset="0"/>
            </a:rPr>
            <a:t> &amp; </a:t>
          </a:r>
          <a:r>
            <a:rPr lang="fr-FR" sz="1800" kern="1200" dirty="0" err="1">
              <a:latin typeface="Arial" panose="020B0604020202020204" pitchFamily="34" charset="0"/>
              <a:cs typeface="Arial" panose="020B0604020202020204" pitchFamily="34" charset="0"/>
            </a:rPr>
            <a:t>Weakness</a:t>
          </a:r>
          <a:r>
            <a:rPr lang="fr-FR" sz="1800" kern="1200" dirty="0">
              <a:latin typeface="Arial" panose="020B0604020202020204" pitchFamily="34" charset="0"/>
              <a:cs typeface="Arial" panose="020B0604020202020204" pitchFamily="34" charset="0"/>
            </a:rPr>
            <a:t> matrix</a:t>
          </a:r>
        </a:p>
        <a:p>
          <a:pPr marL="171450" lvl="1" indent="-171450" algn="l" defTabSz="800100">
            <a:lnSpc>
              <a:spcPct val="90000"/>
            </a:lnSpc>
            <a:spcBef>
              <a:spcPct val="0"/>
            </a:spcBef>
            <a:spcAft>
              <a:spcPct val="15000"/>
            </a:spcAft>
            <a:buChar char="••"/>
          </a:pPr>
          <a:r>
            <a:rPr lang="fr-FR" sz="1800" kern="1200" dirty="0" err="1">
              <a:latin typeface="Arial" panose="020B0604020202020204" pitchFamily="34" charset="0"/>
              <a:cs typeface="Arial" panose="020B0604020202020204" pitchFamily="34" charset="0"/>
            </a:rPr>
            <a:t>Opportunities</a:t>
          </a:r>
          <a:endParaRPr lang="fr-FR" sz="18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endParaRPr lang="fr-FR" sz="2000" kern="1200" dirty="0">
            <a:latin typeface="Arial" panose="020B0604020202020204" pitchFamily="34" charset="0"/>
            <a:cs typeface="Arial" panose="020B0604020202020204" pitchFamily="34" charset="0"/>
          </a:endParaRPr>
        </a:p>
      </dsp:txBody>
      <dsp:txXfrm>
        <a:off x="7931658" y="1043783"/>
        <a:ext cx="2133306" cy="2677629"/>
      </dsp:txXfrm>
    </dsp:sp>
    <dsp:sp modelId="{C33C668C-A13C-CB4E-8380-3FD5B4A66612}">
      <dsp:nvSpPr>
        <dsp:cNvPr id="0" name=""/>
        <dsp:cNvSpPr/>
      </dsp:nvSpPr>
      <dsp:spPr>
        <a:xfrm>
          <a:off x="5743652" y="1288594"/>
          <a:ext cx="2188006" cy="2188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fr-FR" sz="2300" kern="1200" dirty="0" err="1"/>
            <a:t>Outpouts</a:t>
          </a:r>
          <a:r>
            <a:rPr lang="fr-FR" sz="2300" kern="1200" dirty="0"/>
            <a:t> &amp; Visualisation</a:t>
          </a:r>
        </a:p>
      </dsp:txBody>
      <dsp:txXfrm>
        <a:off x="6064078" y="1609020"/>
        <a:ext cx="1547154" cy="1547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84623-D1FD-864D-93C8-71E5897AC103}">
      <dsp:nvSpPr>
        <dsp:cNvPr id="0" name=""/>
        <dsp:cNvSpPr/>
      </dsp:nvSpPr>
      <dsp:spPr>
        <a:xfrm>
          <a:off x="1141182" y="487333"/>
          <a:ext cx="4376012" cy="38251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a:t>2017 - 2018 : Beta version</a:t>
          </a:r>
        </a:p>
        <a:p>
          <a:pPr marL="114300" lvl="1" indent="-114300" algn="l" defTabSz="622300">
            <a:lnSpc>
              <a:spcPct val="90000"/>
            </a:lnSpc>
            <a:spcBef>
              <a:spcPct val="0"/>
            </a:spcBef>
            <a:spcAft>
              <a:spcPct val="15000"/>
            </a:spcAft>
            <a:buChar char="••"/>
          </a:pPr>
          <a:r>
            <a:rPr lang="fr-FR" sz="1400" kern="1200" dirty="0" err="1"/>
            <a:t>oct</a:t>
          </a:r>
          <a:r>
            <a:rPr lang="fr-FR" sz="1400" kern="1200" dirty="0"/>
            <a:t> 2018 - </a:t>
          </a:r>
          <a:r>
            <a:rPr lang="fr-FR" sz="1400" kern="1200" dirty="0" err="1"/>
            <a:t>february</a:t>
          </a:r>
          <a:r>
            <a:rPr lang="fr-FR" sz="1400" kern="1200" dirty="0"/>
            <a:t> 2019: IT </a:t>
          </a:r>
          <a:r>
            <a:rPr lang="fr-FR" sz="1400" kern="1200" dirty="0" err="1"/>
            <a:t>Specification</a:t>
          </a:r>
          <a:r>
            <a:rPr lang="fr-FR" sz="1400" kern="1200" dirty="0"/>
            <a:t> and </a:t>
          </a:r>
          <a:r>
            <a:rPr lang="fr-FR" sz="1400" kern="1200" dirty="0" err="1"/>
            <a:t>choice</a:t>
          </a:r>
          <a:r>
            <a:rPr lang="fr-FR" sz="1400" kern="1200" dirty="0"/>
            <a:t> of IT </a:t>
          </a:r>
          <a:r>
            <a:rPr lang="fr-FR" sz="1400" kern="1200" dirty="0" err="1"/>
            <a:t>developers</a:t>
          </a:r>
          <a:endParaRPr lang="fr-FR" sz="1400" kern="1200" dirty="0"/>
        </a:p>
        <a:p>
          <a:pPr marL="114300" lvl="1" indent="-114300" algn="l" defTabSz="622300">
            <a:lnSpc>
              <a:spcPct val="90000"/>
            </a:lnSpc>
            <a:spcBef>
              <a:spcPct val="0"/>
            </a:spcBef>
            <a:spcAft>
              <a:spcPct val="15000"/>
            </a:spcAft>
            <a:buChar char="••"/>
          </a:pPr>
          <a:r>
            <a:rPr lang="fr-FR" sz="1400" kern="1200" dirty="0" err="1"/>
            <a:t>February</a:t>
          </a:r>
          <a:r>
            <a:rPr lang="fr-FR" sz="1400" kern="1200" dirty="0"/>
            <a:t> - August 2019: BPT online (</a:t>
          </a:r>
          <a:r>
            <a:rPr lang="fr-FR" sz="1400" kern="1200" dirty="0" err="1"/>
            <a:t>internal</a:t>
          </a:r>
          <a:r>
            <a:rPr lang="fr-FR" sz="1400" kern="1200" dirty="0"/>
            <a:t> test phase)</a:t>
          </a:r>
        </a:p>
        <a:p>
          <a:pPr marL="114300" lvl="1" indent="-114300" algn="l" defTabSz="622300">
            <a:lnSpc>
              <a:spcPct val="90000"/>
            </a:lnSpc>
            <a:spcBef>
              <a:spcPct val="0"/>
            </a:spcBef>
            <a:spcAft>
              <a:spcPct val="15000"/>
            </a:spcAft>
            <a:buChar char="••"/>
          </a:pPr>
          <a:r>
            <a:rPr lang="fr-FR" sz="1400" kern="1200" dirty="0"/>
            <a:t>End of </a:t>
          </a:r>
          <a:r>
            <a:rPr lang="fr-FR" sz="1400" kern="1200" dirty="0" err="1"/>
            <a:t>September</a:t>
          </a:r>
          <a:r>
            <a:rPr lang="fr-FR" sz="1400" kern="1200" dirty="0"/>
            <a:t> 2019: BPT V1 online</a:t>
          </a:r>
        </a:p>
        <a:p>
          <a:pPr marL="114300" lvl="1" indent="-114300" algn="l" defTabSz="622300">
            <a:lnSpc>
              <a:spcPct val="90000"/>
            </a:lnSpc>
            <a:spcBef>
              <a:spcPct val="0"/>
            </a:spcBef>
            <a:spcAft>
              <a:spcPct val="15000"/>
            </a:spcAft>
            <a:buChar char="••"/>
          </a:pPr>
          <a:r>
            <a:rPr lang="fr-FR" sz="1400" kern="1200" dirty="0"/>
            <a:t>22nd </a:t>
          </a:r>
          <a:r>
            <a:rPr lang="fr-FR" sz="1400" kern="1200" dirty="0" err="1"/>
            <a:t>November</a:t>
          </a:r>
          <a:r>
            <a:rPr lang="fr-FR" sz="1400" kern="1200" dirty="0"/>
            <a:t> 2019: </a:t>
          </a:r>
          <a:r>
            <a:rPr lang="fr-FR" sz="1400" kern="1200" dirty="0" err="1"/>
            <a:t>Webinar</a:t>
          </a:r>
          <a:r>
            <a:rPr lang="fr-FR" sz="1400" kern="1200" dirty="0"/>
            <a:t> of BPT </a:t>
          </a:r>
          <a:r>
            <a:rPr lang="fr-FR" sz="1400" kern="1200" dirty="0" err="1"/>
            <a:t>presentation</a:t>
          </a:r>
          <a:r>
            <a:rPr lang="fr-FR" sz="1400" kern="1200" dirty="0"/>
            <a:t> in France </a:t>
          </a:r>
        </a:p>
      </dsp:txBody>
      <dsp:txXfrm>
        <a:off x="2235185" y="1061111"/>
        <a:ext cx="2133306" cy="2677629"/>
      </dsp:txXfrm>
    </dsp:sp>
    <dsp:sp modelId="{2FA351EE-F530-5C4C-A777-8DF285A40058}">
      <dsp:nvSpPr>
        <dsp:cNvPr id="0" name=""/>
        <dsp:cNvSpPr/>
      </dsp:nvSpPr>
      <dsp:spPr>
        <a:xfrm>
          <a:off x="136" y="1288594"/>
          <a:ext cx="2188006" cy="2188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err="1"/>
            <a:t>Development</a:t>
          </a:r>
          <a:r>
            <a:rPr lang="fr-FR" sz="2100" kern="1200" dirty="0"/>
            <a:t> of BPT and </a:t>
          </a:r>
          <a:r>
            <a:rPr lang="fr-FR" sz="2100" kern="1200" dirty="0" err="1"/>
            <a:t>internal</a:t>
          </a:r>
          <a:r>
            <a:rPr lang="fr-FR" sz="2100" kern="1200" dirty="0"/>
            <a:t> test phase</a:t>
          </a:r>
        </a:p>
      </dsp:txBody>
      <dsp:txXfrm>
        <a:off x="320562" y="1609020"/>
        <a:ext cx="1547154" cy="1547154"/>
      </dsp:txXfrm>
    </dsp:sp>
    <dsp:sp modelId="{395E2AF0-61DB-5647-8899-6BB721816D2B}">
      <dsp:nvSpPr>
        <dsp:cNvPr id="0" name=""/>
        <dsp:cNvSpPr/>
      </dsp:nvSpPr>
      <dsp:spPr>
        <a:xfrm>
          <a:off x="6837655" y="470005"/>
          <a:ext cx="4376012" cy="3825185"/>
        </a:xfrm>
        <a:prstGeom prst="rightArrow">
          <a:avLst>
            <a:gd name="adj1" fmla="val 70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8890" rIns="17780" bIns="8890" numCol="1" spcCol="1270" anchor="ctr" anchorCtr="0">
          <a:noAutofit/>
        </a:bodyPr>
        <a:lstStyle/>
        <a:p>
          <a:pPr marL="114300" lvl="1" indent="-114300" algn="l" defTabSz="622300">
            <a:lnSpc>
              <a:spcPct val="90000"/>
            </a:lnSpc>
            <a:spcBef>
              <a:spcPct val="0"/>
            </a:spcBef>
            <a:spcAft>
              <a:spcPct val="15000"/>
            </a:spcAft>
            <a:buChar char="••"/>
          </a:pPr>
          <a:r>
            <a:rPr lang="fr-FR" sz="1400" kern="1200" dirty="0" err="1"/>
            <a:t>December</a:t>
          </a:r>
          <a:r>
            <a:rPr lang="fr-FR" sz="1400" kern="1200" dirty="0"/>
            <a:t> 2019-May 2020: Test</a:t>
          </a:r>
        </a:p>
        <a:p>
          <a:pPr marL="114300" lvl="1" indent="-114300" algn="l" defTabSz="622300">
            <a:lnSpc>
              <a:spcPct val="90000"/>
            </a:lnSpc>
            <a:spcBef>
              <a:spcPct val="0"/>
            </a:spcBef>
            <a:spcAft>
              <a:spcPct val="15000"/>
            </a:spcAft>
            <a:buChar char="••"/>
          </a:pPr>
          <a:r>
            <a:rPr lang="fr-FR" sz="1400" kern="1200" dirty="0"/>
            <a:t>April and July 2020: </a:t>
          </a:r>
          <a:r>
            <a:rPr lang="fr-FR" sz="1400" kern="1200" dirty="0" err="1"/>
            <a:t>Webinar</a:t>
          </a:r>
          <a:r>
            <a:rPr lang="fr-FR" sz="1400" kern="1200" dirty="0"/>
            <a:t> 2 and 3 on BPT (France)</a:t>
          </a:r>
        </a:p>
        <a:p>
          <a:pPr marL="114300" lvl="1" indent="-114300" algn="l" defTabSz="622300">
            <a:lnSpc>
              <a:spcPct val="90000"/>
            </a:lnSpc>
            <a:spcBef>
              <a:spcPct val="0"/>
            </a:spcBef>
            <a:spcAft>
              <a:spcPct val="15000"/>
            </a:spcAft>
            <a:buChar char="••"/>
          </a:pPr>
          <a:r>
            <a:rPr lang="fr-FR" sz="1400" kern="1200" dirty="0"/>
            <a:t>August-</a:t>
          </a:r>
          <a:r>
            <a:rPr lang="fr-FR" sz="1400" kern="1200" dirty="0" err="1"/>
            <a:t>September</a:t>
          </a:r>
          <a:r>
            <a:rPr lang="fr-FR" sz="1400" kern="1200" dirty="0"/>
            <a:t> 2020 : Online </a:t>
          </a:r>
          <a:r>
            <a:rPr lang="fr-FR" sz="1400" kern="1200" dirty="0" err="1"/>
            <a:t>form</a:t>
          </a:r>
          <a:r>
            <a:rPr lang="fr-FR" sz="1400" kern="1200" dirty="0"/>
            <a:t> / </a:t>
          </a:r>
          <a:r>
            <a:rPr lang="fr-FR" sz="1400" kern="1200" dirty="0" err="1"/>
            <a:t>Analysis</a:t>
          </a:r>
          <a:r>
            <a:rPr lang="fr-FR" sz="1400" kern="1200" dirty="0"/>
            <a:t> of feedbacks</a:t>
          </a:r>
        </a:p>
        <a:p>
          <a:pPr marL="114300" lvl="1" indent="-114300" algn="l" defTabSz="622300">
            <a:lnSpc>
              <a:spcPct val="90000"/>
            </a:lnSpc>
            <a:spcBef>
              <a:spcPct val="0"/>
            </a:spcBef>
            <a:spcAft>
              <a:spcPct val="15000"/>
            </a:spcAft>
            <a:buChar char="••"/>
          </a:pPr>
          <a:r>
            <a:rPr lang="fr-FR" sz="1400" kern="1200" dirty="0" err="1"/>
            <a:t>October</a:t>
          </a:r>
          <a:r>
            <a:rPr lang="fr-FR" sz="1400" kern="1200" dirty="0"/>
            <a:t> 2020: </a:t>
          </a:r>
          <a:r>
            <a:rPr lang="fr-FR" sz="1400" b="1" kern="1200" dirty="0">
              <a:solidFill>
                <a:srgbClr val="C00000"/>
              </a:solidFill>
            </a:rPr>
            <a:t>BPT V2</a:t>
          </a:r>
          <a:r>
            <a:rPr lang="fr-FR" sz="1400" kern="1200" dirty="0"/>
            <a:t>.</a:t>
          </a:r>
        </a:p>
      </dsp:txBody>
      <dsp:txXfrm>
        <a:off x="7931658" y="1043783"/>
        <a:ext cx="2133306" cy="2677629"/>
      </dsp:txXfrm>
    </dsp:sp>
    <dsp:sp modelId="{71ACF217-E9DA-D94F-A9D6-427BCAA528D8}">
      <dsp:nvSpPr>
        <dsp:cNvPr id="0" name=""/>
        <dsp:cNvSpPr/>
      </dsp:nvSpPr>
      <dsp:spPr>
        <a:xfrm>
          <a:off x="5743652" y="1288594"/>
          <a:ext cx="2188006" cy="218800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fr-FR" sz="2100" kern="1200" dirty="0" err="1"/>
            <a:t>External</a:t>
          </a:r>
          <a:r>
            <a:rPr lang="fr-FR" sz="2100" kern="1200" dirty="0"/>
            <a:t> Test phase of BPT </a:t>
          </a:r>
        </a:p>
      </dsp:txBody>
      <dsp:txXfrm>
        <a:off x="6064078" y="1609020"/>
        <a:ext cx="1547154" cy="154715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615D8-2EE6-E647-BB42-212BF691C847}" type="datetimeFigureOut">
              <a:rPr lang="fr-FR" smtClean="0"/>
              <a:t>01/10/2020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CC2FEC-D21C-2B45-9C84-4CB1F8D99E17}" type="slidenum">
              <a:rPr lang="fr-FR" smtClean="0"/>
              <a:t>‹Nr.›</a:t>
            </a:fld>
            <a:endParaRPr lang="fr-FR"/>
          </a:p>
        </p:txBody>
      </p:sp>
    </p:spTree>
    <p:extLst>
      <p:ext uri="{BB962C8B-B14F-4D97-AF65-F5344CB8AC3E}">
        <p14:creationId xmlns:p14="http://schemas.microsoft.com/office/powerpoint/2010/main" val="2028854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CC2FEC-D21C-2B45-9C84-4CB1F8D99E17}" type="slidenum">
              <a:rPr lang="fr-FR" smtClean="0"/>
              <a:t>1</a:t>
            </a:fld>
            <a:endParaRPr lang="fr-FR"/>
          </a:p>
        </p:txBody>
      </p:sp>
    </p:spTree>
    <p:extLst>
      <p:ext uri="{BB962C8B-B14F-4D97-AF65-F5344CB8AC3E}">
        <p14:creationId xmlns:p14="http://schemas.microsoft.com/office/powerpoint/2010/main" val="3825347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2CC2FEC-D21C-2B45-9C84-4CB1F8D99E17}" type="slidenum">
              <a:rPr lang="fr-FR" smtClean="0"/>
              <a:t>17</a:t>
            </a:fld>
            <a:endParaRPr lang="fr-FR"/>
          </a:p>
        </p:txBody>
      </p:sp>
    </p:spTree>
    <p:extLst>
      <p:ext uri="{BB962C8B-B14F-4D97-AF65-F5344CB8AC3E}">
        <p14:creationId xmlns:p14="http://schemas.microsoft.com/office/powerpoint/2010/main" val="1375165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defRPr/>
            </a:pPr>
            <a:r>
              <a:rPr lang="en-GB" sz="1400" dirty="0"/>
              <a:t>BPT should help farmers and farm advisors to elaborate and implement sound Biodiversity Action Plans which contribute substantially to a better biodiversity performance on farm level. </a:t>
            </a:r>
          </a:p>
          <a:p>
            <a:pPr lvl="1">
              <a:defRPr/>
            </a:pPr>
            <a:r>
              <a:rPr lang="en-GB" sz="1400" dirty="0"/>
              <a:t>The tool will support auditors and certifiers of standards as well as product, quality and sourcing managers of food companies  to better assess the preservation and improvement of integration of biodiversity at farm level. </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5B82D-CA76-FF41-B40D-86109E8767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1171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1">
              <a:defRPr/>
            </a:pPr>
            <a:r>
              <a:rPr lang="en-GB" sz="1400" dirty="0"/>
              <a:t>BPT should help farmers and farm advisors to elaborate and implement sound Biodiversity Action Plans which contribute substantially to a better biodiversity performance on farm level. </a:t>
            </a:r>
          </a:p>
          <a:p>
            <a:pPr lvl="1">
              <a:defRPr/>
            </a:pPr>
            <a:r>
              <a:rPr lang="en-GB" sz="1400" dirty="0"/>
              <a:t>The tool will support auditors and certifiers of standards as well as product, quality and sourcing managers of food companies  to better assess the preservation and improvement of integration of biodiversity at farm level. </a:t>
            </a:r>
          </a:p>
          <a:p>
            <a:pPr>
              <a:defRPr/>
            </a:pPr>
            <a:r>
              <a:rPr lang="en-GB" sz="1600" dirty="0"/>
              <a:t>Target groups</a:t>
            </a:r>
          </a:p>
          <a:p>
            <a:pPr lvl="1">
              <a:defRPr/>
            </a:pPr>
            <a:r>
              <a:rPr lang="en-GB" sz="1400" b="1" dirty="0"/>
              <a:t>Farmers, farm advisors and assessors </a:t>
            </a:r>
            <a:r>
              <a:rPr lang="en-GB" sz="1400" dirty="0"/>
              <a:t>: to elaborate and implement sound Biodiversity Action Plans which contribute substantially to a better biodiversity performance on farm level. </a:t>
            </a:r>
          </a:p>
          <a:p>
            <a:pPr lvl="1">
              <a:defRPr/>
            </a:pPr>
            <a:r>
              <a:rPr lang="en-GB" sz="1400" b="1" dirty="0"/>
              <a:t>Auditors and certifiers of standards as well as product, quality and sourcing managers of food companies : </a:t>
            </a:r>
            <a:r>
              <a:rPr lang="en-GB" sz="1400" dirty="0"/>
              <a:t>to better assess the preservation and improvement of integration of biodiversity at farm level. </a:t>
            </a:r>
          </a:p>
          <a:p>
            <a:pPr lvl="1">
              <a:defRPr/>
            </a:pPr>
            <a:endParaRPr lang="en-GB" sz="1400" dirty="0"/>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5B82D-CA76-FF41-B40D-86109E8767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7916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fr-FR" dirty="0"/>
              <a:t>avec la flèche + </a:t>
            </a:r>
            <a:r>
              <a:rPr lang="fr-FR" b="1" dirty="0"/>
              <a:t>Réponses à d’autres enjeux (Erosion, Zone vulnérable, Qualité de l’eau, Adaptation au CC…)</a:t>
            </a:r>
          </a:p>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3213DE-F989-9D43-9641-AED6E82ABD48}" type="slidenum">
              <a:rPr kumimoji="0" lang="es-ES_tradnl" alt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_tradnl" alt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2082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Espace réservé de l’image des diapositives 1">
            <a:extLst>
              <a:ext uri="{FF2B5EF4-FFF2-40B4-BE49-F238E27FC236}">
                <a16:creationId xmlns:a16="http://schemas.microsoft.com/office/drawing/2014/main" id="{02C15533-1A47-9642-9444-1ABE79852E8F}"/>
              </a:ext>
            </a:extLst>
          </p:cNvPr>
          <p:cNvSpPr>
            <a:spLocks noGrp="1" noRot="1" noChangeAspect="1" noChangeArrowheads="1" noTextEdit="1"/>
          </p:cNvSpPr>
          <p:nvPr>
            <p:ph type="sldImg"/>
          </p:nvPr>
        </p:nvSpPr>
        <p:spPr>
          <a:ln/>
        </p:spPr>
      </p:sp>
      <p:sp>
        <p:nvSpPr>
          <p:cNvPr id="25602" name="Espace réservé des notes 2">
            <a:extLst>
              <a:ext uri="{FF2B5EF4-FFF2-40B4-BE49-F238E27FC236}">
                <a16:creationId xmlns:a16="http://schemas.microsoft.com/office/drawing/2014/main" id="{5035EA39-BD33-FD4F-9554-BC7588AD31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fr-FR">
                <a:latin typeface="BakerSignet" pitchFamily="18" charset="0"/>
              </a:rPr>
              <a:t>L‘évaluation de la biodiversité à l‘échelle de la ferme combine ces 3 éléments représentant le potentiel d‘accueil de la faune auxiliaire aux abords et dans les parcelles agricoles et l‘implication et le degré de sensibilité de l‘agriculteur face à l‘enjeu biodiversité</a:t>
            </a:r>
          </a:p>
          <a:p>
            <a:endParaRPr lang="fr-FR" altLang="fr-FR">
              <a:latin typeface="Arial" panose="020B0604020202020204" pitchFamily="34" charset="0"/>
            </a:endParaRPr>
          </a:p>
        </p:txBody>
      </p:sp>
      <p:sp>
        <p:nvSpPr>
          <p:cNvPr id="25603" name="Espace réservé du numéro de diapositive 3">
            <a:extLst>
              <a:ext uri="{FF2B5EF4-FFF2-40B4-BE49-F238E27FC236}">
                <a16:creationId xmlns:a16="http://schemas.microsoft.com/office/drawing/2014/main" id="{68C29570-C1A7-6442-999F-9EEDD9719D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A8795B1-61F5-DD4E-9E96-D04911024EBE}" type="slidenum">
              <a:rPr kumimoji="0" lang="es-ES_tradnl" altLang="fr-FR"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s-ES_tradnl" altLang="fr-FR"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140716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228EFDB0-6826-464A-8058-4C29898622B9}"/>
              </a:ext>
            </a:extLst>
          </p:cNvPr>
          <p:cNvSpPr>
            <a:spLocks noGrp="1"/>
          </p:cNvSpPr>
          <p:nvPr>
            <p:ph type="body" idx="1"/>
          </p:nvPr>
        </p:nvSpPr>
        <p:spPr/>
        <p:txBody>
          <a:bodyPr/>
          <a:lstStyle/>
          <a:p>
            <a:pPr>
              <a:defRPr/>
            </a:pPr>
            <a:r>
              <a:rPr lang="fr-FR" dirty="0" err="1"/>
              <a:t>What</a:t>
            </a:r>
            <a:r>
              <a:rPr lang="fr-FR" dirty="0"/>
              <a:t> are the conclusion of the </a:t>
            </a:r>
            <a:r>
              <a:rPr lang="fr-FR" dirty="0" err="1"/>
              <a:t>assessment</a:t>
            </a:r>
            <a:r>
              <a:rPr lang="fr-FR" dirty="0"/>
              <a:t> of 20 </a:t>
            </a:r>
            <a:r>
              <a:rPr lang="fr-FR" dirty="0" err="1"/>
              <a:t>existing</a:t>
            </a:r>
            <a:r>
              <a:rPr lang="fr-FR" dirty="0"/>
              <a:t> </a:t>
            </a:r>
            <a:r>
              <a:rPr lang="fr-FR" dirty="0" err="1"/>
              <a:t>tools</a:t>
            </a:r>
            <a:r>
              <a:rPr lang="fr-FR" dirty="0"/>
              <a:t>  ? </a:t>
            </a:r>
          </a:p>
          <a:p>
            <a:pPr marL="171450" indent="-171450">
              <a:buFontTx/>
              <a:buChar char="-"/>
              <a:defRPr/>
            </a:pPr>
            <a:r>
              <a:rPr lang="fr-FR" dirty="0"/>
              <a:t>There </a:t>
            </a:r>
            <a:r>
              <a:rPr lang="fr-FR" dirty="0" err="1"/>
              <a:t>is</a:t>
            </a:r>
            <a:r>
              <a:rPr lang="fr-FR" dirty="0"/>
              <a:t> a </a:t>
            </a:r>
            <a:r>
              <a:rPr lang="fr-FR" dirty="0" err="1"/>
              <a:t>weak</a:t>
            </a:r>
            <a:r>
              <a:rPr lang="fr-FR" dirty="0"/>
              <a:t> of </a:t>
            </a:r>
            <a:r>
              <a:rPr lang="fr-FR" dirty="0" err="1"/>
              <a:t>tools</a:t>
            </a:r>
            <a:r>
              <a:rPr lang="fr-FR" dirty="0"/>
              <a:t> </a:t>
            </a:r>
            <a:r>
              <a:rPr lang="fr-FR" dirty="0" err="1"/>
              <a:t>that</a:t>
            </a:r>
            <a:r>
              <a:rPr lang="fr-FR" dirty="0"/>
              <a:t> </a:t>
            </a:r>
            <a:r>
              <a:rPr lang="fr-FR" dirty="0" err="1"/>
              <a:t>assess</a:t>
            </a:r>
            <a:r>
              <a:rPr lang="fr-FR" dirty="0"/>
              <a:t> </a:t>
            </a:r>
            <a:r>
              <a:rPr lang="fr-FR" dirty="0" err="1"/>
              <a:t>functionnal</a:t>
            </a:r>
            <a:r>
              <a:rPr lang="fr-FR" dirty="0"/>
              <a:t> </a:t>
            </a:r>
            <a:r>
              <a:rPr lang="fr-FR" dirty="0" err="1"/>
              <a:t>biodiversity</a:t>
            </a:r>
            <a:r>
              <a:rPr lang="fr-FR" dirty="0"/>
              <a:t> (</a:t>
            </a:r>
            <a:r>
              <a:rPr lang="fr-FR" dirty="0" err="1"/>
              <a:t>though</a:t>
            </a:r>
            <a:r>
              <a:rPr lang="fr-FR" dirty="0"/>
              <a:t> </a:t>
            </a:r>
            <a:r>
              <a:rPr lang="fr-FR" dirty="0" err="1"/>
              <a:t>landscape</a:t>
            </a:r>
            <a:r>
              <a:rPr lang="fr-FR" dirty="0"/>
              <a:t> and </a:t>
            </a:r>
            <a:r>
              <a:rPr lang="fr-FR" dirty="0" err="1"/>
              <a:t>farming</a:t>
            </a:r>
            <a:r>
              <a:rPr lang="fr-FR" dirty="0"/>
              <a:t> practices), </a:t>
            </a:r>
            <a:r>
              <a:rPr lang="fr-FR" dirty="0" err="1"/>
              <a:t>allows</a:t>
            </a:r>
            <a:r>
              <a:rPr lang="fr-FR" dirty="0"/>
              <a:t> </a:t>
            </a:r>
            <a:r>
              <a:rPr lang="fr-FR" dirty="0" err="1"/>
              <a:t>continuous</a:t>
            </a:r>
            <a:r>
              <a:rPr lang="fr-FR" dirty="0"/>
              <a:t> </a:t>
            </a:r>
            <a:r>
              <a:rPr lang="fr-FR" dirty="0" err="1"/>
              <a:t>improvment</a:t>
            </a:r>
            <a:r>
              <a:rPr lang="fr-FR" dirty="0"/>
              <a:t>, </a:t>
            </a:r>
            <a:r>
              <a:rPr lang="fr-FR" dirty="0" err="1"/>
              <a:t>that</a:t>
            </a:r>
            <a:r>
              <a:rPr lang="fr-FR" dirty="0"/>
              <a:t> are free of charge and </a:t>
            </a:r>
            <a:r>
              <a:rPr lang="fr-FR" dirty="0" err="1"/>
              <a:t>that</a:t>
            </a:r>
            <a:r>
              <a:rPr lang="fr-FR" dirty="0"/>
              <a:t> </a:t>
            </a:r>
            <a:r>
              <a:rPr lang="fr-FR" dirty="0" err="1"/>
              <a:t>integrates</a:t>
            </a:r>
            <a:r>
              <a:rPr lang="fr-FR" dirty="0"/>
              <a:t> </a:t>
            </a:r>
            <a:r>
              <a:rPr lang="fr-FR" dirty="0" err="1"/>
              <a:t>biodiversity</a:t>
            </a:r>
            <a:r>
              <a:rPr lang="fr-FR" dirty="0"/>
              <a:t> action plan. </a:t>
            </a:r>
          </a:p>
          <a:p>
            <a:pPr marL="171450" indent="-171450">
              <a:buFontTx/>
              <a:buChar char="-"/>
              <a:defRPr/>
            </a:pPr>
            <a:endParaRPr lang="fr-FR" dirty="0"/>
          </a:p>
        </p:txBody>
      </p:sp>
      <p:sp>
        <p:nvSpPr>
          <p:cNvPr id="19460" name="Espace réservé du numéro de diapositiv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8A8AA7CA-ED3E-470D-8D6A-4F9FD6B6C093}" type="slidenum">
              <a:rPr lang="es-ES_tradnl" altLang="fr-FR" smtClean="0">
                <a:latin typeface="Arial" panose="020B0604020202020204" pitchFamily="34" charset="0"/>
              </a:rPr>
              <a:pPr/>
              <a:t>8</a:t>
            </a:fld>
            <a:endParaRPr lang="es-ES_tradnl" altLang="fr-FR">
              <a:latin typeface="Arial" panose="020B0604020202020204" pitchFamily="34" charset="0"/>
            </a:endParaRPr>
          </a:p>
        </p:txBody>
      </p:sp>
    </p:spTree>
    <p:extLst>
      <p:ext uri="{BB962C8B-B14F-4D97-AF65-F5344CB8AC3E}">
        <p14:creationId xmlns:p14="http://schemas.microsoft.com/office/powerpoint/2010/main" val="4051441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228EFDB0-6826-464A-8058-4C29898622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fr-FR" sz="1200" b="0" i="0" u="none" strike="noStrike" kern="1200" cap="none" spc="0" normalizeH="0" baseline="0" noProof="0" dirty="0" err="1">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Agrobiodiversité</a:t>
            </a:r>
            <a:r>
              <a:rPr kumimoji="0" lang="en-GB" altLang="fr-FR" sz="1200" b="0" i="0" u="none" strike="noStrike" kern="1200" cap="none" spc="0" normalizeH="0" baseline="0" noProof="0" dirty="0">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 taille des </a:t>
            </a:r>
            <a:r>
              <a:rPr kumimoji="0" lang="en-GB" altLang="fr-FR" sz="1200" b="0" i="0" u="none" strike="noStrike" kern="1200" cap="none" spc="0" normalizeH="0" baseline="0" noProof="0" dirty="0" err="1">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parcelles</a:t>
            </a:r>
            <a:r>
              <a:rPr kumimoji="0" lang="en-GB" altLang="fr-FR" sz="1200" b="0" i="0" u="none" strike="noStrike" kern="1200" cap="none" spc="0" normalizeH="0" baseline="0" noProof="0" dirty="0">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 </a:t>
            </a:r>
            <a:r>
              <a:rPr kumimoji="0" lang="en-GB" altLang="fr-FR" sz="1200" b="0" i="0" u="none" strike="noStrike" kern="1200" cap="none" spc="0" normalizeH="0" baseline="0" noProof="0" dirty="0" err="1">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prophylaxie</a:t>
            </a:r>
            <a:r>
              <a:rPr kumimoji="0" lang="en-GB" altLang="fr-FR" sz="1200" b="0" i="0" u="none" strike="noStrike" kern="1200" cap="none" spc="0" normalizeH="0" baseline="0" noProof="0" dirty="0">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 protection des cultures, </a:t>
            </a:r>
            <a:r>
              <a:rPr kumimoji="0" lang="en-GB" altLang="fr-FR" sz="1200" b="0" i="0" u="none" strike="noStrike" kern="1200" cap="none" spc="0" normalizeH="0" baseline="0" noProof="0" dirty="0" err="1">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qualité</a:t>
            </a:r>
            <a:r>
              <a:rPr kumimoji="0" lang="en-GB" altLang="fr-FR" sz="1200" b="0" i="0" u="none" strike="noStrike" kern="1200" cap="none" spc="0" normalizeH="0" baseline="0" noProof="0" dirty="0">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 de </a:t>
            </a:r>
            <a:r>
              <a:rPr kumimoji="0" lang="en-GB" altLang="fr-FR" sz="1200" b="0" i="0" u="none" strike="noStrike" kern="1200" cap="none" spc="0" normalizeH="0" baseline="0" noProof="0" dirty="0" err="1">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l’alimentation</a:t>
            </a:r>
            <a:r>
              <a:rPr kumimoji="0" lang="en-GB" altLang="fr-FR" sz="1200" b="0" i="0" u="none" strike="noStrike" kern="1200" cap="none" spc="0" normalizeH="0" baseline="0" noProof="0" dirty="0">
                <a:ln>
                  <a:noFill/>
                </a:ln>
                <a:solidFill>
                  <a:srgbClr val="000000"/>
                </a:solidFill>
                <a:effectLst/>
                <a:uLnTx/>
                <a:uFillTx/>
                <a:latin typeface="BakerSignet" pitchFamily="18" charset="0"/>
                <a:ea typeface="MS PGothic" panose="020B0600070205080204" pitchFamily="34" charset="-128"/>
                <a:cs typeface="Arial" panose="020B0604020202020204" pitchFamily="34" charset="0"/>
              </a:rPr>
              <a:t>, preservation des sols…</a:t>
            </a:r>
            <a:endParaRPr kumimoji="0" lang="fr-FR" altLang="fr-FR" sz="1200"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Arial" panose="020B0604020202020204" pitchFamily="34" charset="0"/>
            </a:endParaRPr>
          </a:p>
          <a:p>
            <a:pPr>
              <a:defRPr/>
            </a:pPr>
            <a:endParaRPr lang="fr-FR" dirty="0"/>
          </a:p>
          <a:p>
            <a:pPr>
              <a:defRPr/>
            </a:pPr>
            <a:r>
              <a:rPr lang="fr-FR" dirty="0" err="1"/>
              <a:t>What</a:t>
            </a:r>
            <a:r>
              <a:rPr lang="fr-FR" dirty="0"/>
              <a:t> are the conclusion of the </a:t>
            </a:r>
            <a:r>
              <a:rPr lang="fr-FR" dirty="0" err="1"/>
              <a:t>assessment</a:t>
            </a:r>
            <a:r>
              <a:rPr lang="fr-FR" dirty="0"/>
              <a:t> of 20 </a:t>
            </a:r>
            <a:r>
              <a:rPr lang="fr-FR" dirty="0" err="1"/>
              <a:t>existing</a:t>
            </a:r>
            <a:r>
              <a:rPr lang="fr-FR" dirty="0"/>
              <a:t> </a:t>
            </a:r>
            <a:r>
              <a:rPr lang="fr-FR" dirty="0" err="1"/>
              <a:t>tools</a:t>
            </a:r>
            <a:r>
              <a:rPr lang="fr-FR" dirty="0"/>
              <a:t>  ? </a:t>
            </a:r>
          </a:p>
          <a:p>
            <a:pPr marL="171450" indent="-171450">
              <a:buFontTx/>
              <a:buChar char="-"/>
              <a:defRPr/>
            </a:pPr>
            <a:r>
              <a:rPr lang="fr-FR" dirty="0"/>
              <a:t>There </a:t>
            </a:r>
            <a:r>
              <a:rPr lang="fr-FR" dirty="0" err="1"/>
              <a:t>is</a:t>
            </a:r>
            <a:r>
              <a:rPr lang="fr-FR" dirty="0"/>
              <a:t> a </a:t>
            </a:r>
            <a:r>
              <a:rPr lang="fr-FR" dirty="0" err="1"/>
              <a:t>weak</a:t>
            </a:r>
            <a:r>
              <a:rPr lang="fr-FR" dirty="0"/>
              <a:t> of </a:t>
            </a:r>
            <a:r>
              <a:rPr lang="fr-FR" dirty="0" err="1"/>
              <a:t>tools</a:t>
            </a:r>
            <a:r>
              <a:rPr lang="fr-FR" dirty="0"/>
              <a:t> </a:t>
            </a:r>
            <a:r>
              <a:rPr lang="fr-FR" dirty="0" err="1"/>
              <a:t>that</a:t>
            </a:r>
            <a:r>
              <a:rPr lang="fr-FR" dirty="0"/>
              <a:t> </a:t>
            </a:r>
            <a:r>
              <a:rPr lang="fr-FR" dirty="0" err="1"/>
              <a:t>assess</a:t>
            </a:r>
            <a:r>
              <a:rPr lang="fr-FR" dirty="0"/>
              <a:t> </a:t>
            </a:r>
            <a:r>
              <a:rPr lang="fr-FR" dirty="0" err="1"/>
              <a:t>functionnal</a:t>
            </a:r>
            <a:r>
              <a:rPr lang="fr-FR" dirty="0"/>
              <a:t> </a:t>
            </a:r>
            <a:r>
              <a:rPr lang="fr-FR" dirty="0" err="1"/>
              <a:t>biodiversity</a:t>
            </a:r>
            <a:r>
              <a:rPr lang="fr-FR" dirty="0"/>
              <a:t> (</a:t>
            </a:r>
            <a:r>
              <a:rPr lang="fr-FR" dirty="0" err="1"/>
              <a:t>though</a:t>
            </a:r>
            <a:r>
              <a:rPr lang="fr-FR" dirty="0"/>
              <a:t> </a:t>
            </a:r>
            <a:r>
              <a:rPr lang="fr-FR" dirty="0" err="1"/>
              <a:t>landscape</a:t>
            </a:r>
            <a:r>
              <a:rPr lang="fr-FR" dirty="0"/>
              <a:t> and </a:t>
            </a:r>
            <a:r>
              <a:rPr lang="fr-FR" dirty="0" err="1"/>
              <a:t>farming</a:t>
            </a:r>
            <a:r>
              <a:rPr lang="fr-FR" dirty="0"/>
              <a:t> practices), </a:t>
            </a:r>
            <a:r>
              <a:rPr lang="fr-FR" dirty="0" err="1"/>
              <a:t>allows</a:t>
            </a:r>
            <a:r>
              <a:rPr lang="fr-FR" dirty="0"/>
              <a:t> </a:t>
            </a:r>
            <a:r>
              <a:rPr lang="fr-FR" dirty="0" err="1"/>
              <a:t>continuous</a:t>
            </a:r>
            <a:r>
              <a:rPr lang="fr-FR" dirty="0"/>
              <a:t> </a:t>
            </a:r>
            <a:r>
              <a:rPr lang="fr-FR" dirty="0" err="1"/>
              <a:t>improvment</a:t>
            </a:r>
            <a:r>
              <a:rPr lang="fr-FR" dirty="0"/>
              <a:t>, </a:t>
            </a:r>
            <a:r>
              <a:rPr lang="fr-FR" dirty="0" err="1"/>
              <a:t>that</a:t>
            </a:r>
            <a:r>
              <a:rPr lang="fr-FR" dirty="0"/>
              <a:t> are free of charge and </a:t>
            </a:r>
            <a:r>
              <a:rPr lang="fr-FR" dirty="0" err="1"/>
              <a:t>that</a:t>
            </a:r>
            <a:r>
              <a:rPr lang="fr-FR" dirty="0"/>
              <a:t> </a:t>
            </a:r>
            <a:r>
              <a:rPr lang="fr-FR" dirty="0" err="1"/>
              <a:t>integrates</a:t>
            </a:r>
            <a:r>
              <a:rPr lang="fr-FR" dirty="0"/>
              <a:t> </a:t>
            </a:r>
            <a:r>
              <a:rPr lang="fr-FR" dirty="0" err="1"/>
              <a:t>biodiversity</a:t>
            </a:r>
            <a:r>
              <a:rPr lang="fr-FR" dirty="0"/>
              <a:t> action plan. </a:t>
            </a:r>
          </a:p>
          <a:p>
            <a:pPr marL="171450" indent="-171450">
              <a:buFontTx/>
              <a:buChar char="-"/>
              <a:defRPr/>
            </a:pPr>
            <a:endParaRPr lang="fr-FR" dirty="0"/>
          </a:p>
        </p:txBody>
      </p:sp>
      <p:sp>
        <p:nvSpPr>
          <p:cNvPr id="19460" name="Espace réservé du numéro de diapositiv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8A8AA7CA-ED3E-470D-8D6A-4F9FD6B6C093}" type="slidenum">
              <a:rPr lang="es-ES_tradnl" altLang="fr-FR" smtClean="0">
                <a:latin typeface="Arial" panose="020B0604020202020204" pitchFamily="34" charset="0"/>
              </a:rPr>
              <a:pPr/>
              <a:t>9</a:t>
            </a:fld>
            <a:endParaRPr lang="es-ES_tradnl" altLang="fr-FR">
              <a:latin typeface="Arial" panose="020B0604020202020204" pitchFamily="34" charset="0"/>
            </a:endParaRPr>
          </a:p>
        </p:txBody>
      </p:sp>
    </p:spTree>
    <p:extLst>
      <p:ext uri="{BB962C8B-B14F-4D97-AF65-F5344CB8AC3E}">
        <p14:creationId xmlns:p14="http://schemas.microsoft.com/office/powerpoint/2010/main" val="3795164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p:cNvSpPr>
            <a:spLocks noGrp="1" noRot="1" noChangeAspect="1" noChangeArrowheads="1" noTextEdit="1"/>
          </p:cNvSpPr>
          <p:nvPr>
            <p:ph type="sldImg"/>
          </p:nvPr>
        </p:nvSpPr>
        <p:spPr>
          <a:ln/>
        </p:spPr>
      </p:sp>
      <p:sp>
        <p:nvSpPr>
          <p:cNvPr id="3" name="Espace réservé des notes 2">
            <a:extLst>
              <a:ext uri="{FF2B5EF4-FFF2-40B4-BE49-F238E27FC236}">
                <a16:creationId xmlns:a16="http://schemas.microsoft.com/office/drawing/2014/main" id="{228EFDB0-6826-464A-8058-4C29898622B9}"/>
              </a:ext>
            </a:extLst>
          </p:cNvPr>
          <p:cNvSpPr>
            <a:spLocks noGrp="1"/>
          </p:cNvSpPr>
          <p:nvPr>
            <p:ph type="body" idx="1"/>
          </p:nvPr>
        </p:nvSpPr>
        <p:spPr/>
        <p:txBody>
          <a:bodyPr/>
          <a:lstStyle/>
          <a:p>
            <a:pPr>
              <a:defRPr/>
            </a:pPr>
            <a:r>
              <a:rPr lang="fr-FR" dirty="0" err="1"/>
              <a:t>What</a:t>
            </a:r>
            <a:r>
              <a:rPr lang="fr-FR" dirty="0"/>
              <a:t> are the conclusion of the </a:t>
            </a:r>
            <a:r>
              <a:rPr lang="fr-FR" dirty="0" err="1"/>
              <a:t>assessment</a:t>
            </a:r>
            <a:r>
              <a:rPr lang="fr-FR" dirty="0"/>
              <a:t> of 20 </a:t>
            </a:r>
            <a:r>
              <a:rPr lang="fr-FR" dirty="0" err="1"/>
              <a:t>existing</a:t>
            </a:r>
            <a:r>
              <a:rPr lang="fr-FR" dirty="0"/>
              <a:t> </a:t>
            </a:r>
            <a:r>
              <a:rPr lang="fr-FR" dirty="0" err="1"/>
              <a:t>tools</a:t>
            </a:r>
            <a:r>
              <a:rPr lang="fr-FR" dirty="0"/>
              <a:t>  ? </a:t>
            </a:r>
          </a:p>
          <a:p>
            <a:pPr marL="171450" indent="-171450">
              <a:buFontTx/>
              <a:buChar char="-"/>
              <a:defRPr/>
            </a:pPr>
            <a:r>
              <a:rPr lang="fr-FR" dirty="0"/>
              <a:t>There </a:t>
            </a:r>
            <a:r>
              <a:rPr lang="fr-FR" dirty="0" err="1"/>
              <a:t>is</a:t>
            </a:r>
            <a:r>
              <a:rPr lang="fr-FR" dirty="0"/>
              <a:t> a </a:t>
            </a:r>
            <a:r>
              <a:rPr lang="fr-FR" dirty="0" err="1"/>
              <a:t>weak</a:t>
            </a:r>
            <a:r>
              <a:rPr lang="fr-FR" dirty="0"/>
              <a:t> of </a:t>
            </a:r>
            <a:r>
              <a:rPr lang="fr-FR" dirty="0" err="1"/>
              <a:t>tools</a:t>
            </a:r>
            <a:r>
              <a:rPr lang="fr-FR" dirty="0"/>
              <a:t> </a:t>
            </a:r>
            <a:r>
              <a:rPr lang="fr-FR" dirty="0" err="1"/>
              <a:t>that</a:t>
            </a:r>
            <a:r>
              <a:rPr lang="fr-FR" dirty="0"/>
              <a:t> </a:t>
            </a:r>
            <a:r>
              <a:rPr lang="fr-FR" dirty="0" err="1"/>
              <a:t>assess</a:t>
            </a:r>
            <a:r>
              <a:rPr lang="fr-FR" dirty="0"/>
              <a:t> </a:t>
            </a:r>
            <a:r>
              <a:rPr lang="fr-FR" dirty="0" err="1"/>
              <a:t>functionnal</a:t>
            </a:r>
            <a:r>
              <a:rPr lang="fr-FR" dirty="0"/>
              <a:t> </a:t>
            </a:r>
            <a:r>
              <a:rPr lang="fr-FR" dirty="0" err="1"/>
              <a:t>biodiversity</a:t>
            </a:r>
            <a:r>
              <a:rPr lang="fr-FR" dirty="0"/>
              <a:t> (</a:t>
            </a:r>
            <a:r>
              <a:rPr lang="fr-FR" dirty="0" err="1"/>
              <a:t>though</a:t>
            </a:r>
            <a:r>
              <a:rPr lang="fr-FR" dirty="0"/>
              <a:t> </a:t>
            </a:r>
            <a:r>
              <a:rPr lang="fr-FR" dirty="0" err="1"/>
              <a:t>landscape</a:t>
            </a:r>
            <a:r>
              <a:rPr lang="fr-FR" dirty="0"/>
              <a:t> and </a:t>
            </a:r>
            <a:r>
              <a:rPr lang="fr-FR" dirty="0" err="1"/>
              <a:t>farming</a:t>
            </a:r>
            <a:r>
              <a:rPr lang="fr-FR" dirty="0"/>
              <a:t> practices), </a:t>
            </a:r>
            <a:r>
              <a:rPr lang="fr-FR" dirty="0" err="1"/>
              <a:t>allows</a:t>
            </a:r>
            <a:r>
              <a:rPr lang="fr-FR" dirty="0"/>
              <a:t> </a:t>
            </a:r>
            <a:r>
              <a:rPr lang="fr-FR" dirty="0" err="1"/>
              <a:t>continuous</a:t>
            </a:r>
            <a:r>
              <a:rPr lang="fr-FR" dirty="0"/>
              <a:t> </a:t>
            </a:r>
            <a:r>
              <a:rPr lang="fr-FR" dirty="0" err="1"/>
              <a:t>improvment</a:t>
            </a:r>
            <a:r>
              <a:rPr lang="fr-FR" dirty="0"/>
              <a:t>, </a:t>
            </a:r>
            <a:r>
              <a:rPr lang="fr-FR" dirty="0" err="1"/>
              <a:t>that</a:t>
            </a:r>
            <a:r>
              <a:rPr lang="fr-FR" dirty="0"/>
              <a:t> are free of charge and </a:t>
            </a:r>
            <a:r>
              <a:rPr lang="fr-FR" dirty="0" err="1"/>
              <a:t>that</a:t>
            </a:r>
            <a:r>
              <a:rPr lang="fr-FR" dirty="0"/>
              <a:t> </a:t>
            </a:r>
            <a:r>
              <a:rPr lang="fr-FR" dirty="0" err="1"/>
              <a:t>integrates</a:t>
            </a:r>
            <a:r>
              <a:rPr lang="fr-FR" dirty="0"/>
              <a:t> </a:t>
            </a:r>
            <a:r>
              <a:rPr lang="fr-FR" dirty="0" err="1"/>
              <a:t>biodiversity</a:t>
            </a:r>
            <a:r>
              <a:rPr lang="fr-FR" dirty="0"/>
              <a:t> action plan. </a:t>
            </a:r>
          </a:p>
          <a:p>
            <a:pPr marL="171450" indent="-171450">
              <a:buFontTx/>
              <a:buChar char="-"/>
              <a:defRPr/>
            </a:pPr>
            <a:endParaRPr lang="fr-FR" dirty="0"/>
          </a:p>
        </p:txBody>
      </p:sp>
      <p:sp>
        <p:nvSpPr>
          <p:cNvPr id="19460" name="Espace réservé du numéro de diapositive 3"/>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fld id="{8A8AA7CA-ED3E-470D-8D6A-4F9FD6B6C093}" type="slidenum">
              <a:rPr lang="es-ES_tradnl" altLang="fr-FR" smtClean="0">
                <a:latin typeface="Arial" panose="020B0604020202020204" pitchFamily="34" charset="0"/>
              </a:rPr>
              <a:pPr/>
              <a:t>10</a:t>
            </a:fld>
            <a:endParaRPr lang="es-ES_tradnl" altLang="fr-FR">
              <a:latin typeface="Arial" panose="020B0604020202020204" pitchFamily="34" charset="0"/>
            </a:endParaRPr>
          </a:p>
        </p:txBody>
      </p:sp>
    </p:spTree>
    <p:extLst>
      <p:ext uri="{BB962C8B-B14F-4D97-AF65-F5344CB8AC3E}">
        <p14:creationId xmlns:p14="http://schemas.microsoft.com/office/powerpoint/2010/main" val="140421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D5B82D-CA76-FF41-B40D-86109E8767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215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6.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Master" Target="../slideMasters/slideMaster2.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re - logos pairs ">
    <p:bg>
      <p:bgPr>
        <a:solidFill>
          <a:schemeClr val="bg1">
            <a:alpha val="92155"/>
          </a:schemeClr>
        </a:solidFill>
        <a:effectLst/>
      </p:bgPr>
    </p:bg>
    <p:spTree>
      <p:nvGrpSpPr>
        <p:cNvPr id="1" name=""/>
        <p:cNvGrpSpPr/>
        <p:nvPr/>
      </p:nvGrpSpPr>
      <p:grpSpPr>
        <a:xfrm>
          <a:off x="0" y="0"/>
          <a:ext cx="0" cy="0"/>
          <a:chOff x="0" y="0"/>
          <a:chExt cx="0" cy="0"/>
        </a:xfrm>
      </p:grpSpPr>
      <p:pic>
        <p:nvPicPr>
          <p:cNvPr id="28" name="Image 6">
            <a:extLst>
              <a:ext uri="{FF2B5EF4-FFF2-40B4-BE49-F238E27FC236}">
                <a16:creationId xmlns:a16="http://schemas.microsoft.com/office/drawing/2014/main" id="{434D5253-3A39-964C-BCF9-BB69FE52B502}"/>
              </a:ext>
            </a:extLst>
          </p:cNvPr>
          <p:cNvPicPr preferRelativeResize="0">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7400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7">
            <a:extLst>
              <a:ext uri="{FF2B5EF4-FFF2-40B4-BE49-F238E27FC236}">
                <a16:creationId xmlns:a16="http://schemas.microsoft.com/office/drawing/2014/main" id="{C3923654-9082-FE4D-8103-042B526E2DD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2000" y="6302445"/>
            <a:ext cx="2064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Espace réservé pour une image  2">
            <a:extLst>
              <a:ext uri="{FF2B5EF4-FFF2-40B4-BE49-F238E27FC236}">
                <a16:creationId xmlns:a16="http://schemas.microsoft.com/office/drawing/2014/main" id="{064342AA-7606-1F45-8DA9-6A27F67DAB27}"/>
              </a:ext>
            </a:extLst>
          </p:cNvPr>
          <p:cNvSpPr>
            <a:spLocks noGrp="1"/>
          </p:cNvSpPr>
          <p:nvPr>
            <p:ph type="pic" idx="19"/>
          </p:nvPr>
        </p:nvSpPr>
        <p:spPr>
          <a:xfrm>
            <a:off x="192001" y="1619998"/>
            <a:ext cx="2724001" cy="2340002"/>
          </a:xfrm>
          <a:prstGeom prst="rect">
            <a:avLst/>
          </a:prstGeo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cxnSp>
        <p:nvCxnSpPr>
          <p:cNvPr id="7" name="Connecteur droit 6">
            <a:extLst>
              <a:ext uri="{FF2B5EF4-FFF2-40B4-BE49-F238E27FC236}">
                <a16:creationId xmlns:a16="http://schemas.microsoft.com/office/drawing/2014/main" id="{9F8241FA-6596-C348-925D-E51FA063B9B2}"/>
              </a:ext>
            </a:extLst>
          </p:cNvPr>
          <p:cNvCxnSpPr>
            <a:cxnSpLocks/>
          </p:cNvCxnSpPr>
          <p:nvPr/>
        </p:nvCxnSpPr>
        <p:spPr>
          <a:xfrm>
            <a:off x="3168000" y="1620000"/>
            <a:ext cx="0" cy="2340000"/>
          </a:xfrm>
          <a:prstGeom prst="line">
            <a:avLst/>
          </a:prstGeom>
          <a:ln w="127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9" name="ZoneTexte 10">
            <a:extLst>
              <a:ext uri="{FF2B5EF4-FFF2-40B4-BE49-F238E27FC236}">
                <a16:creationId xmlns:a16="http://schemas.microsoft.com/office/drawing/2014/main" id="{7A25724D-3589-8448-9484-29496FA10F6E}"/>
              </a:ext>
            </a:extLst>
          </p:cNvPr>
          <p:cNvSpPr txBox="1">
            <a:spLocks noChangeArrowheads="1"/>
          </p:cNvSpPr>
          <p:nvPr/>
        </p:nvSpPr>
        <p:spPr bwMode="auto">
          <a:xfrm>
            <a:off x="3420000" y="4849815"/>
            <a:ext cx="7200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10" name="ZoneTexte 11">
            <a:extLst>
              <a:ext uri="{FF2B5EF4-FFF2-40B4-BE49-F238E27FC236}">
                <a16:creationId xmlns:a16="http://schemas.microsoft.com/office/drawing/2014/main" id="{A49F9AE8-78AF-2645-8616-9D3E3830491B}"/>
              </a:ext>
            </a:extLst>
          </p:cNvPr>
          <p:cNvSpPr txBox="1">
            <a:spLocks noChangeArrowheads="1"/>
          </p:cNvSpPr>
          <p:nvPr/>
        </p:nvSpPr>
        <p:spPr bwMode="auto">
          <a:xfrm>
            <a:off x="5170489" y="4849815"/>
            <a:ext cx="37099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11" name="ZoneTexte 12">
            <a:extLst>
              <a:ext uri="{FF2B5EF4-FFF2-40B4-BE49-F238E27FC236}">
                <a16:creationId xmlns:a16="http://schemas.microsoft.com/office/drawing/2014/main" id="{15677454-4668-F24E-AFA5-5EF381BD7463}"/>
              </a:ext>
            </a:extLst>
          </p:cNvPr>
          <p:cNvSpPr txBox="1">
            <a:spLocks noChangeArrowheads="1"/>
          </p:cNvSpPr>
          <p:nvPr/>
        </p:nvSpPr>
        <p:spPr bwMode="auto">
          <a:xfrm>
            <a:off x="5265740" y="4954588"/>
            <a:ext cx="36147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2" name="Titre 1">
            <a:extLst>
              <a:ext uri="{FF2B5EF4-FFF2-40B4-BE49-F238E27FC236}">
                <a16:creationId xmlns:a16="http://schemas.microsoft.com/office/drawing/2014/main" id="{D67A4977-56BC-0D42-AD22-69033E599810}"/>
              </a:ext>
            </a:extLst>
          </p:cNvPr>
          <p:cNvSpPr>
            <a:spLocks noGrp="1"/>
          </p:cNvSpPr>
          <p:nvPr>
            <p:ph type="ctrTitle" hasCustomPrompt="1"/>
          </p:nvPr>
        </p:nvSpPr>
        <p:spPr>
          <a:xfrm>
            <a:off x="3420000" y="1619999"/>
            <a:ext cx="7200000" cy="1584000"/>
          </a:xfrm>
          <a:prstGeom prst="rect">
            <a:avLst/>
          </a:prstGeom>
        </p:spPr>
        <p:txBody>
          <a:bodyPr anchor="t">
            <a:normAutofit/>
          </a:bodyPr>
          <a:lstStyle>
            <a:lvl1pPr algn="l">
              <a:lnSpc>
                <a:spcPct val="150000"/>
              </a:lnSpc>
              <a:defRPr sz="1800" cap="all" baseline="0">
                <a:solidFill>
                  <a:srgbClr val="565656"/>
                </a:solidFill>
              </a:defRPr>
            </a:lvl1pPr>
          </a:lstStyle>
          <a:p>
            <a:r>
              <a:rPr lang="fr-FR" dirty="0"/>
              <a:t>Titre de l’</a:t>
            </a:r>
            <a:r>
              <a:rPr lang="fr-FR" dirty="0" err="1"/>
              <a:t>etude</a:t>
            </a:r>
            <a:endParaRPr lang="fr-FR" dirty="0"/>
          </a:p>
        </p:txBody>
      </p:sp>
      <p:sp>
        <p:nvSpPr>
          <p:cNvPr id="3" name="Sous-titre 2">
            <a:extLst>
              <a:ext uri="{FF2B5EF4-FFF2-40B4-BE49-F238E27FC236}">
                <a16:creationId xmlns:a16="http://schemas.microsoft.com/office/drawing/2014/main" id="{2DBA172C-CE9A-0C46-B065-7E83982715ED}"/>
              </a:ext>
            </a:extLst>
          </p:cNvPr>
          <p:cNvSpPr>
            <a:spLocks noGrp="1"/>
          </p:cNvSpPr>
          <p:nvPr>
            <p:ph type="subTitle" idx="1" hasCustomPrompt="1"/>
          </p:nvPr>
        </p:nvSpPr>
        <p:spPr>
          <a:xfrm>
            <a:off x="3420000" y="3420000"/>
            <a:ext cx="7200000" cy="540000"/>
          </a:xfrm>
          <a:prstGeom prst="rect">
            <a:avLst/>
          </a:prstGeom>
        </p:spPr>
        <p:txBody>
          <a:bodyPr>
            <a:noAutofit/>
          </a:bodyPr>
          <a:lstStyle>
            <a:lvl1pPr marL="0" indent="0" algn="l">
              <a:buNone/>
              <a:defRPr sz="1500" baseline="0">
                <a:solidFill>
                  <a:srgbClr val="96969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pic>
        <p:nvPicPr>
          <p:cNvPr id="26" name="Image 9">
            <a:extLst>
              <a:ext uri="{FF2B5EF4-FFF2-40B4-BE49-F238E27FC236}">
                <a16:creationId xmlns:a16="http://schemas.microsoft.com/office/drawing/2014/main" id="{4F7A0467-F2A9-5F49-A6BF-1CD51E84B190}"/>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5245" y="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pour une image  2">
            <a:extLst>
              <a:ext uri="{FF2B5EF4-FFF2-40B4-BE49-F238E27FC236}">
                <a16:creationId xmlns:a16="http://schemas.microsoft.com/office/drawing/2014/main" id="{92FC5B77-A0AE-8A4F-B016-E922FBBC9D24}"/>
              </a:ext>
            </a:extLst>
          </p:cNvPr>
          <p:cNvSpPr>
            <a:spLocks noGrp="1"/>
          </p:cNvSpPr>
          <p:nvPr>
            <p:ph type="pic" idx="10"/>
          </p:nvPr>
        </p:nvSpPr>
        <p:spPr>
          <a:xfrm>
            <a:off x="0" y="5211314"/>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7" name="Espace réservé pour une image  2">
            <a:extLst>
              <a:ext uri="{FF2B5EF4-FFF2-40B4-BE49-F238E27FC236}">
                <a16:creationId xmlns:a16="http://schemas.microsoft.com/office/drawing/2014/main" id="{1FC29D4D-A0DB-914D-8CA5-8B8FB2DEDC5D}"/>
              </a:ext>
            </a:extLst>
          </p:cNvPr>
          <p:cNvSpPr>
            <a:spLocks noGrp="1"/>
          </p:cNvSpPr>
          <p:nvPr>
            <p:ph type="pic" idx="11"/>
          </p:nvPr>
        </p:nvSpPr>
        <p:spPr>
          <a:xfrm>
            <a:off x="20544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4" name="Espace réservé pour une image  2">
            <a:extLst>
              <a:ext uri="{FF2B5EF4-FFF2-40B4-BE49-F238E27FC236}">
                <a16:creationId xmlns:a16="http://schemas.microsoft.com/office/drawing/2014/main" id="{4CB91EB2-1363-904A-AFDF-682B98A20455}"/>
              </a:ext>
            </a:extLst>
          </p:cNvPr>
          <p:cNvSpPr>
            <a:spLocks noGrp="1"/>
          </p:cNvSpPr>
          <p:nvPr>
            <p:ph type="pic" idx="12"/>
          </p:nvPr>
        </p:nvSpPr>
        <p:spPr>
          <a:xfrm>
            <a:off x="40992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5" name="Espace réservé pour une image  2">
            <a:extLst>
              <a:ext uri="{FF2B5EF4-FFF2-40B4-BE49-F238E27FC236}">
                <a16:creationId xmlns:a16="http://schemas.microsoft.com/office/drawing/2014/main" id="{2F5C67B0-6088-E140-A357-95A5A087EF32}"/>
              </a:ext>
            </a:extLst>
          </p:cNvPr>
          <p:cNvSpPr>
            <a:spLocks noGrp="1"/>
          </p:cNvSpPr>
          <p:nvPr>
            <p:ph type="pic" idx="13"/>
          </p:nvPr>
        </p:nvSpPr>
        <p:spPr>
          <a:xfrm>
            <a:off x="61632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7" name="Espace réservé pour une image  2">
            <a:extLst>
              <a:ext uri="{FF2B5EF4-FFF2-40B4-BE49-F238E27FC236}">
                <a16:creationId xmlns:a16="http://schemas.microsoft.com/office/drawing/2014/main" id="{18162193-1955-FA40-904D-0E95FA3972B5}"/>
              </a:ext>
            </a:extLst>
          </p:cNvPr>
          <p:cNvSpPr>
            <a:spLocks noGrp="1"/>
          </p:cNvSpPr>
          <p:nvPr>
            <p:ph type="pic" idx="14"/>
          </p:nvPr>
        </p:nvSpPr>
        <p:spPr>
          <a:xfrm>
            <a:off x="82176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8" name="Espace réservé pour une image  2">
            <a:extLst>
              <a:ext uri="{FF2B5EF4-FFF2-40B4-BE49-F238E27FC236}">
                <a16:creationId xmlns:a16="http://schemas.microsoft.com/office/drawing/2014/main" id="{24395905-23DE-4641-9673-F4231021224D}"/>
              </a:ext>
            </a:extLst>
          </p:cNvPr>
          <p:cNvSpPr>
            <a:spLocks noGrp="1"/>
          </p:cNvSpPr>
          <p:nvPr>
            <p:ph type="pic" idx="15"/>
          </p:nvPr>
        </p:nvSpPr>
        <p:spPr>
          <a:xfrm>
            <a:off x="10266755"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1" name="Espace réservé pour une image  2">
            <a:extLst>
              <a:ext uri="{FF2B5EF4-FFF2-40B4-BE49-F238E27FC236}">
                <a16:creationId xmlns:a16="http://schemas.microsoft.com/office/drawing/2014/main" id="{5218DF78-98CC-8D4C-A403-D3FBEDA88A36}"/>
              </a:ext>
            </a:extLst>
          </p:cNvPr>
          <p:cNvSpPr>
            <a:spLocks noGrp="1"/>
          </p:cNvSpPr>
          <p:nvPr>
            <p:ph type="pic" idx="18"/>
          </p:nvPr>
        </p:nvSpPr>
        <p:spPr>
          <a:xfrm>
            <a:off x="2447997"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2" name="Espace réservé pour une image  2">
            <a:extLst>
              <a:ext uri="{FF2B5EF4-FFF2-40B4-BE49-F238E27FC236}">
                <a16:creationId xmlns:a16="http://schemas.microsoft.com/office/drawing/2014/main" id="{3A565E7E-5A79-1845-BE9E-6C1A6CFF7F20}"/>
              </a:ext>
            </a:extLst>
          </p:cNvPr>
          <p:cNvSpPr>
            <a:spLocks noGrp="1"/>
          </p:cNvSpPr>
          <p:nvPr>
            <p:ph type="pic" idx="22"/>
          </p:nvPr>
        </p:nvSpPr>
        <p:spPr>
          <a:xfrm>
            <a:off x="4703995"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3" name="Espace réservé pour une image  2">
            <a:extLst>
              <a:ext uri="{FF2B5EF4-FFF2-40B4-BE49-F238E27FC236}">
                <a16:creationId xmlns:a16="http://schemas.microsoft.com/office/drawing/2014/main" id="{9B2BE137-DBA1-AB42-9F6F-EFD88ECEA53E}"/>
              </a:ext>
            </a:extLst>
          </p:cNvPr>
          <p:cNvSpPr>
            <a:spLocks noGrp="1"/>
          </p:cNvSpPr>
          <p:nvPr>
            <p:ph type="pic" idx="23"/>
          </p:nvPr>
        </p:nvSpPr>
        <p:spPr>
          <a:xfrm>
            <a:off x="6959989"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6" name="Espace réservé pour une image  2">
            <a:extLst>
              <a:ext uri="{FF2B5EF4-FFF2-40B4-BE49-F238E27FC236}">
                <a16:creationId xmlns:a16="http://schemas.microsoft.com/office/drawing/2014/main" id="{5E99FA88-57D7-4B4F-925B-16020F50B5C0}"/>
              </a:ext>
            </a:extLst>
          </p:cNvPr>
          <p:cNvSpPr>
            <a:spLocks noGrp="1"/>
          </p:cNvSpPr>
          <p:nvPr>
            <p:ph type="pic" idx="24"/>
          </p:nvPr>
        </p:nvSpPr>
        <p:spPr>
          <a:xfrm>
            <a:off x="9215983"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9" name="Espace réservé du texte 41" descr="Lieu - Date" title="Lieu &amp; Date">
            <a:extLst>
              <a:ext uri="{FF2B5EF4-FFF2-40B4-BE49-F238E27FC236}">
                <a16:creationId xmlns:a16="http://schemas.microsoft.com/office/drawing/2014/main" id="{089DC92A-997A-D245-B65A-BE3A0EFF0FA5}"/>
              </a:ext>
            </a:extLst>
          </p:cNvPr>
          <p:cNvSpPr>
            <a:spLocks noGrp="1"/>
          </p:cNvSpPr>
          <p:nvPr>
            <p:ph type="body" sz="quarter" idx="21" hasCustomPrompt="1"/>
          </p:nvPr>
        </p:nvSpPr>
        <p:spPr>
          <a:xfrm>
            <a:off x="4116000" y="4092109"/>
            <a:ext cx="3960000" cy="270058"/>
          </a:xfrm>
          <a:prstGeom prst="rect">
            <a:avLst/>
          </a:prstGeom>
          <a:solidFill>
            <a:srgbClr val="EAB80E"/>
          </a:solidFill>
        </p:spPr>
        <p:txBody>
          <a:bodyPr lIns="0" tIns="0" rIns="0" bIns="0" anchor="ctr" anchorCtr="0">
            <a:normAutofit/>
          </a:bodyPr>
          <a:lstStyle>
            <a:lvl1pPr marL="0" indent="0" algn="ctr">
              <a:buNone/>
              <a:defRPr sz="1050" b="0">
                <a:solidFill>
                  <a:schemeClr val="bg1"/>
                </a:solidFill>
              </a:defRPr>
            </a:lvl1pPr>
          </a:lstStyle>
          <a:p>
            <a:pPr lvl="0"/>
            <a:r>
              <a:rPr lang="fr-FR" dirty="0" err="1"/>
              <a:t>Lieu-Date</a:t>
            </a:r>
            <a:endParaRPr lang="fr-FR" dirty="0"/>
          </a:p>
        </p:txBody>
      </p:sp>
      <p:sp>
        <p:nvSpPr>
          <p:cNvPr id="40" name="Espace réservé du texte 41">
            <a:extLst>
              <a:ext uri="{FF2B5EF4-FFF2-40B4-BE49-F238E27FC236}">
                <a16:creationId xmlns:a16="http://schemas.microsoft.com/office/drawing/2014/main" id="{D6E993F7-09E3-2944-B024-7D0EA23667CC}"/>
              </a:ext>
            </a:extLst>
          </p:cNvPr>
          <p:cNvSpPr>
            <a:spLocks noGrp="1"/>
          </p:cNvSpPr>
          <p:nvPr>
            <p:ph type="body" sz="quarter" idx="20" hasCustomPrompt="1"/>
          </p:nvPr>
        </p:nvSpPr>
        <p:spPr>
          <a:xfrm>
            <a:off x="4088891" y="4497144"/>
            <a:ext cx="3960000" cy="369888"/>
          </a:xfrm>
          <a:prstGeom prst="rect">
            <a:avLst/>
          </a:prstGeom>
        </p:spPr>
        <p:txBody>
          <a:bodyPr/>
          <a:lstStyle>
            <a:lvl1pPr marL="0" indent="0">
              <a:buNone/>
              <a:defRPr sz="1125">
                <a:solidFill>
                  <a:srgbClr val="565656"/>
                </a:solidFill>
              </a:defRPr>
            </a:lvl1pPr>
          </a:lstStyle>
          <a:p>
            <a:pPr lvl="0"/>
            <a:r>
              <a:rPr lang="fr-FR" dirty="0"/>
              <a:t>Nom </a:t>
            </a:r>
            <a:r>
              <a:rPr lang="fr-FR"/>
              <a:t>du présentateur</a:t>
            </a:r>
            <a:endParaRPr lang="fr-FR" dirty="0"/>
          </a:p>
        </p:txBody>
      </p:sp>
    </p:spTree>
    <p:extLst>
      <p:ext uri="{BB962C8B-B14F-4D97-AF65-F5344CB8AC3E}">
        <p14:creationId xmlns:p14="http://schemas.microsoft.com/office/powerpoint/2010/main" val="212996637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40000" y="900000"/>
            <a:ext cx="5760000" cy="540000"/>
          </a:xfrm>
        </p:spPr>
        <p:txBody>
          <a:bodyPr anchor="t" anchorCtr="0">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p>
        </p:txBody>
      </p:sp>
      <p:sp>
        <p:nvSpPr>
          <p:cNvPr id="5" name="Espace réservé du texte 4"/>
          <p:cNvSpPr>
            <a:spLocks noGrp="1"/>
          </p:cNvSpPr>
          <p:nvPr>
            <p:ph type="body" sz="quarter" idx="3"/>
          </p:nvPr>
        </p:nvSpPr>
        <p:spPr>
          <a:xfrm>
            <a:off x="6240000" y="900000"/>
            <a:ext cx="5760000" cy="540000"/>
          </a:xfrm>
        </p:spPr>
        <p:txBody>
          <a:bodyPr anchor="t" anchorCtr="0">
            <a:normAutofit/>
          </a:bodyPr>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
Deuxième niveau
Troisième niveau
Quatrième niveau
Cinquième niveau</a:t>
            </a:r>
          </a:p>
        </p:txBody>
      </p:sp>
      <p:sp>
        <p:nvSpPr>
          <p:cNvPr id="9" name="Espace réservé du pied de page 4">
            <a:extLst>
              <a:ext uri="{FF2B5EF4-FFF2-40B4-BE49-F238E27FC236}">
                <a16:creationId xmlns:a16="http://schemas.microsoft.com/office/drawing/2014/main" id="{56AC9516-47A6-B140-A276-BB01E750A484}"/>
              </a:ext>
            </a:extLst>
          </p:cNvPr>
          <p:cNvSpPr>
            <a:spLocks noGrp="1"/>
          </p:cNvSpPr>
          <p:nvPr>
            <p:ph type="ftr" sz="quarter" idx="10"/>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endParaRPr lang="fr-FR"/>
          </a:p>
        </p:txBody>
      </p:sp>
      <p:sp>
        <p:nvSpPr>
          <p:cNvPr id="11" name="Espace réservé du contenu 2">
            <a:extLst>
              <a:ext uri="{FF2B5EF4-FFF2-40B4-BE49-F238E27FC236}">
                <a16:creationId xmlns:a16="http://schemas.microsoft.com/office/drawing/2014/main" id="{2DBEA98F-FF0B-F84C-A433-3B7D92A4546D}"/>
              </a:ext>
            </a:extLst>
          </p:cNvPr>
          <p:cNvSpPr>
            <a:spLocks noGrp="1"/>
          </p:cNvSpPr>
          <p:nvPr>
            <p:ph sz="half" idx="11" hasCustomPrompt="1"/>
          </p:nvPr>
        </p:nvSpPr>
        <p:spPr>
          <a:xfrm>
            <a:off x="6240000" y="1440000"/>
            <a:ext cx="5760000" cy="4932000"/>
          </a:xfrm>
        </p:spPr>
        <p:txBody>
          <a:bodyPr>
            <a:normAutofit/>
          </a:bodyPr>
          <a:lstStyle>
            <a:lvl1pPr marL="0" marR="0" indent="-258763" algn="l" defTabSz="914400" rtl="0" eaLnBrk="1" fontAlgn="base" latinLnBrk="0" hangingPunct="1">
              <a:lnSpc>
                <a:spcPct val="90000"/>
              </a:lnSpc>
              <a:spcBef>
                <a:spcPts val="375"/>
              </a:spcBef>
              <a:spcAft>
                <a:spcPct val="0"/>
              </a:spcAft>
              <a:buClrTx/>
              <a:buSzTx/>
              <a:buFont typeface="LucidaGrande"/>
              <a:buChar char="→"/>
              <a:tabLst/>
              <a:defRPr sz="1600">
                <a:sym typeface="Wingdings" pitchFamily="2" charset="2"/>
              </a:defRPr>
            </a:lvl1pPr>
            <a:lvl2pPr marL="266700" marR="0" indent="-176213" algn="l" defTabSz="914400" rtl="0" eaLnBrk="1" fontAlgn="base" latinLnBrk="0" hangingPunct="1">
              <a:lnSpc>
                <a:spcPct val="90000"/>
              </a:lnSpc>
              <a:spcBef>
                <a:spcPts val="375"/>
              </a:spcBef>
              <a:spcAft>
                <a:spcPct val="0"/>
              </a:spcAft>
              <a:buClrTx/>
              <a:buSzTx/>
              <a:buFont typeface="Wingdings" pitchFamily="2" charset="2"/>
              <a:buChar char="§"/>
              <a:tabLst/>
              <a:defRPr sz="1600"/>
            </a:lvl2pPr>
            <a:lvl3pPr marL="266700" indent="-133350">
              <a:tabLst/>
              <a:defRPr sz="1600"/>
            </a:lvl3pPr>
            <a:lvl4pPr marL="400050" indent="-133350">
              <a:buFontTx/>
              <a:buChar char="-"/>
              <a:tabLst/>
              <a:defRPr sz="1400"/>
            </a:lvl4pPr>
            <a:lvl5pPr marL="584200" indent="-166688">
              <a:buClrTx/>
              <a:buSzPct val="90000"/>
              <a:buFont typeface="Courier New" panose="02070309020205020404" pitchFamily="49" charset="0"/>
              <a:buChar char="o"/>
              <a:tabLst/>
              <a:defRPr sz="1300"/>
            </a:lvl5pPr>
            <a:lvl6pPr>
              <a:defRPr sz="1350"/>
            </a:lvl6pPr>
            <a:lvl7pPr>
              <a:defRPr sz="1350"/>
            </a:lvl7pPr>
            <a:lvl8pPr>
              <a:defRPr sz="1350"/>
            </a:lvl8pPr>
            <a:lvl9pPr>
              <a:defRPr sz="1350"/>
            </a:lvl9pPr>
          </a:lstStyle>
          <a:p>
            <a:pPr marL="0" marR="0" lvl="0" indent="-258763" algn="l" defTabSz="914400" rtl="0" eaLnBrk="1" fontAlgn="base" latinLnBrk="0" hangingPunct="1">
              <a:lnSpc>
                <a:spcPct val="90000"/>
              </a:lnSpc>
              <a:spcBef>
                <a:spcPts val="375"/>
              </a:spcBef>
              <a:spcAft>
                <a:spcPct val="0"/>
              </a:spcAft>
              <a:buClrTx/>
              <a:buSzTx/>
              <a:buFont typeface="LucidaGrande"/>
              <a:buChar char="→"/>
              <a:tabLst/>
              <a:defRPr/>
            </a:pPr>
            <a:r>
              <a:rPr lang="fr-FR" dirty="0"/>
              <a:t>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4" name="Espace réservé du contenu 2">
            <a:extLst>
              <a:ext uri="{FF2B5EF4-FFF2-40B4-BE49-F238E27FC236}">
                <a16:creationId xmlns:a16="http://schemas.microsoft.com/office/drawing/2014/main" id="{777DADDA-8A45-5144-9A88-3507928B77E9}"/>
              </a:ext>
            </a:extLst>
          </p:cNvPr>
          <p:cNvSpPr>
            <a:spLocks noGrp="1"/>
          </p:cNvSpPr>
          <p:nvPr>
            <p:ph sz="half" idx="12" hasCustomPrompt="1"/>
          </p:nvPr>
        </p:nvSpPr>
        <p:spPr>
          <a:xfrm>
            <a:off x="240000" y="1440000"/>
            <a:ext cx="5760000" cy="4932000"/>
          </a:xfrm>
        </p:spPr>
        <p:txBody>
          <a:bodyPr>
            <a:normAutofit/>
          </a:bodyPr>
          <a:lstStyle>
            <a:lvl1pPr marL="0" marR="0" indent="-258763" algn="l" defTabSz="914400" rtl="0" eaLnBrk="1" fontAlgn="base" latinLnBrk="0" hangingPunct="1">
              <a:lnSpc>
                <a:spcPct val="90000"/>
              </a:lnSpc>
              <a:spcBef>
                <a:spcPts val="375"/>
              </a:spcBef>
              <a:spcAft>
                <a:spcPct val="0"/>
              </a:spcAft>
              <a:buClrTx/>
              <a:buSzTx/>
              <a:buFont typeface="LucidaGrande"/>
              <a:buChar char="→"/>
              <a:tabLst/>
              <a:defRPr sz="1600">
                <a:sym typeface="Wingdings" pitchFamily="2" charset="2"/>
              </a:defRPr>
            </a:lvl1pPr>
            <a:lvl2pPr marL="266700" marR="0" indent="-176213" algn="l" defTabSz="914400" rtl="0" eaLnBrk="1" fontAlgn="base" latinLnBrk="0" hangingPunct="1">
              <a:lnSpc>
                <a:spcPct val="90000"/>
              </a:lnSpc>
              <a:spcBef>
                <a:spcPts val="375"/>
              </a:spcBef>
              <a:spcAft>
                <a:spcPct val="0"/>
              </a:spcAft>
              <a:buClrTx/>
              <a:buSzTx/>
              <a:buFont typeface="Wingdings" pitchFamily="2" charset="2"/>
              <a:buChar char="§"/>
              <a:tabLst/>
              <a:defRPr sz="1600"/>
            </a:lvl2pPr>
            <a:lvl3pPr marL="266700" indent="-133350">
              <a:tabLst/>
              <a:defRPr sz="1600"/>
            </a:lvl3pPr>
            <a:lvl4pPr marL="400050" indent="-133350">
              <a:buFontTx/>
              <a:buChar char="-"/>
              <a:tabLst/>
              <a:defRPr sz="1400"/>
            </a:lvl4pPr>
            <a:lvl5pPr marL="584200" indent="-166688">
              <a:buClrTx/>
              <a:buSzPct val="90000"/>
              <a:buFont typeface="Courier New" panose="02070309020205020404" pitchFamily="49" charset="0"/>
              <a:buChar char="o"/>
              <a:tabLst/>
              <a:defRPr sz="1300"/>
            </a:lvl5pPr>
            <a:lvl6pPr>
              <a:defRPr sz="1350"/>
            </a:lvl6pPr>
            <a:lvl7pPr>
              <a:defRPr sz="1350"/>
            </a:lvl7pPr>
            <a:lvl8pPr>
              <a:defRPr sz="1350"/>
            </a:lvl8pPr>
            <a:lvl9pPr>
              <a:defRPr sz="1350"/>
            </a:lvl9pPr>
          </a:lstStyle>
          <a:p>
            <a:pPr marL="0" marR="0" lvl="0" indent="-258763" algn="l" defTabSz="914400" rtl="0" eaLnBrk="1" fontAlgn="base" latinLnBrk="0" hangingPunct="1">
              <a:lnSpc>
                <a:spcPct val="90000"/>
              </a:lnSpc>
              <a:spcBef>
                <a:spcPts val="375"/>
              </a:spcBef>
              <a:spcAft>
                <a:spcPct val="0"/>
              </a:spcAft>
              <a:buClrTx/>
              <a:buSzTx/>
              <a:buFont typeface="LucidaGrande"/>
              <a:buChar char="→"/>
              <a:tabLst/>
              <a:defRPr/>
            </a:pPr>
            <a:r>
              <a:rPr lang="fr-FR" dirty="0"/>
              <a:t>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2">
            <a:extLst>
              <a:ext uri="{FF2B5EF4-FFF2-40B4-BE49-F238E27FC236}">
                <a16:creationId xmlns:a16="http://schemas.microsoft.com/office/drawing/2014/main" id="{59738FD3-200E-E645-99EE-E8EC74F418B3}"/>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2061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92000" y="720000"/>
            <a:ext cx="11808000" cy="4968000"/>
          </a:xfrm>
        </p:spPr>
        <p:txBody>
          <a:bodyPr>
            <a:normAutofit/>
          </a:bodyPr>
          <a:lstStyle>
            <a:lvl1pPr marL="0" indent="0">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7" name="Espace réservé du pied de page 4">
            <a:extLst>
              <a:ext uri="{FF2B5EF4-FFF2-40B4-BE49-F238E27FC236}">
                <a16:creationId xmlns:a16="http://schemas.microsoft.com/office/drawing/2014/main" id="{69734F08-4EAC-A940-A360-1BEEFEF7658E}"/>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endParaRPr lang="fr-FR"/>
          </a:p>
        </p:txBody>
      </p:sp>
      <p:sp>
        <p:nvSpPr>
          <p:cNvPr id="8" name="Espace réservé du contenu 2">
            <a:extLst>
              <a:ext uri="{FF2B5EF4-FFF2-40B4-BE49-F238E27FC236}">
                <a16:creationId xmlns:a16="http://schemas.microsoft.com/office/drawing/2014/main" id="{E3AA94A4-373B-6442-9871-69083F3F635F}"/>
              </a:ext>
            </a:extLst>
          </p:cNvPr>
          <p:cNvSpPr>
            <a:spLocks noGrp="1"/>
          </p:cNvSpPr>
          <p:nvPr>
            <p:ph sz="half" idx="12" hasCustomPrompt="1"/>
          </p:nvPr>
        </p:nvSpPr>
        <p:spPr>
          <a:xfrm>
            <a:off x="240000" y="5724000"/>
            <a:ext cx="11712000" cy="576000"/>
          </a:xfrm>
        </p:spPr>
        <p:txBody>
          <a:bodyPr>
            <a:normAutofit/>
          </a:bodyPr>
          <a:lstStyle>
            <a:lvl1pPr marL="0" marR="0" indent="7938" algn="l" defTabSz="914400" rtl="0" eaLnBrk="1" fontAlgn="base" latinLnBrk="0" hangingPunct="1">
              <a:lnSpc>
                <a:spcPct val="90000"/>
              </a:lnSpc>
              <a:spcBef>
                <a:spcPts val="375"/>
              </a:spcBef>
              <a:spcAft>
                <a:spcPct val="0"/>
              </a:spcAft>
              <a:buClrTx/>
              <a:buSzTx/>
              <a:buFont typeface="LucidaGrande"/>
              <a:buChar char="→"/>
              <a:tabLst/>
              <a:defRPr sz="1600">
                <a:sym typeface="Wingdings" pitchFamily="2" charset="2"/>
              </a:defRPr>
            </a:lvl1pPr>
            <a:lvl2pPr marL="266700" marR="0" indent="-217488" algn="l" defTabSz="914400" rtl="0" eaLnBrk="1" fontAlgn="base" latinLnBrk="0" hangingPunct="1">
              <a:lnSpc>
                <a:spcPct val="90000"/>
              </a:lnSpc>
              <a:spcBef>
                <a:spcPts val="375"/>
              </a:spcBef>
              <a:spcAft>
                <a:spcPct val="0"/>
              </a:spcAft>
              <a:buClrTx/>
              <a:buSzTx/>
              <a:buFont typeface="Wingdings" pitchFamily="2" charset="2"/>
              <a:buChar char="§"/>
              <a:tabLst/>
              <a:defRPr sz="1600" b="1"/>
            </a:lvl2pPr>
            <a:lvl3pPr marL="266700" indent="-217488">
              <a:tabLst/>
              <a:defRPr sz="1500"/>
            </a:lvl3pPr>
            <a:lvl4pPr marL="266700" indent="-217488">
              <a:buFontTx/>
              <a:buChar char="-"/>
              <a:tabLst/>
              <a:defRPr sz="1200"/>
            </a:lvl4pPr>
            <a:lvl5pPr marL="266700" indent="-217488">
              <a:buClrTx/>
              <a:buSzPct val="90000"/>
              <a:buFont typeface="Courier New" panose="02070309020205020404" pitchFamily="49" charset="0"/>
              <a:buChar char="o"/>
              <a:tabLst/>
              <a:defRPr sz="1100"/>
            </a:lvl5pPr>
            <a:lvl6pPr>
              <a:defRPr sz="1350"/>
            </a:lvl6pPr>
            <a:lvl7pPr>
              <a:defRPr sz="1350"/>
            </a:lvl7pPr>
            <a:lvl8pPr>
              <a:defRPr sz="1350"/>
            </a:lvl8pPr>
            <a:lvl9pPr>
              <a:defRPr sz="1350"/>
            </a:lvl9pPr>
          </a:lstStyle>
          <a:p>
            <a:pPr marL="0" marR="0" lvl="0" indent="-258763" algn="l" defTabSz="914400" rtl="0" eaLnBrk="1" fontAlgn="base" latinLnBrk="0" hangingPunct="1">
              <a:lnSpc>
                <a:spcPct val="90000"/>
              </a:lnSpc>
              <a:spcBef>
                <a:spcPts val="375"/>
              </a:spcBef>
              <a:spcAft>
                <a:spcPct val="0"/>
              </a:spcAft>
              <a:buClrTx/>
              <a:buSzTx/>
              <a:buFont typeface="LucidaGrande"/>
              <a:buChar char="→"/>
              <a:tabLst/>
              <a:defRPr/>
            </a:pPr>
            <a:r>
              <a:rPr lang="fr-FR" dirty="0"/>
              <a:t>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2" name="ZoneTexte 1">
            <a:extLst>
              <a:ext uri="{FF2B5EF4-FFF2-40B4-BE49-F238E27FC236}">
                <a16:creationId xmlns:a16="http://schemas.microsoft.com/office/drawing/2014/main" id="{3961D30E-24F3-3644-BC99-3033FD0533E4}"/>
              </a:ext>
            </a:extLst>
          </p:cNvPr>
          <p:cNvSpPr txBox="1"/>
          <p:nvPr userDrawn="1"/>
        </p:nvSpPr>
        <p:spPr>
          <a:xfrm>
            <a:off x="6163112" y="3196206"/>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4" name="ZoneTexte 3">
            <a:extLst>
              <a:ext uri="{FF2B5EF4-FFF2-40B4-BE49-F238E27FC236}">
                <a16:creationId xmlns:a16="http://schemas.microsoft.com/office/drawing/2014/main" id="{B87C9A0C-4964-4143-A657-60F613132E93}"/>
              </a:ext>
            </a:extLst>
          </p:cNvPr>
          <p:cNvSpPr txBox="1"/>
          <p:nvPr userDrawn="1"/>
        </p:nvSpPr>
        <p:spPr>
          <a:xfrm>
            <a:off x="1062605" y="2860646"/>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9" name="Titre 2">
            <a:extLst>
              <a:ext uri="{FF2B5EF4-FFF2-40B4-BE49-F238E27FC236}">
                <a16:creationId xmlns:a16="http://schemas.microsoft.com/office/drawing/2014/main" id="{F62E5A9D-7BCD-4A4E-BAA3-0AEFCE2FB0C3}"/>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65948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au seul au centre">
    <p:spTree>
      <p:nvGrpSpPr>
        <p:cNvPr id="1" name=""/>
        <p:cNvGrpSpPr/>
        <p:nvPr/>
      </p:nvGrpSpPr>
      <p:grpSpPr>
        <a:xfrm>
          <a:off x="0" y="0"/>
          <a:ext cx="0" cy="0"/>
          <a:chOff x="0" y="0"/>
          <a:chExt cx="0" cy="0"/>
        </a:xfrm>
      </p:grpSpPr>
      <p:sp>
        <p:nvSpPr>
          <p:cNvPr id="6" name="Espace réservé du pied de page 4">
            <a:extLst>
              <a:ext uri="{FF2B5EF4-FFF2-40B4-BE49-F238E27FC236}">
                <a16:creationId xmlns:a16="http://schemas.microsoft.com/office/drawing/2014/main" id="{5B4D12F9-39CE-B246-A734-B446DD9E8D88}"/>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pPr>
              <a:defRPr/>
            </a:pPr>
            <a:endParaRPr lang="fr-FR" dirty="0"/>
          </a:p>
        </p:txBody>
      </p:sp>
      <p:sp>
        <p:nvSpPr>
          <p:cNvPr id="3" name="Espace réservé du tableau 2">
            <a:extLst>
              <a:ext uri="{FF2B5EF4-FFF2-40B4-BE49-F238E27FC236}">
                <a16:creationId xmlns:a16="http://schemas.microsoft.com/office/drawing/2014/main" id="{E1F44FE6-9087-654C-8A19-CFB60F80B781}"/>
              </a:ext>
            </a:extLst>
          </p:cNvPr>
          <p:cNvSpPr>
            <a:spLocks noGrp="1"/>
          </p:cNvSpPr>
          <p:nvPr>
            <p:ph type="tbl" sz="quarter" idx="10"/>
          </p:nvPr>
        </p:nvSpPr>
        <p:spPr>
          <a:xfrm>
            <a:off x="240000" y="900000"/>
            <a:ext cx="11616000" cy="5472000"/>
          </a:xfrm>
        </p:spPr>
        <p:txBody>
          <a:bodyPr/>
          <a:lstStyle/>
          <a:p>
            <a:r>
              <a:rPr lang="fr-FR"/>
              <a:t>Cliquez sur l'icône pour ajouter un tableau</a:t>
            </a:r>
            <a:endParaRPr lang="fr-FR" dirty="0"/>
          </a:p>
        </p:txBody>
      </p:sp>
      <p:graphicFrame>
        <p:nvGraphicFramePr>
          <p:cNvPr id="4" name="Espace réservé du contenu 7">
            <a:extLst>
              <a:ext uri="{FF2B5EF4-FFF2-40B4-BE49-F238E27FC236}">
                <a16:creationId xmlns:a16="http://schemas.microsoft.com/office/drawing/2014/main" id="{F52A27CB-A01A-A043-9894-A51D78D4E234}"/>
              </a:ext>
            </a:extLst>
          </p:cNvPr>
          <p:cNvGraphicFramePr>
            <a:graphicFrameLocks/>
          </p:cNvGraphicFramePr>
          <p:nvPr/>
        </p:nvGraphicFramePr>
        <p:xfrm>
          <a:off x="2016125" y="1831975"/>
          <a:ext cx="9137653" cy="2589216"/>
        </p:xfrm>
        <a:graphic>
          <a:graphicData uri="http://schemas.openxmlformats.org/drawingml/2006/table">
            <a:tbl>
              <a:tblPr firstRow="1" bandRow="1">
                <a:tableStyleId>{ED083AE6-46FA-4A59-8FB0-9F97EB10719F}</a:tableStyleId>
              </a:tblPr>
              <a:tblGrid>
                <a:gridCol w="1827531">
                  <a:extLst>
                    <a:ext uri="{9D8B030D-6E8A-4147-A177-3AD203B41FA5}">
                      <a16:colId xmlns:a16="http://schemas.microsoft.com/office/drawing/2014/main" val="2550438740"/>
                    </a:ext>
                  </a:extLst>
                </a:gridCol>
                <a:gridCol w="1827531">
                  <a:extLst>
                    <a:ext uri="{9D8B030D-6E8A-4147-A177-3AD203B41FA5}">
                      <a16:colId xmlns:a16="http://schemas.microsoft.com/office/drawing/2014/main" val="4032670937"/>
                    </a:ext>
                  </a:extLst>
                </a:gridCol>
                <a:gridCol w="1827531">
                  <a:extLst>
                    <a:ext uri="{9D8B030D-6E8A-4147-A177-3AD203B41FA5}">
                      <a16:colId xmlns:a16="http://schemas.microsoft.com/office/drawing/2014/main" val="791827341"/>
                    </a:ext>
                  </a:extLst>
                </a:gridCol>
                <a:gridCol w="1827531">
                  <a:extLst>
                    <a:ext uri="{9D8B030D-6E8A-4147-A177-3AD203B41FA5}">
                      <a16:colId xmlns:a16="http://schemas.microsoft.com/office/drawing/2014/main" val="797979178"/>
                    </a:ext>
                  </a:extLst>
                </a:gridCol>
                <a:gridCol w="1827531">
                  <a:extLst>
                    <a:ext uri="{9D8B030D-6E8A-4147-A177-3AD203B41FA5}">
                      <a16:colId xmlns:a16="http://schemas.microsoft.com/office/drawing/2014/main" val="2008235951"/>
                    </a:ext>
                  </a:extLst>
                </a:gridCol>
              </a:tblGrid>
              <a:tr h="369888">
                <a:tc>
                  <a:txBody>
                    <a:bodyPr/>
                    <a:lstStyle/>
                    <a:p>
                      <a:r>
                        <a:rPr lang="fr-FR" sz="1800" dirty="0" err="1"/>
                        <a:t>ff</a:t>
                      </a:r>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extLst>
                  <a:ext uri="{0D108BD9-81ED-4DB2-BD59-A6C34878D82A}">
                    <a16:rowId xmlns:a16="http://schemas.microsoft.com/office/drawing/2014/main" val="602311319"/>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210800868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05915927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89199230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346271089"/>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428090528"/>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84364131"/>
                  </a:ext>
                </a:extLst>
              </a:tr>
            </a:tbl>
          </a:graphicData>
        </a:graphic>
      </p:graphicFrame>
      <p:graphicFrame>
        <p:nvGraphicFramePr>
          <p:cNvPr id="5" name="Espace réservé du contenu 7">
            <a:extLst>
              <a:ext uri="{FF2B5EF4-FFF2-40B4-BE49-F238E27FC236}">
                <a16:creationId xmlns:a16="http://schemas.microsoft.com/office/drawing/2014/main" id="{1EF40CB6-0CF0-D843-9A00-92693BB0C929}"/>
              </a:ext>
            </a:extLst>
          </p:cNvPr>
          <p:cNvGraphicFramePr>
            <a:graphicFrameLocks/>
          </p:cNvGraphicFramePr>
          <p:nvPr userDrawn="1"/>
        </p:nvGraphicFramePr>
        <p:xfrm>
          <a:off x="2016125" y="1831975"/>
          <a:ext cx="9137653" cy="2589216"/>
        </p:xfrm>
        <a:graphic>
          <a:graphicData uri="http://schemas.openxmlformats.org/drawingml/2006/table">
            <a:tbl>
              <a:tblPr firstRow="1" bandRow="1">
                <a:tableStyleId>{ED083AE6-46FA-4A59-8FB0-9F97EB10719F}</a:tableStyleId>
              </a:tblPr>
              <a:tblGrid>
                <a:gridCol w="1827531">
                  <a:extLst>
                    <a:ext uri="{9D8B030D-6E8A-4147-A177-3AD203B41FA5}">
                      <a16:colId xmlns:a16="http://schemas.microsoft.com/office/drawing/2014/main" val="2550438740"/>
                    </a:ext>
                  </a:extLst>
                </a:gridCol>
                <a:gridCol w="1827531">
                  <a:extLst>
                    <a:ext uri="{9D8B030D-6E8A-4147-A177-3AD203B41FA5}">
                      <a16:colId xmlns:a16="http://schemas.microsoft.com/office/drawing/2014/main" val="4032670937"/>
                    </a:ext>
                  </a:extLst>
                </a:gridCol>
                <a:gridCol w="1827531">
                  <a:extLst>
                    <a:ext uri="{9D8B030D-6E8A-4147-A177-3AD203B41FA5}">
                      <a16:colId xmlns:a16="http://schemas.microsoft.com/office/drawing/2014/main" val="791827341"/>
                    </a:ext>
                  </a:extLst>
                </a:gridCol>
                <a:gridCol w="1827531">
                  <a:extLst>
                    <a:ext uri="{9D8B030D-6E8A-4147-A177-3AD203B41FA5}">
                      <a16:colId xmlns:a16="http://schemas.microsoft.com/office/drawing/2014/main" val="797979178"/>
                    </a:ext>
                  </a:extLst>
                </a:gridCol>
                <a:gridCol w="1827531">
                  <a:extLst>
                    <a:ext uri="{9D8B030D-6E8A-4147-A177-3AD203B41FA5}">
                      <a16:colId xmlns:a16="http://schemas.microsoft.com/office/drawing/2014/main" val="2008235951"/>
                    </a:ext>
                  </a:extLst>
                </a:gridCol>
              </a:tblGrid>
              <a:tr h="369888">
                <a:tc>
                  <a:txBody>
                    <a:bodyPr/>
                    <a:lstStyle/>
                    <a:p>
                      <a:r>
                        <a:rPr lang="fr-FR" sz="1800" dirty="0" err="1"/>
                        <a:t>ff</a:t>
                      </a:r>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rgbClr val="FFC000"/>
                    </a:solidFill>
                  </a:tcPr>
                </a:tc>
                <a:extLst>
                  <a:ext uri="{0D108BD9-81ED-4DB2-BD59-A6C34878D82A}">
                    <a16:rowId xmlns:a16="http://schemas.microsoft.com/office/drawing/2014/main" val="602311319"/>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210800868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05915927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891992301"/>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346271089"/>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noFill/>
                  </a:tcPr>
                </a:tc>
                <a:extLst>
                  <a:ext uri="{0D108BD9-81ED-4DB2-BD59-A6C34878D82A}">
                    <a16:rowId xmlns:a16="http://schemas.microsoft.com/office/drawing/2014/main" val="3428090528"/>
                  </a:ext>
                </a:extLst>
              </a:tr>
              <a:tr h="369888">
                <a:tc>
                  <a:txBody>
                    <a:bodyPr/>
                    <a:lstStyle/>
                    <a:p>
                      <a:r>
                        <a:rPr lang="fr-FR" sz="1800" dirty="0"/>
                        <a:t>f</a:t>
                      </a:r>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tc>
                  <a:txBody>
                    <a:bodyPr/>
                    <a:lstStyle/>
                    <a:p>
                      <a:endParaRPr lang="fr-FR" sz="1800" dirty="0"/>
                    </a:p>
                  </a:txBody>
                  <a:tcPr marL="91448" marR="91448" marT="45715" marB="45715">
                    <a:lnL w="12700" cap="flat" cmpd="sng" algn="ctr">
                      <a:solidFill>
                        <a:srgbClr val="EB5E01"/>
                      </a:solidFill>
                      <a:prstDash val="solid"/>
                      <a:round/>
                      <a:headEnd type="none" w="med" len="med"/>
                      <a:tailEnd type="none" w="med" len="med"/>
                    </a:lnL>
                    <a:lnR w="12700" cap="flat" cmpd="sng" algn="ctr">
                      <a:solidFill>
                        <a:srgbClr val="EB5E01"/>
                      </a:solidFill>
                      <a:prstDash val="solid"/>
                      <a:round/>
                      <a:headEnd type="none" w="med" len="med"/>
                      <a:tailEnd type="none" w="med" len="med"/>
                    </a:lnR>
                    <a:lnT w="12700" cap="flat" cmpd="sng" algn="ctr">
                      <a:solidFill>
                        <a:srgbClr val="EB5E01"/>
                      </a:solidFill>
                      <a:prstDash val="solid"/>
                      <a:round/>
                      <a:headEnd type="none" w="med" len="med"/>
                      <a:tailEnd type="none" w="med" len="med"/>
                    </a:lnT>
                    <a:lnB w="12700" cap="flat" cmpd="sng" algn="ctr">
                      <a:solidFill>
                        <a:srgbClr val="EB5E0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684364131"/>
                  </a:ext>
                </a:extLst>
              </a:tr>
            </a:tbl>
          </a:graphicData>
        </a:graphic>
      </p:graphicFrame>
      <p:sp>
        <p:nvSpPr>
          <p:cNvPr id="7" name="Titre 2">
            <a:extLst>
              <a:ext uri="{FF2B5EF4-FFF2-40B4-BE49-F238E27FC236}">
                <a16:creationId xmlns:a16="http://schemas.microsoft.com/office/drawing/2014/main" id="{265B07C2-9EA4-934B-814D-82CBD0B9BE15}"/>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358345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merciements">
    <p:bg>
      <p:bgPr>
        <a:solidFill>
          <a:schemeClr val="bg1">
            <a:alpha val="92155"/>
          </a:schemeClr>
        </a:solidFill>
        <a:effectLst/>
      </p:bgPr>
    </p:bg>
    <p:spTree>
      <p:nvGrpSpPr>
        <p:cNvPr id="1" name=""/>
        <p:cNvGrpSpPr/>
        <p:nvPr/>
      </p:nvGrpSpPr>
      <p:grpSpPr>
        <a:xfrm>
          <a:off x="0" y="0"/>
          <a:ext cx="0" cy="0"/>
          <a:chOff x="0" y="0"/>
          <a:chExt cx="0" cy="0"/>
        </a:xfrm>
      </p:grpSpPr>
      <p:pic>
        <p:nvPicPr>
          <p:cNvPr id="28" name="Image 6">
            <a:extLst>
              <a:ext uri="{FF2B5EF4-FFF2-40B4-BE49-F238E27FC236}">
                <a16:creationId xmlns:a16="http://schemas.microsoft.com/office/drawing/2014/main" id="{434D5253-3A39-964C-BCF9-BB69FE52B502}"/>
              </a:ext>
            </a:extLst>
          </p:cNvPr>
          <p:cNvPicPr preferRelativeResize="0">
            <a:picLocks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617400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Image 7">
            <a:extLst>
              <a:ext uri="{FF2B5EF4-FFF2-40B4-BE49-F238E27FC236}">
                <a16:creationId xmlns:a16="http://schemas.microsoft.com/office/drawing/2014/main" id="{C3923654-9082-FE4D-8103-042B526E2DDF}"/>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92000" y="6302445"/>
            <a:ext cx="2064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9">
            <a:extLst>
              <a:ext uri="{FF2B5EF4-FFF2-40B4-BE49-F238E27FC236}">
                <a16:creationId xmlns:a16="http://schemas.microsoft.com/office/drawing/2014/main" id="{4F7A0467-F2A9-5F49-A6BF-1CD51E84B190}"/>
              </a:ext>
            </a:extLst>
          </p:cNvPr>
          <p:cNvPicPr>
            <a:picLocks noChangeAspect="1" noChangeArrowheads="1"/>
          </p:cNvPicPr>
          <p:nvPr userDrawn="1"/>
        </p:nvPicPr>
        <p:blipFill rotWithShape="1">
          <a:blip r:embed="rId4" cstate="screen">
            <a:extLst>
              <a:ext uri="{28A0092B-C50C-407E-A947-70E740481C1C}">
                <a14:useLocalDpi xmlns:a14="http://schemas.microsoft.com/office/drawing/2010/main"/>
              </a:ext>
            </a:extLst>
          </a:blip>
          <a:srcRect/>
          <a:stretch/>
        </p:blipFill>
        <p:spPr bwMode="auto">
          <a:xfrm>
            <a:off x="-5245" y="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11">
            <a:extLst>
              <a:ext uri="{FF2B5EF4-FFF2-40B4-BE49-F238E27FC236}">
                <a16:creationId xmlns:a16="http://schemas.microsoft.com/office/drawing/2014/main" id="{A49F9AE8-78AF-2645-8616-9D3E3830491B}"/>
              </a:ext>
            </a:extLst>
          </p:cNvPr>
          <p:cNvSpPr txBox="1">
            <a:spLocks noChangeArrowheads="1"/>
          </p:cNvSpPr>
          <p:nvPr/>
        </p:nvSpPr>
        <p:spPr bwMode="auto">
          <a:xfrm>
            <a:off x="5170489" y="4849815"/>
            <a:ext cx="37099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25" name="Espace réservé pour une image  2">
            <a:extLst>
              <a:ext uri="{FF2B5EF4-FFF2-40B4-BE49-F238E27FC236}">
                <a16:creationId xmlns:a16="http://schemas.microsoft.com/office/drawing/2014/main" id="{92FC5B77-A0AE-8A4F-B016-E922FBBC9D24}"/>
              </a:ext>
            </a:extLst>
          </p:cNvPr>
          <p:cNvSpPr>
            <a:spLocks noGrp="1"/>
          </p:cNvSpPr>
          <p:nvPr>
            <p:ph type="pic" idx="10"/>
          </p:nvPr>
        </p:nvSpPr>
        <p:spPr>
          <a:xfrm>
            <a:off x="0" y="5211314"/>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7" name="Espace réservé pour une image  2">
            <a:extLst>
              <a:ext uri="{FF2B5EF4-FFF2-40B4-BE49-F238E27FC236}">
                <a16:creationId xmlns:a16="http://schemas.microsoft.com/office/drawing/2014/main" id="{1FC29D4D-A0DB-914D-8CA5-8B8FB2DEDC5D}"/>
              </a:ext>
            </a:extLst>
          </p:cNvPr>
          <p:cNvSpPr>
            <a:spLocks noGrp="1"/>
          </p:cNvSpPr>
          <p:nvPr>
            <p:ph type="pic" idx="11"/>
          </p:nvPr>
        </p:nvSpPr>
        <p:spPr>
          <a:xfrm>
            <a:off x="20544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4" name="Espace réservé pour une image  2">
            <a:extLst>
              <a:ext uri="{FF2B5EF4-FFF2-40B4-BE49-F238E27FC236}">
                <a16:creationId xmlns:a16="http://schemas.microsoft.com/office/drawing/2014/main" id="{4CB91EB2-1363-904A-AFDF-682B98A20455}"/>
              </a:ext>
            </a:extLst>
          </p:cNvPr>
          <p:cNvSpPr>
            <a:spLocks noGrp="1"/>
          </p:cNvSpPr>
          <p:nvPr>
            <p:ph type="pic" idx="12"/>
          </p:nvPr>
        </p:nvSpPr>
        <p:spPr>
          <a:xfrm>
            <a:off x="40992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5" name="Espace réservé pour une image  2">
            <a:extLst>
              <a:ext uri="{FF2B5EF4-FFF2-40B4-BE49-F238E27FC236}">
                <a16:creationId xmlns:a16="http://schemas.microsoft.com/office/drawing/2014/main" id="{2F5C67B0-6088-E140-A357-95A5A087EF32}"/>
              </a:ext>
            </a:extLst>
          </p:cNvPr>
          <p:cNvSpPr>
            <a:spLocks noGrp="1"/>
          </p:cNvSpPr>
          <p:nvPr>
            <p:ph type="pic" idx="13"/>
          </p:nvPr>
        </p:nvSpPr>
        <p:spPr>
          <a:xfrm>
            <a:off x="61632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7" name="Espace réservé pour une image  2">
            <a:extLst>
              <a:ext uri="{FF2B5EF4-FFF2-40B4-BE49-F238E27FC236}">
                <a16:creationId xmlns:a16="http://schemas.microsoft.com/office/drawing/2014/main" id="{18162193-1955-FA40-904D-0E95FA3972B5}"/>
              </a:ext>
            </a:extLst>
          </p:cNvPr>
          <p:cNvSpPr>
            <a:spLocks noGrp="1"/>
          </p:cNvSpPr>
          <p:nvPr>
            <p:ph type="pic" idx="14"/>
          </p:nvPr>
        </p:nvSpPr>
        <p:spPr>
          <a:xfrm>
            <a:off x="8217600"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8" name="Espace réservé pour une image  2">
            <a:extLst>
              <a:ext uri="{FF2B5EF4-FFF2-40B4-BE49-F238E27FC236}">
                <a16:creationId xmlns:a16="http://schemas.microsoft.com/office/drawing/2014/main" id="{24395905-23DE-4641-9673-F4231021224D}"/>
              </a:ext>
            </a:extLst>
          </p:cNvPr>
          <p:cNvSpPr>
            <a:spLocks noGrp="1"/>
          </p:cNvSpPr>
          <p:nvPr>
            <p:ph type="pic" idx="15"/>
          </p:nvPr>
        </p:nvSpPr>
        <p:spPr>
          <a:xfrm>
            <a:off x="10266755" y="5211313"/>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1" name="Espace réservé pour une image  2">
            <a:extLst>
              <a:ext uri="{FF2B5EF4-FFF2-40B4-BE49-F238E27FC236}">
                <a16:creationId xmlns:a16="http://schemas.microsoft.com/office/drawing/2014/main" id="{5218DF78-98CC-8D4C-A403-D3FBEDA88A36}"/>
              </a:ext>
            </a:extLst>
          </p:cNvPr>
          <p:cNvSpPr>
            <a:spLocks noGrp="1"/>
          </p:cNvSpPr>
          <p:nvPr>
            <p:ph type="pic" idx="18"/>
          </p:nvPr>
        </p:nvSpPr>
        <p:spPr>
          <a:xfrm>
            <a:off x="2447997"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2" name="Espace réservé pour une image  2">
            <a:extLst>
              <a:ext uri="{FF2B5EF4-FFF2-40B4-BE49-F238E27FC236}">
                <a16:creationId xmlns:a16="http://schemas.microsoft.com/office/drawing/2014/main" id="{3A565E7E-5A79-1845-BE9E-6C1A6CFF7F20}"/>
              </a:ext>
            </a:extLst>
          </p:cNvPr>
          <p:cNvSpPr>
            <a:spLocks noGrp="1"/>
          </p:cNvSpPr>
          <p:nvPr>
            <p:ph type="pic" idx="22"/>
          </p:nvPr>
        </p:nvSpPr>
        <p:spPr>
          <a:xfrm>
            <a:off x="4703995"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3" name="Espace réservé pour une image  2">
            <a:extLst>
              <a:ext uri="{FF2B5EF4-FFF2-40B4-BE49-F238E27FC236}">
                <a16:creationId xmlns:a16="http://schemas.microsoft.com/office/drawing/2014/main" id="{9B2BE137-DBA1-AB42-9F6F-EFD88ECEA53E}"/>
              </a:ext>
            </a:extLst>
          </p:cNvPr>
          <p:cNvSpPr>
            <a:spLocks noGrp="1"/>
          </p:cNvSpPr>
          <p:nvPr>
            <p:ph type="pic" idx="23"/>
          </p:nvPr>
        </p:nvSpPr>
        <p:spPr>
          <a:xfrm>
            <a:off x="6959989"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36" name="Espace réservé pour une image  2">
            <a:extLst>
              <a:ext uri="{FF2B5EF4-FFF2-40B4-BE49-F238E27FC236}">
                <a16:creationId xmlns:a16="http://schemas.microsoft.com/office/drawing/2014/main" id="{5E99FA88-57D7-4B4F-925B-16020F50B5C0}"/>
              </a:ext>
            </a:extLst>
          </p:cNvPr>
          <p:cNvSpPr>
            <a:spLocks noGrp="1"/>
          </p:cNvSpPr>
          <p:nvPr>
            <p:ph type="pic" idx="24"/>
          </p:nvPr>
        </p:nvSpPr>
        <p:spPr>
          <a:xfrm>
            <a:off x="9215983"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24" name="Rectangle 3">
            <a:extLst>
              <a:ext uri="{FF2B5EF4-FFF2-40B4-BE49-F238E27FC236}">
                <a16:creationId xmlns:a16="http://schemas.microsoft.com/office/drawing/2014/main" id="{09085702-B817-9542-A612-E678E4A29ACF}"/>
              </a:ext>
            </a:extLst>
          </p:cNvPr>
          <p:cNvSpPr>
            <a:spLocks noGrp="1" noChangeArrowheads="1"/>
          </p:cNvSpPr>
          <p:nvPr>
            <p:ph type="ctrTitle" hasCustomPrompt="1"/>
          </p:nvPr>
        </p:nvSpPr>
        <p:spPr>
          <a:xfrm>
            <a:off x="1920001" y="2286000"/>
            <a:ext cx="9407999" cy="1143000"/>
          </a:xfrm>
          <a:prstGeom prst="rect">
            <a:avLst/>
          </a:prstGeom>
        </p:spPr>
        <p:txBody>
          <a:bodyPr/>
          <a:lstStyle>
            <a:lvl1pPr>
              <a:defRPr sz="2400">
                <a:solidFill>
                  <a:srgbClr val="666666"/>
                </a:solidFill>
              </a:defRPr>
            </a:lvl1pPr>
          </a:lstStyle>
          <a:p>
            <a:pPr lvl="0"/>
            <a:r>
              <a:rPr lang="fr-FR" noProof="0" dirty="0"/>
              <a:t>Merci pour votre attention.</a:t>
            </a:r>
          </a:p>
        </p:txBody>
      </p:sp>
      <p:sp>
        <p:nvSpPr>
          <p:cNvPr id="9" name="ZoneTexte 10">
            <a:extLst>
              <a:ext uri="{FF2B5EF4-FFF2-40B4-BE49-F238E27FC236}">
                <a16:creationId xmlns:a16="http://schemas.microsoft.com/office/drawing/2014/main" id="{7A25724D-3589-8448-9484-29496FA10F6E}"/>
              </a:ext>
            </a:extLst>
          </p:cNvPr>
          <p:cNvSpPr txBox="1">
            <a:spLocks noChangeArrowheads="1"/>
          </p:cNvSpPr>
          <p:nvPr/>
        </p:nvSpPr>
        <p:spPr bwMode="auto">
          <a:xfrm>
            <a:off x="3420000" y="4849815"/>
            <a:ext cx="7200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11" name="ZoneTexte 12">
            <a:extLst>
              <a:ext uri="{FF2B5EF4-FFF2-40B4-BE49-F238E27FC236}">
                <a16:creationId xmlns:a16="http://schemas.microsoft.com/office/drawing/2014/main" id="{15677454-4668-F24E-AFA5-5EF381BD7463}"/>
              </a:ext>
            </a:extLst>
          </p:cNvPr>
          <p:cNvSpPr txBox="1">
            <a:spLocks noChangeArrowheads="1"/>
          </p:cNvSpPr>
          <p:nvPr/>
        </p:nvSpPr>
        <p:spPr bwMode="auto">
          <a:xfrm>
            <a:off x="5265740" y="4954588"/>
            <a:ext cx="36147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Tree>
    <p:extLst>
      <p:ext uri="{BB962C8B-B14F-4D97-AF65-F5344CB8AC3E}">
        <p14:creationId xmlns:p14="http://schemas.microsoft.com/office/powerpoint/2010/main" val="94474092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705927" y="173228"/>
            <a:ext cx="8780145" cy="57404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6" name="Holder 6"/>
          <p:cNvSpPr>
            <a:spLocks noGrp="1"/>
          </p:cNvSpPr>
          <p:nvPr>
            <p:ph type="sldNum" sz="quarter" idx="7"/>
          </p:nvPr>
        </p:nvSpPr>
        <p:spPr/>
        <p:txBody>
          <a:bodyPr lIns="0" tIns="0" rIns="0" bIns="0"/>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2070775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56731D"/>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rgbClr val="C0000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6" name="Holder 6"/>
          <p:cNvSpPr>
            <a:spLocks noGrp="1"/>
          </p:cNvSpPr>
          <p:nvPr>
            <p:ph type="sldNum" sz="quarter" idx="7"/>
          </p:nvPr>
        </p:nvSpPr>
        <p:spPr/>
        <p:txBody>
          <a:bodyPr lIns="0" tIns="0" rIns="0" bIns="0"/>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1060654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000" b="1" i="0">
                <a:solidFill>
                  <a:srgbClr val="56731D"/>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7" name="Holder 7"/>
          <p:cNvSpPr>
            <a:spLocks noGrp="1"/>
          </p:cNvSpPr>
          <p:nvPr>
            <p:ph type="sldNum" sz="quarter" idx="7"/>
          </p:nvPr>
        </p:nvSpPr>
        <p:spPr/>
        <p:txBody>
          <a:bodyPr lIns="0" tIns="0" rIns="0" bIns="0"/>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508664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255"/>
          </a:xfrm>
          <a:custGeom>
            <a:avLst/>
            <a:gdLst/>
            <a:ahLst/>
            <a:cxnLst/>
            <a:rect l="l" t="t" r="r" b="b"/>
            <a:pathLst>
              <a:path w="12192000" h="8255">
                <a:moveTo>
                  <a:pt x="0" y="7937"/>
                </a:moveTo>
                <a:lnTo>
                  <a:pt x="12192000" y="7937"/>
                </a:lnTo>
                <a:lnTo>
                  <a:pt x="12192000" y="0"/>
                </a:lnTo>
                <a:lnTo>
                  <a:pt x="0" y="0"/>
                </a:lnTo>
                <a:lnTo>
                  <a:pt x="0" y="7937"/>
                </a:lnTo>
                <a:close/>
              </a:path>
            </a:pathLst>
          </a:custGeom>
          <a:solidFill>
            <a:srgbClr val="EDEBDE"/>
          </a:solidFill>
        </p:spPr>
        <p:txBody>
          <a:bodyPr wrap="square" lIns="0" tIns="0" rIns="0" bIns="0" rtlCol="0"/>
          <a:lstStyle/>
          <a:p>
            <a:endParaRPr/>
          </a:p>
        </p:txBody>
      </p:sp>
      <p:sp>
        <p:nvSpPr>
          <p:cNvPr id="17" name="bg object 17"/>
          <p:cNvSpPr/>
          <p:nvPr/>
        </p:nvSpPr>
        <p:spPr>
          <a:xfrm>
            <a:off x="0" y="1052512"/>
            <a:ext cx="12192000" cy="5273675"/>
          </a:xfrm>
          <a:custGeom>
            <a:avLst/>
            <a:gdLst/>
            <a:ahLst/>
            <a:cxnLst/>
            <a:rect l="l" t="t" r="r" b="b"/>
            <a:pathLst>
              <a:path w="12192000" h="5273675">
                <a:moveTo>
                  <a:pt x="0" y="5273675"/>
                </a:moveTo>
                <a:lnTo>
                  <a:pt x="12192000" y="5273675"/>
                </a:lnTo>
                <a:lnTo>
                  <a:pt x="12192000" y="0"/>
                </a:lnTo>
                <a:lnTo>
                  <a:pt x="0" y="0"/>
                </a:lnTo>
                <a:lnTo>
                  <a:pt x="0" y="5273675"/>
                </a:lnTo>
                <a:close/>
              </a:path>
            </a:pathLst>
          </a:custGeom>
          <a:solidFill>
            <a:srgbClr val="EDEBDE"/>
          </a:solidFill>
        </p:spPr>
        <p:txBody>
          <a:bodyPr wrap="square" lIns="0" tIns="0" rIns="0" bIns="0" rtlCol="0"/>
          <a:lstStyle/>
          <a:p>
            <a:endParaRPr/>
          </a:p>
        </p:txBody>
      </p:sp>
      <p:sp>
        <p:nvSpPr>
          <p:cNvPr id="18" name="bg object 18"/>
          <p:cNvSpPr/>
          <p:nvPr/>
        </p:nvSpPr>
        <p:spPr>
          <a:xfrm>
            <a:off x="0" y="6326188"/>
            <a:ext cx="12190095" cy="532130"/>
          </a:xfrm>
          <a:custGeom>
            <a:avLst/>
            <a:gdLst/>
            <a:ahLst/>
            <a:cxnLst/>
            <a:rect l="l" t="t" r="r" b="b"/>
            <a:pathLst>
              <a:path w="12190095" h="532129">
                <a:moveTo>
                  <a:pt x="0" y="531811"/>
                </a:moveTo>
                <a:lnTo>
                  <a:pt x="12190046" y="531811"/>
                </a:lnTo>
                <a:lnTo>
                  <a:pt x="12190046" y="0"/>
                </a:lnTo>
                <a:lnTo>
                  <a:pt x="0" y="0"/>
                </a:lnTo>
                <a:lnTo>
                  <a:pt x="0" y="531811"/>
                </a:lnTo>
                <a:close/>
              </a:path>
            </a:pathLst>
          </a:custGeom>
          <a:solidFill>
            <a:srgbClr val="FFFFFF"/>
          </a:solidFill>
        </p:spPr>
        <p:txBody>
          <a:bodyPr wrap="square" lIns="0" tIns="0" rIns="0" bIns="0" rtlCol="0"/>
          <a:lstStyle/>
          <a:p>
            <a:endParaRPr/>
          </a:p>
        </p:txBody>
      </p:sp>
      <p:sp>
        <p:nvSpPr>
          <p:cNvPr id="19" name="bg object 19"/>
          <p:cNvSpPr/>
          <p:nvPr/>
        </p:nvSpPr>
        <p:spPr>
          <a:xfrm>
            <a:off x="5862" y="7937"/>
            <a:ext cx="12186285" cy="841375"/>
          </a:xfrm>
          <a:custGeom>
            <a:avLst/>
            <a:gdLst/>
            <a:ahLst/>
            <a:cxnLst/>
            <a:rect l="l" t="t" r="r" b="b"/>
            <a:pathLst>
              <a:path w="12186285" h="841375">
                <a:moveTo>
                  <a:pt x="0" y="841375"/>
                </a:moveTo>
                <a:lnTo>
                  <a:pt x="12186137" y="841375"/>
                </a:lnTo>
                <a:lnTo>
                  <a:pt x="12186137" y="0"/>
                </a:lnTo>
                <a:lnTo>
                  <a:pt x="0" y="0"/>
                </a:lnTo>
                <a:lnTo>
                  <a:pt x="0" y="841375"/>
                </a:lnTo>
                <a:close/>
              </a:path>
            </a:pathLst>
          </a:custGeom>
          <a:solidFill>
            <a:srgbClr val="FFFFFF"/>
          </a:solidFill>
        </p:spPr>
        <p:txBody>
          <a:bodyPr wrap="square" lIns="0" tIns="0" rIns="0" bIns="0" rtlCol="0"/>
          <a:lstStyle/>
          <a:p>
            <a:endParaRPr/>
          </a:p>
        </p:txBody>
      </p:sp>
      <p:sp>
        <p:nvSpPr>
          <p:cNvPr id="20" name="bg object 20"/>
          <p:cNvSpPr/>
          <p:nvPr/>
        </p:nvSpPr>
        <p:spPr>
          <a:xfrm>
            <a:off x="1" y="849312"/>
            <a:ext cx="12192000" cy="203200"/>
          </a:xfrm>
          <a:custGeom>
            <a:avLst/>
            <a:gdLst/>
            <a:ahLst/>
            <a:cxnLst/>
            <a:rect l="l" t="t" r="r" b="b"/>
            <a:pathLst>
              <a:path w="12192000" h="203200">
                <a:moveTo>
                  <a:pt x="0" y="203200"/>
                </a:moveTo>
                <a:lnTo>
                  <a:pt x="12191998" y="203200"/>
                </a:lnTo>
                <a:lnTo>
                  <a:pt x="12191998" y="0"/>
                </a:lnTo>
                <a:lnTo>
                  <a:pt x="0" y="0"/>
                </a:lnTo>
                <a:lnTo>
                  <a:pt x="0" y="203200"/>
                </a:lnTo>
                <a:close/>
              </a:path>
            </a:pathLst>
          </a:custGeom>
          <a:solidFill>
            <a:srgbClr val="669900">
              <a:alpha val="85099"/>
            </a:srgbClr>
          </a:solidFill>
        </p:spPr>
        <p:txBody>
          <a:bodyPr wrap="square" lIns="0" tIns="0" rIns="0" bIns="0" rtlCol="0"/>
          <a:lstStyle/>
          <a:p>
            <a:endParaRPr/>
          </a:p>
        </p:txBody>
      </p:sp>
      <p:sp>
        <p:nvSpPr>
          <p:cNvPr id="21" name="bg object 21"/>
          <p:cNvSpPr/>
          <p:nvPr/>
        </p:nvSpPr>
        <p:spPr>
          <a:xfrm>
            <a:off x="9595345" y="188912"/>
            <a:ext cx="2262555" cy="1079500"/>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6983044" y="6461126"/>
            <a:ext cx="672123" cy="36036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bg object 23"/>
          <p:cNvSpPr/>
          <p:nvPr/>
        </p:nvSpPr>
        <p:spPr>
          <a:xfrm>
            <a:off x="8233511" y="6472237"/>
            <a:ext cx="2073033" cy="360361"/>
          </a:xfrm>
          <a:prstGeom prst="rect">
            <a:avLst/>
          </a:prstGeom>
          <a:blipFill>
            <a:blip r:embed="rId4"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000" b="1" i="0">
                <a:solidFill>
                  <a:srgbClr val="56731D"/>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5" name="Holder 5"/>
          <p:cNvSpPr>
            <a:spLocks noGrp="1"/>
          </p:cNvSpPr>
          <p:nvPr>
            <p:ph type="sldNum" sz="quarter" idx="7"/>
          </p:nvPr>
        </p:nvSpPr>
        <p:spPr/>
        <p:txBody>
          <a:bodyPr lIns="0" tIns="0" rIns="0" bIns="0"/>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13668246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255"/>
          </a:xfrm>
          <a:custGeom>
            <a:avLst/>
            <a:gdLst/>
            <a:ahLst/>
            <a:cxnLst/>
            <a:rect l="l" t="t" r="r" b="b"/>
            <a:pathLst>
              <a:path w="12192000" h="8255">
                <a:moveTo>
                  <a:pt x="0" y="7937"/>
                </a:moveTo>
                <a:lnTo>
                  <a:pt x="12192000" y="7937"/>
                </a:lnTo>
                <a:lnTo>
                  <a:pt x="12192000" y="0"/>
                </a:lnTo>
                <a:lnTo>
                  <a:pt x="0" y="0"/>
                </a:lnTo>
                <a:lnTo>
                  <a:pt x="0" y="7937"/>
                </a:lnTo>
                <a:close/>
              </a:path>
            </a:pathLst>
          </a:custGeom>
          <a:solidFill>
            <a:srgbClr val="EDEBDE"/>
          </a:solidFill>
        </p:spPr>
        <p:txBody>
          <a:bodyPr wrap="square" lIns="0" tIns="0" rIns="0" bIns="0" rtlCol="0"/>
          <a:lstStyle/>
          <a:p>
            <a:endParaRPr/>
          </a:p>
        </p:txBody>
      </p:sp>
      <p:sp>
        <p:nvSpPr>
          <p:cNvPr id="17" name="bg object 17"/>
          <p:cNvSpPr/>
          <p:nvPr/>
        </p:nvSpPr>
        <p:spPr>
          <a:xfrm>
            <a:off x="0" y="1052512"/>
            <a:ext cx="12192000" cy="5273675"/>
          </a:xfrm>
          <a:custGeom>
            <a:avLst/>
            <a:gdLst/>
            <a:ahLst/>
            <a:cxnLst/>
            <a:rect l="l" t="t" r="r" b="b"/>
            <a:pathLst>
              <a:path w="12192000" h="5273675">
                <a:moveTo>
                  <a:pt x="0" y="5273675"/>
                </a:moveTo>
                <a:lnTo>
                  <a:pt x="12192000" y="5273675"/>
                </a:lnTo>
                <a:lnTo>
                  <a:pt x="12192000" y="0"/>
                </a:lnTo>
                <a:lnTo>
                  <a:pt x="0" y="0"/>
                </a:lnTo>
                <a:lnTo>
                  <a:pt x="0" y="5273675"/>
                </a:lnTo>
                <a:close/>
              </a:path>
            </a:pathLst>
          </a:custGeom>
          <a:solidFill>
            <a:srgbClr val="EDEBDE"/>
          </a:solidFill>
        </p:spPr>
        <p:txBody>
          <a:bodyPr wrap="square" lIns="0" tIns="0" rIns="0" bIns="0" rtlCol="0"/>
          <a:lstStyle/>
          <a:p>
            <a:endParaRPr/>
          </a:p>
        </p:txBody>
      </p:sp>
      <p:sp>
        <p:nvSpPr>
          <p:cNvPr id="18" name="bg object 18"/>
          <p:cNvSpPr/>
          <p:nvPr/>
        </p:nvSpPr>
        <p:spPr>
          <a:xfrm>
            <a:off x="0" y="6326188"/>
            <a:ext cx="12190095" cy="532130"/>
          </a:xfrm>
          <a:custGeom>
            <a:avLst/>
            <a:gdLst/>
            <a:ahLst/>
            <a:cxnLst/>
            <a:rect l="l" t="t" r="r" b="b"/>
            <a:pathLst>
              <a:path w="12190095" h="532129">
                <a:moveTo>
                  <a:pt x="0" y="531811"/>
                </a:moveTo>
                <a:lnTo>
                  <a:pt x="12190046" y="531811"/>
                </a:lnTo>
                <a:lnTo>
                  <a:pt x="12190046" y="0"/>
                </a:lnTo>
                <a:lnTo>
                  <a:pt x="0" y="0"/>
                </a:lnTo>
                <a:lnTo>
                  <a:pt x="0" y="531811"/>
                </a:lnTo>
                <a:close/>
              </a:path>
            </a:pathLst>
          </a:custGeom>
          <a:solidFill>
            <a:srgbClr val="FFFFFF"/>
          </a:solidFill>
        </p:spPr>
        <p:txBody>
          <a:bodyPr wrap="square" lIns="0" tIns="0" rIns="0" bIns="0" rtlCol="0"/>
          <a:lstStyle/>
          <a:p>
            <a:endParaRPr/>
          </a:p>
        </p:txBody>
      </p:sp>
      <p:sp>
        <p:nvSpPr>
          <p:cNvPr id="19" name="bg object 19"/>
          <p:cNvSpPr/>
          <p:nvPr/>
        </p:nvSpPr>
        <p:spPr>
          <a:xfrm>
            <a:off x="5862" y="7937"/>
            <a:ext cx="12186285" cy="841375"/>
          </a:xfrm>
          <a:custGeom>
            <a:avLst/>
            <a:gdLst/>
            <a:ahLst/>
            <a:cxnLst/>
            <a:rect l="l" t="t" r="r" b="b"/>
            <a:pathLst>
              <a:path w="12186285" h="841375">
                <a:moveTo>
                  <a:pt x="0" y="841375"/>
                </a:moveTo>
                <a:lnTo>
                  <a:pt x="12186137" y="841375"/>
                </a:lnTo>
                <a:lnTo>
                  <a:pt x="12186137" y="0"/>
                </a:lnTo>
                <a:lnTo>
                  <a:pt x="0" y="0"/>
                </a:lnTo>
                <a:lnTo>
                  <a:pt x="0" y="841375"/>
                </a:lnTo>
                <a:close/>
              </a:path>
            </a:pathLst>
          </a:custGeom>
          <a:solidFill>
            <a:srgbClr val="FFFFFF"/>
          </a:solidFill>
        </p:spPr>
        <p:txBody>
          <a:bodyPr wrap="square" lIns="0" tIns="0" rIns="0" bIns="0" rtlCol="0"/>
          <a:lstStyle/>
          <a:p>
            <a:endParaRPr/>
          </a:p>
        </p:txBody>
      </p:sp>
      <p:sp>
        <p:nvSpPr>
          <p:cNvPr id="20" name="bg object 20"/>
          <p:cNvSpPr/>
          <p:nvPr/>
        </p:nvSpPr>
        <p:spPr>
          <a:xfrm>
            <a:off x="1" y="849312"/>
            <a:ext cx="12192000" cy="203200"/>
          </a:xfrm>
          <a:custGeom>
            <a:avLst/>
            <a:gdLst/>
            <a:ahLst/>
            <a:cxnLst/>
            <a:rect l="l" t="t" r="r" b="b"/>
            <a:pathLst>
              <a:path w="12192000" h="203200">
                <a:moveTo>
                  <a:pt x="0" y="203200"/>
                </a:moveTo>
                <a:lnTo>
                  <a:pt x="12191998" y="203200"/>
                </a:lnTo>
                <a:lnTo>
                  <a:pt x="12191998" y="0"/>
                </a:lnTo>
                <a:lnTo>
                  <a:pt x="0" y="0"/>
                </a:lnTo>
                <a:lnTo>
                  <a:pt x="0" y="203200"/>
                </a:lnTo>
                <a:close/>
              </a:path>
            </a:pathLst>
          </a:custGeom>
          <a:solidFill>
            <a:srgbClr val="669900">
              <a:alpha val="85099"/>
            </a:srgbClr>
          </a:solidFill>
        </p:spPr>
        <p:txBody>
          <a:bodyPr wrap="square" lIns="0" tIns="0" rIns="0" bIns="0" rtlCol="0"/>
          <a:lstStyle/>
          <a:p>
            <a:endParaRPr/>
          </a:p>
        </p:txBody>
      </p:sp>
      <p:sp>
        <p:nvSpPr>
          <p:cNvPr id="21" name="bg object 21"/>
          <p:cNvSpPr/>
          <p:nvPr/>
        </p:nvSpPr>
        <p:spPr>
          <a:xfrm>
            <a:off x="9595345" y="188912"/>
            <a:ext cx="2262555" cy="1079500"/>
          </a:xfrm>
          <a:prstGeom prst="rect">
            <a:avLst/>
          </a:prstGeom>
          <a:blipFill>
            <a:blip r:embed="rId2" cstate="print"/>
            <a:stretch>
              <a:fillRect/>
            </a:stretch>
          </a:blipFill>
        </p:spPr>
        <p:txBody>
          <a:bodyPr wrap="square" lIns="0" tIns="0" rIns="0" bIns="0" rtlCol="0"/>
          <a:lstStyle/>
          <a:p>
            <a:endParaRPr/>
          </a:p>
        </p:txBody>
      </p:sp>
      <p:sp>
        <p:nvSpPr>
          <p:cNvPr id="22" name="bg object 22"/>
          <p:cNvSpPr/>
          <p:nvPr/>
        </p:nvSpPr>
        <p:spPr>
          <a:xfrm>
            <a:off x="6983044" y="6461126"/>
            <a:ext cx="672123" cy="36036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bg object 23"/>
          <p:cNvSpPr/>
          <p:nvPr/>
        </p:nvSpPr>
        <p:spPr>
          <a:xfrm>
            <a:off x="8233511" y="6472237"/>
            <a:ext cx="2073033" cy="360361"/>
          </a:xfrm>
          <a:prstGeom prst="rect">
            <a:avLst/>
          </a:prstGeom>
          <a:blipFill>
            <a:blip r:embed="rId4" cstate="print"/>
            <a:stretch>
              <a:fillRect/>
            </a:stretch>
          </a:blipFill>
        </p:spPr>
        <p:txBody>
          <a:bodyPr wrap="square" lIns="0" tIns="0" rIns="0" bIns="0" rtlCol="0"/>
          <a:lstStyle/>
          <a:p>
            <a:endParaRPr/>
          </a:p>
        </p:txBody>
      </p:sp>
      <p:sp>
        <p:nvSpPr>
          <p:cNvPr id="24" name="bg object 24"/>
          <p:cNvSpPr/>
          <p:nvPr/>
        </p:nvSpPr>
        <p:spPr>
          <a:xfrm>
            <a:off x="11222736" y="6443471"/>
            <a:ext cx="377951" cy="36271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5" name="bg object 25"/>
          <p:cNvSpPr/>
          <p:nvPr/>
        </p:nvSpPr>
        <p:spPr>
          <a:xfrm>
            <a:off x="10818444" y="6443662"/>
            <a:ext cx="367323" cy="360361"/>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4" name="Holder 4"/>
          <p:cNvSpPr>
            <a:spLocks noGrp="1"/>
          </p:cNvSpPr>
          <p:nvPr>
            <p:ph type="sldNum" sz="quarter" idx="7"/>
          </p:nvPr>
        </p:nvSpPr>
        <p:spPr/>
        <p:txBody>
          <a:bodyPr lIns="0" tIns="0" rIns="0" bIns="0"/>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3468185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595808" y="111770"/>
            <a:ext cx="10972800" cy="724942"/>
          </a:xfrm>
          <a:prstGeom prst="rect">
            <a:avLst/>
          </a:prstGeom>
        </p:spPr>
        <p:txBody>
          <a:bodyPr/>
          <a:lstStyle>
            <a:lvl1pPr algn="l">
              <a:defRPr/>
            </a:lvl1pPr>
          </a:lstStyle>
          <a:p>
            <a:r>
              <a:rPr lang="de-DE"/>
              <a:t>Titelmasterformat durch Klicken bearbeiten</a:t>
            </a:r>
            <a:endParaRPr lang="de-DE" dirty="0"/>
          </a:p>
        </p:txBody>
      </p:sp>
      <p:sp>
        <p:nvSpPr>
          <p:cNvPr id="5" name="Foliennummernplatzhalter 1">
            <a:extLst>
              <a:ext uri="{FF2B5EF4-FFF2-40B4-BE49-F238E27FC236}">
                <a16:creationId xmlns:a16="http://schemas.microsoft.com/office/drawing/2014/main" id="{E0BBA841-56A0-6143-9B4B-90A95C49B8E7}"/>
              </a:ext>
            </a:extLst>
          </p:cNvPr>
          <p:cNvSpPr>
            <a:spLocks noGrp="1"/>
          </p:cNvSpPr>
          <p:nvPr>
            <p:ph type="sldNum" sz="quarter" idx="10"/>
          </p:nvPr>
        </p:nvSpPr>
        <p:spPr/>
        <p:txBody>
          <a:bodyPr/>
          <a:lstStyle>
            <a:lvl1pPr>
              <a:defRPr/>
            </a:lvl1pPr>
          </a:lstStyle>
          <a:p>
            <a:pPr>
              <a:defRPr/>
            </a:pPr>
            <a:fld id="{2A3AACDD-76DD-4945-A97B-9CA626A1D9F5}" type="slidenum">
              <a:rPr lang="de-DE"/>
              <a:pPr>
                <a:defRPr/>
              </a:pPr>
              <a:t>‹Nr.›</a:t>
            </a:fld>
            <a:endParaRPr lang="de-DE" dirty="0"/>
          </a:p>
        </p:txBody>
      </p:sp>
    </p:spTree>
    <p:extLst>
      <p:ext uri="{BB962C8B-B14F-4D97-AF65-F5344CB8AC3E}">
        <p14:creationId xmlns:p14="http://schemas.microsoft.com/office/powerpoint/2010/main" val="4164797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 logos impairs ">
    <p:bg>
      <p:bgPr>
        <a:solidFill>
          <a:schemeClr val="bg1">
            <a:alpha val="92155"/>
          </a:schemeClr>
        </a:solidFill>
        <a:effectLst/>
      </p:bgPr>
    </p:bg>
    <p:spTree>
      <p:nvGrpSpPr>
        <p:cNvPr id="1" name=""/>
        <p:cNvGrpSpPr/>
        <p:nvPr/>
      </p:nvGrpSpPr>
      <p:grpSpPr>
        <a:xfrm>
          <a:off x="0" y="0"/>
          <a:ext cx="0" cy="0"/>
          <a:chOff x="0" y="0"/>
          <a:chExt cx="0" cy="0"/>
        </a:xfrm>
      </p:grpSpPr>
      <p:sp>
        <p:nvSpPr>
          <p:cNvPr id="22" name="Espace réservé pour une image  2">
            <a:extLst>
              <a:ext uri="{FF2B5EF4-FFF2-40B4-BE49-F238E27FC236}">
                <a16:creationId xmlns:a16="http://schemas.microsoft.com/office/drawing/2014/main" id="{064342AA-7606-1F45-8DA9-6A27F67DAB27}"/>
              </a:ext>
            </a:extLst>
          </p:cNvPr>
          <p:cNvSpPr>
            <a:spLocks noGrp="1"/>
          </p:cNvSpPr>
          <p:nvPr>
            <p:ph type="pic" idx="19"/>
          </p:nvPr>
        </p:nvSpPr>
        <p:spPr>
          <a:xfrm>
            <a:off x="192001" y="1619998"/>
            <a:ext cx="2724001" cy="2340002"/>
          </a:xfrm>
          <a:prstGeom prst="rect">
            <a:avLst/>
          </a:prstGeo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cxnSp>
        <p:nvCxnSpPr>
          <p:cNvPr id="7" name="Connecteur droit 6">
            <a:extLst>
              <a:ext uri="{FF2B5EF4-FFF2-40B4-BE49-F238E27FC236}">
                <a16:creationId xmlns:a16="http://schemas.microsoft.com/office/drawing/2014/main" id="{9F8241FA-6596-C348-925D-E51FA063B9B2}"/>
              </a:ext>
            </a:extLst>
          </p:cNvPr>
          <p:cNvCxnSpPr>
            <a:cxnSpLocks/>
          </p:cNvCxnSpPr>
          <p:nvPr/>
        </p:nvCxnSpPr>
        <p:spPr>
          <a:xfrm>
            <a:off x="3168000" y="1620000"/>
            <a:ext cx="0" cy="2340000"/>
          </a:xfrm>
          <a:prstGeom prst="line">
            <a:avLst/>
          </a:prstGeom>
          <a:ln w="12700">
            <a:solidFill>
              <a:srgbClr val="969696"/>
            </a:solidFill>
            <a:prstDash val="sysDash"/>
          </a:ln>
        </p:spPr>
        <p:style>
          <a:lnRef idx="1">
            <a:schemeClr val="accent1"/>
          </a:lnRef>
          <a:fillRef idx="0">
            <a:schemeClr val="accent1"/>
          </a:fillRef>
          <a:effectRef idx="0">
            <a:schemeClr val="accent1"/>
          </a:effectRef>
          <a:fontRef idx="minor">
            <a:schemeClr val="tx1"/>
          </a:fontRef>
        </p:style>
      </p:cxnSp>
      <p:sp>
        <p:nvSpPr>
          <p:cNvPr id="9" name="ZoneTexte 10">
            <a:extLst>
              <a:ext uri="{FF2B5EF4-FFF2-40B4-BE49-F238E27FC236}">
                <a16:creationId xmlns:a16="http://schemas.microsoft.com/office/drawing/2014/main" id="{7A25724D-3589-8448-9484-29496FA10F6E}"/>
              </a:ext>
            </a:extLst>
          </p:cNvPr>
          <p:cNvSpPr txBox="1">
            <a:spLocks noChangeArrowheads="1"/>
          </p:cNvSpPr>
          <p:nvPr/>
        </p:nvSpPr>
        <p:spPr bwMode="auto">
          <a:xfrm>
            <a:off x="3420000" y="4849815"/>
            <a:ext cx="7200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10" name="ZoneTexte 11">
            <a:extLst>
              <a:ext uri="{FF2B5EF4-FFF2-40B4-BE49-F238E27FC236}">
                <a16:creationId xmlns:a16="http://schemas.microsoft.com/office/drawing/2014/main" id="{A49F9AE8-78AF-2645-8616-9D3E3830491B}"/>
              </a:ext>
            </a:extLst>
          </p:cNvPr>
          <p:cNvSpPr txBox="1">
            <a:spLocks noChangeArrowheads="1"/>
          </p:cNvSpPr>
          <p:nvPr/>
        </p:nvSpPr>
        <p:spPr bwMode="auto">
          <a:xfrm>
            <a:off x="5170489" y="4849815"/>
            <a:ext cx="370998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11" name="ZoneTexte 12">
            <a:extLst>
              <a:ext uri="{FF2B5EF4-FFF2-40B4-BE49-F238E27FC236}">
                <a16:creationId xmlns:a16="http://schemas.microsoft.com/office/drawing/2014/main" id="{15677454-4668-F24E-AFA5-5EF381BD7463}"/>
              </a:ext>
            </a:extLst>
          </p:cNvPr>
          <p:cNvSpPr txBox="1">
            <a:spLocks noChangeArrowheads="1"/>
          </p:cNvSpPr>
          <p:nvPr/>
        </p:nvSpPr>
        <p:spPr bwMode="auto">
          <a:xfrm>
            <a:off x="5265740" y="4954588"/>
            <a:ext cx="36147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eaLnBrk="1" hangingPunct="1"/>
            <a:endParaRPr lang="fr-FR" altLang="fr-FR" sz="1125">
              <a:solidFill>
                <a:srgbClr val="565656"/>
              </a:solidFill>
            </a:endParaRPr>
          </a:p>
        </p:txBody>
      </p:sp>
      <p:sp>
        <p:nvSpPr>
          <p:cNvPr id="2" name="Titre 1">
            <a:extLst>
              <a:ext uri="{FF2B5EF4-FFF2-40B4-BE49-F238E27FC236}">
                <a16:creationId xmlns:a16="http://schemas.microsoft.com/office/drawing/2014/main" id="{D67A4977-56BC-0D42-AD22-69033E599810}"/>
              </a:ext>
            </a:extLst>
          </p:cNvPr>
          <p:cNvSpPr>
            <a:spLocks noGrp="1"/>
          </p:cNvSpPr>
          <p:nvPr>
            <p:ph type="ctrTitle"/>
          </p:nvPr>
        </p:nvSpPr>
        <p:spPr>
          <a:xfrm>
            <a:off x="3420000" y="1619999"/>
            <a:ext cx="7200000" cy="1584000"/>
          </a:xfrm>
          <a:prstGeom prst="rect">
            <a:avLst/>
          </a:prstGeom>
        </p:spPr>
        <p:txBody>
          <a:bodyPr anchor="t">
            <a:normAutofit/>
          </a:bodyPr>
          <a:lstStyle>
            <a:lvl1pPr algn="l">
              <a:lnSpc>
                <a:spcPct val="150000"/>
              </a:lnSpc>
              <a:defRPr sz="1800" cap="all" baseline="0">
                <a:solidFill>
                  <a:srgbClr val="565656"/>
                </a:solidFill>
              </a:defRPr>
            </a:lvl1pPr>
          </a:lstStyle>
          <a:p>
            <a:r>
              <a:rPr lang="fr-FR"/>
              <a:t>Modifiez le style du titre</a:t>
            </a:r>
            <a:endParaRPr lang="fr-FR" dirty="0"/>
          </a:p>
        </p:txBody>
      </p:sp>
      <p:sp>
        <p:nvSpPr>
          <p:cNvPr id="3" name="Sous-titre 2">
            <a:extLst>
              <a:ext uri="{FF2B5EF4-FFF2-40B4-BE49-F238E27FC236}">
                <a16:creationId xmlns:a16="http://schemas.microsoft.com/office/drawing/2014/main" id="{2DBA172C-CE9A-0C46-B065-7E83982715ED}"/>
              </a:ext>
            </a:extLst>
          </p:cNvPr>
          <p:cNvSpPr>
            <a:spLocks noGrp="1"/>
          </p:cNvSpPr>
          <p:nvPr>
            <p:ph type="subTitle" idx="1"/>
          </p:nvPr>
        </p:nvSpPr>
        <p:spPr>
          <a:xfrm>
            <a:off x="3420000" y="3420000"/>
            <a:ext cx="7200000" cy="540000"/>
          </a:xfrm>
          <a:prstGeom prst="rect">
            <a:avLst/>
          </a:prstGeom>
        </p:spPr>
        <p:txBody>
          <a:bodyPr>
            <a:noAutofit/>
          </a:bodyPr>
          <a:lstStyle>
            <a:lvl1pPr marL="0" indent="0" algn="l">
              <a:buNone/>
              <a:defRPr sz="1500" baseline="0">
                <a:solidFill>
                  <a:srgbClr val="969696"/>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fr-FR" dirty="0"/>
          </a:p>
        </p:txBody>
      </p:sp>
      <p:pic>
        <p:nvPicPr>
          <p:cNvPr id="26" name="Image 9">
            <a:extLst>
              <a:ext uri="{FF2B5EF4-FFF2-40B4-BE49-F238E27FC236}">
                <a16:creationId xmlns:a16="http://schemas.microsoft.com/office/drawing/2014/main" id="{4F7A0467-F2A9-5F49-A6BF-1CD51E84B19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0" y="22"/>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Espace réservé pour une image  2">
            <a:extLst>
              <a:ext uri="{FF2B5EF4-FFF2-40B4-BE49-F238E27FC236}">
                <a16:creationId xmlns:a16="http://schemas.microsoft.com/office/drawing/2014/main" id="{92FC5B77-A0AE-8A4F-B016-E922FBBC9D24}"/>
              </a:ext>
            </a:extLst>
          </p:cNvPr>
          <p:cNvSpPr>
            <a:spLocks noGrp="1"/>
          </p:cNvSpPr>
          <p:nvPr>
            <p:ph type="pic" idx="10"/>
          </p:nvPr>
        </p:nvSpPr>
        <p:spPr>
          <a:xfrm>
            <a:off x="1040235" y="5220001"/>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7" name="Espace réservé pour une image  2">
            <a:extLst>
              <a:ext uri="{FF2B5EF4-FFF2-40B4-BE49-F238E27FC236}">
                <a16:creationId xmlns:a16="http://schemas.microsoft.com/office/drawing/2014/main" id="{1FC29D4D-A0DB-914D-8CA5-8B8FB2DEDC5D}"/>
              </a:ext>
            </a:extLst>
          </p:cNvPr>
          <p:cNvSpPr>
            <a:spLocks noGrp="1"/>
          </p:cNvSpPr>
          <p:nvPr>
            <p:ph type="pic" idx="11"/>
          </p:nvPr>
        </p:nvSpPr>
        <p:spPr>
          <a:xfrm>
            <a:off x="3094635" y="5220000"/>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4" name="Espace réservé pour une image  2">
            <a:extLst>
              <a:ext uri="{FF2B5EF4-FFF2-40B4-BE49-F238E27FC236}">
                <a16:creationId xmlns:a16="http://schemas.microsoft.com/office/drawing/2014/main" id="{4CB91EB2-1363-904A-AFDF-682B98A20455}"/>
              </a:ext>
            </a:extLst>
          </p:cNvPr>
          <p:cNvSpPr>
            <a:spLocks noGrp="1"/>
          </p:cNvSpPr>
          <p:nvPr>
            <p:ph type="pic" idx="12"/>
          </p:nvPr>
        </p:nvSpPr>
        <p:spPr>
          <a:xfrm>
            <a:off x="5139435" y="5220000"/>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5" name="Espace réservé pour une image  2">
            <a:extLst>
              <a:ext uri="{FF2B5EF4-FFF2-40B4-BE49-F238E27FC236}">
                <a16:creationId xmlns:a16="http://schemas.microsoft.com/office/drawing/2014/main" id="{2F5C67B0-6088-E140-A357-95A5A087EF32}"/>
              </a:ext>
            </a:extLst>
          </p:cNvPr>
          <p:cNvSpPr>
            <a:spLocks noGrp="1"/>
          </p:cNvSpPr>
          <p:nvPr>
            <p:ph type="pic" idx="13"/>
          </p:nvPr>
        </p:nvSpPr>
        <p:spPr>
          <a:xfrm>
            <a:off x="7203435" y="5220000"/>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37" name="Espace réservé pour une image  2">
            <a:extLst>
              <a:ext uri="{FF2B5EF4-FFF2-40B4-BE49-F238E27FC236}">
                <a16:creationId xmlns:a16="http://schemas.microsoft.com/office/drawing/2014/main" id="{18162193-1955-FA40-904D-0E95FA3972B5}"/>
              </a:ext>
            </a:extLst>
          </p:cNvPr>
          <p:cNvSpPr>
            <a:spLocks noGrp="1"/>
          </p:cNvSpPr>
          <p:nvPr>
            <p:ph type="pic" idx="14"/>
          </p:nvPr>
        </p:nvSpPr>
        <p:spPr>
          <a:xfrm>
            <a:off x="9257835" y="5220000"/>
            <a:ext cx="1920000" cy="900000"/>
          </a:xfrm>
          <a:prstGeom prst="rect">
            <a:avLst/>
          </a:prstGeom>
        </p:spPr>
        <p:txBody>
          <a:bodyPr/>
          <a:lstStyle>
            <a:lvl1pPr marL="0" indent="0">
              <a:buNone/>
              <a:defRPr sz="1000" b="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pic>
        <p:nvPicPr>
          <p:cNvPr id="38" name="Image 6">
            <a:extLst>
              <a:ext uri="{FF2B5EF4-FFF2-40B4-BE49-F238E27FC236}">
                <a16:creationId xmlns:a16="http://schemas.microsoft.com/office/drawing/2014/main" id="{A4235A41-DA31-EC48-896D-30AB09790B10}"/>
              </a:ext>
            </a:extLst>
          </p:cNvPr>
          <p:cNvPicPr preferRelativeResize="0">
            <a:picLocks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0" y="617400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7">
            <a:extLst>
              <a:ext uri="{FF2B5EF4-FFF2-40B4-BE49-F238E27FC236}">
                <a16:creationId xmlns:a16="http://schemas.microsoft.com/office/drawing/2014/main" id="{C71E39C7-FB88-C149-8D1C-26FD3B1A56A3}"/>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92000" y="6302445"/>
            <a:ext cx="2064000"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Espace réservé pour une image  2">
            <a:extLst>
              <a:ext uri="{FF2B5EF4-FFF2-40B4-BE49-F238E27FC236}">
                <a16:creationId xmlns:a16="http://schemas.microsoft.com/office/drawing/2014/main" id="{B7A20756-CB1A-9043-81DE-3040FA5CA453}"/>
              </a:ext>
            </a:extLst>
          </p:cNvPr>
          <p:cNvSpPr>
            <a:spLocks noGrp="1"/>
          </p:cNvSpPr>
          <p:nvPr>
            <p:ph type="pic" idx="18"/>
          </p:nvPr>
        </p:nvSpPr>
        <p:spPr>
          <a:xfrm>
            <a:off x="2447997"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1" name="Espace réservé pour une image  2">
            <a:extLst>
              <a:ext uri="{FF2B5EF4-FFF2-40B4-BE49-F238E27FC236}">
                <a16:creationId xmlns:a16="http://schemas.microsoft.com/office/drawing/2014/main" id="{A54A644D-A805-4F4A-B363-34CAC648F9EF}"/>
              </a:ext>
            </a:extLst>
          </p:cNvPr>
          <p:cNvSpPr>
            <a:spLocks noGrp="1"/>
          </p:cNvSpPr>
          <p:nvPr>
            <p:ph type="pic" idx="22"/>
          </p:nvPr>
        </p:nvSpPr>
        <p:spPr>
          <a:xfrm>
            <a:off x="4703995"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2" name="Espace réservé pour une image  2">
            <a:extLst>
              <a:ext uri="{FF2B5EF4-FFF2-40B4-BE49-F238E27FC236}">
                <a16:creationId xmlns:a16="http://schemas.microsoft.com/office/drawing/2014/main" id="{0A81A363-CDC0-6B48-9AFF-70D91AD7F207}"/>
              </a:ext>
            </a:extLst>
          </p:cNvPr>
          <p:cNvSpPr>
            <a:spLocks noGrp="1"/>
          </p:cNvSpPr>
          <p:nvPr>
            <p:ph type="pic" idx="23"/>
          </p:nvPr>
        </p:nvSpPr>
        <p:spPr>
          <a:xfrm>
            <a:off x="6959989"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3" name="Espace réservé pour une image  2">
            <a:extLst>
              <a:ext uri="{FF2B5EF4-FFF2-40B4-BE49-F238E27FC236}">
                <a16:creationId xmlns:a16="http://schemas.microsoft.com/office/drawing/2014/main" id="{4B1775EC-638D-4042-954A-CDBDB618DEFF}"/>
              </a:ext>
            </a:extLst>
          </p:cNvPr>
          <p:cNvSpPr>
            <a:spLocks noGrp="1"/>
          </p:cNvSpPr>
          <p:nvPr>
            <p:ph type="pic" idx="24"/>
          </p:nvPr>
        </p:nvSpPr>
        <p:spPr>
          <a:xfrm>
            <a:off x="9215983" y="6302444"/>
            <a:ext cx="2064000" cy="46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4" name="Espace réservé du texte 41" descr="Lieu - Date" title="Lieu &amp; Date">
            <a:extLst>
              <a:ext uri="{FF2B5EF4-FFF2-40B4-BE49-F238E27FC236}">
                <a16:creationId xmlns:a16="http://schemas.microsoft.com/office/drawing/2014/main" id="{311B9321-4E58-BE4A-B42A-8D5D7F3D8B88}"/>
              </a:ext>
            </a:extLst>
          </p:cNvPr>
          <p:cNvSpPr>
            <a:spLocks noGrp="1"/>
          </p:cNvSpPr>
          <p:nvPr>
            <p:ph type="body" sz="quarter" idx="21"/>
          </p:nvPr>
        </p:nvSpPr>
        <p:spPr>
          <a:xfrm>
            <a:off x="4116000" y="4092109"/>
            <a:ext cx="3960000" cy="270058"/>
          </a:xfrm>
          <a:prstGeom prst="rect">
            <a:avLst/>
          </a:prstGeom>
          <a:solidFill>
            <a:srgbClr val="EAB80E"/>
          </a:solidFill>
        </p:spPr>
        <p:txBody>
          <a:bodyPr lIns="0" tIns="0" rIns="0" bIns="0" anchor="ctr" anchorCtr="0">
            <a:normAutofit/>
          </a:bodyPr>
          <a:lstStyle>
            <a:lvl1pPr marL="0" indent="0" algn="ctr">
              <a:buNone/>
              <a:defRPr sz="1050" b="0">
                <a:solidFill>
                  <a:schemeClr val="bg1"/>
                </a:solidFill>
              </a:defRPr>
            </a:lvl1pPr>
          </a:lstStyle>
          <a:p>
            <a:pPr lvl="0"/>
            <a:r>
              <a:rPr lang="fr-FR"/>
              <a:t>Modifier les styles du texte du masque
Deuxième niveau
Troisième niveau
Quatrième niveau
Cinquième niveau</a:t>
            </a:r>
          </a:p>
        </p:txBody>
      </p:sp>
      <p:sp>
        <p:nvSpPr>
          <p:cNvPr id="45" name="Espace réservé du texte 41">
            <a:extLst>
              <a:ext uri="{FF2B5EF4-FFF2-40B4-BE49-F238E27FC236}">
                <a16:creationId xmlns:a16="http://schemas.microsoft.com/office/drawing/2014/main" id="{FF45B343-736F-1B4C-B79C-1DD4EFCB65B6}"/>
              </a:ext>
            </a:extLst>
          </p:cNvPr>
          <p:cNvSpPr>
            <a:spLocks noGrp="1"/>
          </p:cNvSpPr>
          <p:nvPr>
            <p:ph type="body" sz="quarter" idx="20"/>
          </p:nvPr>
        </p:nvSpPr>
        <p:spPr>
          <a:xfrm>
            <a:off x="4088891" y="4497144"/>
            <a:ext cx="3960000" cy="369888"/>
          </a:xfrm>
          <a:prstGeom prst="rect">
            <a:avLst/>
          </a:prstGeom>
        </p:spPr>
        <p:txBody>
          <a:bodyPr/>
          <a:lstStyle>
            <a:lvl1pPr marL="0" indent="0">
              <a:buNone/>
              <a:defRPr sz="1125">
                <a:solidFill>
                  <a:srgbClr val="565656"/>
                </a:solidFill>
              </a:defRPr>
            </a:lvl1pPr>
          </a:lstStyle>
          <a:p>
            <a:pPr lvl="0"/>
            <a:r>
              <a:rPr lang="fr-FR"/>
              <a:t>Modifier les styles du texte du masque
Deuxième niveau
Troisième niveau
Quatrième niveau
Cinquième niveau</a:t>
            </a:r>
          </a:p>
        </p:txBody>
      </p:sp>
    </p:spTree>
    <p:extLst>
      <p:ext uri="{BB962C8B-B14F-4D97-AF65-F5344CB8AC3E}">
        <p14:creationId xmlns:p14="http://schemas.microsoft.com/office/powerpoint/2010/main" val="2832180548"/>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95808" y="111770"/>
            <a:ext cx="10972800" cy="724942"/>
          </a:xfrm>
          <a:prstGeom prst="rect">
            <a:avLst/>
          </a:prstGeom>
        </p:spPr>
        <p:txBody>
          <a:bodyPr/>
          <a:lstStyle>
            <a:lvl1pPr algn="l">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623392" y="1268760"/>
            <a:ext cx="10972800" cy="4968552"/>
          </a:xfrm>
          <a:prstGeom prst="rect">
            <a:avLst/>
          </a:prstGeom>
        </p:spPr>
        <p:txBody>
          <a:bodyPr/>
          <a:lstStyle>
            <a:lvl1pPr>
              <a:defRPr>
                <a:solidFill>
                  <a:schemeClr val="tx2">
                    <a:lumMod val="50000"/>
                  </a:schemeClr>
                </a:solidFill>
              </a:defRPr>
            </a:lvl1pPr>
            <a:lvl2pPr>
              <a:defRPr>
                <a:solidFill>
                  <a:schemeClr val="accent3"/>
                </a:solidFill>
              </a:defRPr>
            </a:lvl2pPr>
            <a:lvl3pPr>
              <a:defRPr>
                <a:solidFill>
                  <a:schemeClr val="accent4"/>
                </a:solidFill>
              </a:defRPr>
            </a:lvl3pPr>
            <a:lvl4pPr>
              <a:defRPr>
                <a:solidFill>
                  <a:schemeClr val="accent5"/>
                </a:solidFill>
              </a:defRPr>
            </a:lvl4pPr>
            <a:lvl5pPr>
              <a:defRPr>
                <a:solidFill>
                  <a:schemeClr val="bg2">
                    <a:lumMod val="50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173427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340768"/>
            <a:ext cx="5384800" cy="4785395"/>
          </a:xfrm>
          <a:prstGeom prst="rect">
            <a:avLst/>
          </a:prstGeom>
        </p:spPr>
        <p:txBody>
          <a:bodyPr/>
          <a:lstStyle>
            <a:lvl1pPr>
              <a:defRPr sz="2100">
                <a:solidFill>
                  <a:schemeClr val="tx2">
                    <a:lumMod val="50000"/>
                  </a:schemeClr>
                </a:solidFill>
              </a:defRPr>
            </a:lvl1pPr>
            <a:lvl2pPr>
              <a:defRPr sz="1800">
                <a:solidFill>
                  <a:schemeClr val="tx2">
                    <a:lumMod val="50000"/>
                  </a:schemeClr>
                </a:solidFill>
              </a:defRPr>
            </a:lvl2pPr>
            <a:lvl3pPr>
              <a:defRPr sz="1500">
                <a:solidFill>
                  <a:schemeClr val="tx2">
                    <a:lumMod val="50000"/>
                  </a:schemeClr>
                </a:solidFill>
              </a:defRPr>
            </a:lvl3pPr>
            <a:lvl4pPr>
              <a:defRPr sz="1350">
                <a:solidFill>
                  <a:schemeClr val="tx2">
                    <a:lumMod val="50000"/>
                  </a:schemeClr>
                </a:solidFill>
              </a:defRPr>
            </a:lvl4pPr>
            <a:lvl5pPr>
              <a:defRPr sz="1350">
                <a:solidFill>
                  <a:schemeClr val="tx2">
                    <a:lumMod val="50000"/>
                  </a:schemeClr>
                </a:solidFill>
              </a:defRPr>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340768"/>
            <a:ext cx="5384800" cy="4785395"/>
          </a:xfrm>
          <a:prstGeom prst="rect">
            <a:avLst/>
          </a:prstGeom>
        </p:spPr>
        <p:txBody>
          <a:bodyPr/>
          <a:lstStyle>
            <a:lvl1pPr>
              <a:defRPr sz="2100">
                <a:solidFill>
                  <a:schemeClr val="tx2">
                    <a:lumMod val="50000"/>
                  </a:schemeClr>
                </a:solidFill>
              </a:defRPr>
            </a:lvl1pPr>
            <a:lvl2pPr>
              <a:defRPr sz="1800">
                <a:solidFill>
                  <a:schemeClr val="tx2">
                    <a:lumMod val="50000"/>
                  </a:schemeClr>
                </a:solidFill>
              </a:defRPr>
            </a:lvl2pPr>
            <a:lvl3pPr>
              <a:defRPr sz="1500">
                <a:solidFill>
                  <a:schemeClr val="tx2">
                    <a:lumMod val="50000"/>
                  </a:schemeClr>
                </a:solidFill>
              </a:defRPr>
            </a:lvl3pPr>
            <a:lvl4pPr>
              <a:defRPr sz="1350">
                <a:solidFill>
                  <a:schemeClr val="tx2">
                    <a:lumMod val="50000"/>
                  </a:schemeClr>
                </a:solidFill>
              </a:defRPr>
            </a:lvl4pPr>
            <a:lvl5pPr>
              <a:defRPr sz="1350">
                <a:solidFill>
                  <a:schemeClr val="tx2">
                    <a:lumMod val="50000"/>
                  </a:schemeClr>
                </a:solidFill>
              </a:defRPr>
            </a:lvl5pPr>
            <a:lvl6pPr>
              <a:defRPr sz="1350"/>
            </a:lvl6pPr>
            <a:lvl7pPr>
              <a:defRPr sz="1350"/>
            </a:lvl7pPr>
            <a:lvl8pPr>
              <a:defRPr sz="1350"/>
            </a:lvl8pPr>
            <a:lvl9pPr>
              <a:defRPr sz="135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595808" y="111770"/>
            <a:ext cx="10972800" cy="724942"/>
          </a:xfrm>
          <a:prstGeom prst="rect">
            <a:avLst/>
          </a:prstGeom>
        </p:spPr>
        <p:txBody>
          <a:bodyPr/>
          <a:lstStyle>
            <a:lvl1pPr algn="l">
              <a:defRPr/>
            </a:lvl1pPr>
          </a:lstStyle>
          <a:p>
            <a:r>
              <a:rPr lang="de-DE"/>
              <a:t>Titelmasterformat durch Klicken bearbeiten</a:t>
            </a:r>
            <a:endParaRPr lang="de-DE" dirty="0"/>
          </a:p>
        </p:txBody>
      </p:sp>
      <p:sp>
        <p:nvSpPr>
          <p:cNvPr id="5" name="Foliennummernplatzhalter 1">
            <a:extLst>
              <a:ext uri="{FF2B5EF4-FFF2-40B4-BE49-F238E27FC236}">
                <a16:creationId xmlns:a16="http://schemas.microsoft.com/office/drawing/2014/main" id="{E0BBA841-56A0-6143-9B4B-90A95C49B8E7}"/>
              </a:ext>
            </a:extLst>
          </p:cNvPr>
          <p:cNvSpPr>
            <a:spLocks noGrp="1"/>
          </p:cNvSpPr>
          <p:nvPr>
            <p:ph type="sldNum" sz="quarter" idx="10"/>
          </p:nvPr>
        </p:nvSpPr>
        <p:spPr/>
        <p:txBody>
          <a:bodyPr/>
          <a:lstStyle>
            <a:lvl1pPr>
              <a:defRPr/>
            </a:lvl1pPr>
          </a:lstStyle>
          <a:p>
            <a:pPr>
              <a:defRPr/>
            </a:pPr>
            <a:fld id="{2A3AACDD-76DD-4945-A97B-9CA626A1D9F5}" type="slidenum">
              <a:rPr lang="de-DE"/>
              <a:pPr>
                <a:defRPr/>
              </a:pPr>
              <a:t>‹Nr.›</a:t>
            </a:fld>
            <a:endParaRPr lang="de-DE" dirty="0"/>
          </a:p>
        </p:txBody>
      </p:sp>
    </p:spTree>
    <p:extLst>
      <p:ext uri="{BB962C8B-B14F-4D97-AF65-F5344CB8AC3E}">
        <p14:creationId xmlns:p14="http://schemas.microsoft.com/office/powerpoint/2010/main" val="40361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392" y="1268760"/>
            <a:ext cx="5386917" cy="639762"/>
          </a:xfrm>
          <a:prstGeom prst="rect">
            <a:avLst/>
          </a:prstGeo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4" name="Inhaltsplatzhalter 3"/>
          <p:cNvSpPr>
            <a:spLocks noGrp="1"/>
          </p:cNvSpPr>
          <p:nvPr>
            <p:ph sz="half" idx="2"/>
          </p:nvPr>
        </p:nvSpPr>
        <p:spPr>
          <a:xfrm>
            <a:off x="609600" y="2132857"/>
            <a:ext cx="5386917" cy="3993306"/>
          </a:xfrm>
          <a:prstGeom prst="rect">
            <a:avLst/>
          </a:prstGeom>
        </p:spPr>
        <p:txBody>
          <a:bodyPr/>
          <a:lstStyle>
            <a:lvl1pPr>
              <a:defRPr sz="1800">
                <a:solidFill>
                  <a:schemeClr val="tx2">
                    <a:lumMod val="50000"/>
                  </a:schemeClr>
                </a:solidFill>
              </a:defRPr>
            </a:lvl1pPr>
            <a:lvl2pPr>
              <a:defRPr sz="1500">
                <a:solidFill>
                  <a:schemeClr val="tx2">
                    <a:lumMod val="50000"/>
                  </a:schemeClr>
                </a:solidFill>
              </a:defRPr>
            </a:lvl2pPr>
            <a:lvl3pPr>
              <a:defRPr sz="135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2011" y="1268760"/>
            <a:ext cx="5389035" cy="639762"/>
          </a:xfrm>
          <a:prstGeom prst="rect">
            <a:avLst/>
          </a:prstGeom>
        </p:spPr>
        <p:txBody>
          <a:bodyPr anchor="b"/>
          <a:lstStyle>
            <a:lvl1pPr marL="0" indent="0">
              <a:buNone/>
              <a:defRPr sz="1800" b="1">
                <a:solidFill>
                  <a:schemeClr val="accent3"/>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 bearbeiten</a:t>
            </a:r>
          </a:p>
        </p:txBody>
      </p:sp>
      <p:sp>
        <p:nvSpPr>
          <p:cNvPr id="6" name="Inhaltsplatzhalter 5"/>
          <p:cNvSpPr>
            <a:spLocks noGrp="1"/>
          </p:cNvSpPr>
          <p:nvPr>
            <p:ph sz="quarter" idx="4"/>
          </p:nvPr>
        </p:nvSpPr>
        <p:spPr>
          <a:xfrm>
            <a:off x="6193367" y="2132857"/>
            <a:ext cx="5389035" cy="3993306"/>
          </a:xfrm>
          <a:prstGeom prst="rect">
            <a:avLst/>
          </a:prstGeom>
        </p:spPr>
        <p:txBody>
          <a:bodyPr/>
          <a:lstStyle>
            <a:lvl1pPr>
              <a:defRPr sz="1800">
                <a:solidFill>
                  <a:schemeClr val="tx2">
                    <a:lumMod val="50000"/>
                  </a:schemeClr>
                </a:solidFill>
              </a:defRPr>
            </a:lvl1pPr>
            <a:lvl2pPr>
              <a:defRPr sz="1500">
                <a:solidFill>
                  <a:schemeClr val="tx2">
                    <a:lumMod val="50000"/>
                  </a:schemeClr>
                </a:solidFill>
              </a:defRPr>
            </a:lvl2pPr>
            <a:lvl3pPr>
              <a:defRPr sz="1350">
                <a:solidFill>
                  <a:schemeClr val="tx2">
                    <a:lumMod val="50000"/>
                  </a:schemeClr>
                </a:solidFill>
              </a:defRPr>
            </a:lvl3pPr>
            <a:lvl4pPr>
              <a:defRPr sz="1200">
                <a:solidFill>
                  <a:schemeClr val="tx2">
                    <a:lumMod val="50000"/>
                  </a:schemeClr>
                </a:solidFill>
              </a:defRPr>
            </a:lvl4pPr>
            <a:lvl5pPr>
              <a:defRPr sz="1200">
                <a:solidFill>
                  <a:schemeClr val="tx2">
                    <a:lumMod val="50000"/>
                  </a:schemeClr>
                </a:solidFill>
              </a:defRPr>
            </a:lvl5pPr>
            <a:lvl6pPr>
              <a:defRPr sz="1200"/>
            </a:lvl6pPr>
            <a:lvl7pPr>
              <a:defRPr sz="1200"/>
            </a:lvl7pPr>
            <a:lvl8pPr>
              <a:defRPr sz="1200"/>
            </a:lvl8pPr>
            <a:lvl9pPr>
              <a:defRPr sz="12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1"/>
          <p:cNvSpPr>
            <a:spLocks noGrp="1"/>
          </p:cNvSpPr>
          <p:nvPr>
            <p:ph type="title"/>
          </p:nvPr>
        </p:nvSpPr>
        <p:spPr>
          <a:xfrm>
            <a:off x="623392" y="116632"/>
            <a:ext cx="10972800" cy="724942"/>
          </a:xfrm>
          <a:prstGeom prst="rect">
            <a:avLst/>
          </a:prstGeom>
        </p:spPr>
        <p:txBody>
          <a:bodyPr/>
          <a:lstStyle>
            <a:lvl1pPr algn="l">
              <a:defRPr/>
            </a:lvl1pPr>
          </a:lstStyle>
          <a:p>
            <a:r>
              <a:rPr lang="de-DE"/>
              <a:t>Titelmasterformat durch Klicken bearbeiten</a:t>
            </a:r>
            <a:endParaRPr lang="de-DE" dirty="0"/>
          </a:p>
        </p:txBody>
      </p:sp>
      <p:sp>
        <p:nvSpPr>
          <p:cNvPr id="7" name="Foliennummernplatzhalter 1">
            <a:extLst>
              <a:ext uri="{FF2B5EF4-FFF2-40B4-BE49-F238E27FC236}">
                <a16:creationId xmlns:a16="http://schemas.microsoft.com/office/drawing/2014/main" id="{5E28117B-D597-F645-B521-ADCB6C2B98F5}"/>
              </a:ext>
            </a:extLst>
          </p:cNvPr>
          <p:cNvSpPr>
            <a:spLocks noGrp="1"/>
          </p:cNvSpPr>
          <p:nvPr>
            <p:ph type="sldNum" sz="quarter" idx="10"/>
          </p:nvPr>
        </p:nvSpPr>
        <p:spPr/>
        <p:txBody>
          <a:bodyPr/>
          <a:lstStyle>
            <a:lvl1pPr>
              <a:defRPr/>
            </a:lvl1pPr>
          </a:lstStyle>
          <a:p>
            <a:pPr>
              <a:defRPr/>
            </a:pPr>
            <a:fld id="{008DCF3E-E18A-014E-A4ED-FC9B1E6F1B1E}" type="slidenum">
              <a:rPr lang="de-DE"/>
              <a:pPr>
                <a:defRPr/>
              </a:pPr>
              <a:t>‹Nr.›</a:t>
            </a:fld>
            <a:endParaRPr lang="de-DE" dirty="0"/>
          </a:p>
        </p:txBody>
      </p:sp>
    </p:spTree>
    <p:extLst>
      <p:ext uri="{BB962C8B-B14F-4D97-AF65-F5344CB8AC3E}">
        <p14:creationId xmlns:p14="http://schemas.microsoft.com/office/powerpoint/2010/main" val="1617459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4725144"/>
            <a:ext cx="12192000" cy="566738"/>
          </a:xfrm>
          <a:prstGeom prst="rect">
            <a:avLst/>
          </a:prstGeom>
        </p:spPr>
        <p:txBody>
          <a:bodyPr anchor="b"/>
          <a:lstStyle>
            <a:lvl1pPr algn="l">
              <a:defRPr sz="1500" b="1"/>
            </a:lvl1pPr>
          </a:lstStyle>
          <a:p>
            <a:r>
              <a:rPr lang="fr-FR"/>
              <a:t>Modifiez le style du titre</a:t>
            </a:r>
            <a:endParaRPr lang="de-DE" dirty="0"/>
          </a:p>
        </p:txBody>
      </p:sp>
      <p:sp>
        <p:nvSpPr>
          <p:cNvPr id="3" name="Bildplatzhalter 2"/>
          <p:cNvSpPr>
            <a:spLocks noGrp="1"/>
          </p:cNvSpPr>
          <p:nvPr>
            <p:ph type="pic" idx="1"/>
          </p:nvPr>
        </p:nvSpPr>
        <p:spPr>
          <a:xfrm>
            <a:off x="0" y="1268760"/>
            <a:ext cx="12192000" cy="3458814"/>
          </a:xfrm>
          <a:prstGeom prst="rect">
            <a:avLst/>
          </a:prstGeo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0" y="5301208"/>
            <a:ext cx="12192000" cy="804862"/>
          </a:xfrm>
          <a:prstGeom prst="rect">
            <a:avLst/>
          </a:prstGeom>
        </p:spPr>
        <p:txBody>
          <a:bodyPr/>
          <a:lstStyle>
            <a:lvl1pPr marL="0" indent="0">
              <a:buNone/>
              <a:defRPr sz="1050">
                <a:solidFill>
                  <a:schemeClr val="bg2">
                    <a:lumMod val="50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fr-FR"/>
              <a:t>Modifier les styles du texte du masque</a:t>
            </a:r>
          </a:p>
        </p:txBody>
      </p:sp>
      <p:sp>
        <p:nvSpPr>
          <p:cNvPr id="5" name="Foliennummernplatzhalter 1">
            <a:extLst>
              <a:ext uri="{FF2B5EF4-FFF2-40B4-BE49-F238E27FC236}">
                <a16:creationId xmlns:a16="http://schemas.microsoft.com/office/drawing/2014/main" id="{18096374-662C-764D-B601-024318CF4368}"/>
              </a:ext>
            </a:extLst>
          </p:cNvPr>
          <p:cNvSpPr>
            <a:spLocks noGrp="1"/>
          </p:cNvSpPr>
          <p:nvPr>
            <p:ph type="sldNum" sz="quarter" idx="10"/>
          </p:nvPr>
        </p:nvSpPr>
        <p:spPr/>
        <p:txBody>
          <a:bodyPr/>
          <a:lstStyle>
            <a:lvl1pPr>
              <a:defRPr/>
            </a:lvl1pPr>
          </a:lstStyle>
          <a:p>
            <a:pPr>
              <a:defRPr/>
            </a:pPr>
            <a:fld id="{5F34384E-038B-4A44-97E6-EA2C85054527}" type="slidenum">
              <a:rPr lang="de-DE"/>
              <a:pPr>
                <a:defRPr/>
              </a:pPr>
              <a:t>‹Nr.›</a:t>
            </a:fld>
            <a:endParaRPr lang="de-DE" dirty="0"/>
          </a:p>
        </p:txBody>
      </p:sp>
    </p:spTree>
    <p:extLst>
      <p:ext uri="{BB962C8B-B14F-4D97-AF65-F5344CB8AC3E}">
        <p14:creationId xmlns:p14="http://schemas.microsoft.com/office/powerpoint/2010/main" val="383152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Textplatzhalter 10"/>
          <p:cNvSpPr>
            <a:spLocks noGrp="1"/>
          </p:cNvSpPr>
          <p:nvPr>
            <p:ph idx="1"/>
          </p:nvPr>
        </p:nvSpPr>
        <p:spPr>
          <a:xfrm>
            <a:off x="609600" y="1196754"/>
            <a:ext cx="10972800" cy="4929411"/>
          </a:xfrm>
          <a:prstGeom prst="rect">
            <a:avLst/>
          </a:prstGeom>
        </p:spPr>
        <p:txBody>
          <a:bodyPr rtlCol="0">
            <a:normAutofit/>
          </a:bodyPr>
          <a:lstStyle>
            <a:lvl1pPr marL="428625" indent="-428625">
              <a:buFont typeface="Arial" panose="020B0604020202020204" pitchFamily="34" charset="0"/>
              <a:buChar char="•"/>
              <a:defRPr sz="3300">
                <a:solidFill>
                  <a:schemeClr val="bg2"/>
                </a:solidFill>
              </a:defRPr>
            </a:lvl1pPr>
            <a:lvl2pPr marL="771525" indent="-428625">
              <a:buFont typeface="Arial" panose="020B0604020202020204" pitchFamily="34" charset="0"/>
              <a:buChar char="•"/>
              <a:defRPr sz="3000">
                <a:solidFill>
                  <a:schemeClr val="bg2"/>
                </a:solidFill>
              </a:defRPr>
            </a:lvl2pPr>
            <a:lvl3pPr marL="1114425" indent="-428625">
              <a:buFont typeface="Arial" panose="020B0604020202020204" pitchFamily="34" charset="0"/>
              <a:buChar char="•"/>
              <a:defRPr sz="2700">
                <a:solidFill>
                  <a:schemeClr val="bg2"/>
                </a:solidFill>
              </a:defRPr>
            </a:lvl3pPr>
            <a:lvl4pPr marL="1457325" indent="-428625">
              <a:buFont typeface="Arial" panose="020B0604020202020204" pitchFamily="34" charset="0"/>
              <a:buChar char="•"/>
              <a:defRPr sz="2700">
                <a:solidFill>
                  <a:schemeClr val="bg2"/>
                </a:solidFill>
              </a:defRPr>
            </a:lvl4pPr>
            <a:lvl5pPr marL="1714500" indent="-342900">
              <a:buFont typeface="Arial" panose="020B0604020202020204" pitchFamily="34" charset="0"/>
              <a:buChar char="•"/>
              <a:defRPr sz="2400">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oliennummernplatzhalter 1">
            <a:extLst>
              <a:ext uri="{FF2B5EF4-FFF2-40B4-BE49-F238E27FC236}">
                <a16:creationId xmlns:a16="http://schemas.microsoft.com/office/drawing/2014/main" id="{E04CBF99-2F0A-984D-8C00-5DD0E2802DF9}"/>
              </a:ext>
            </a:extLst>
          </p:cNvPr>
          <p:cNvSpPr>
            <a:spLocks noGrp="1"/>
          </p:cNvSpPr>
          <p:nvPr>
            <p:ph type="sldNum" sz="quarter" idx="10"/>
          </p:nvPr>
        </p:nvSpPr>
        <p:spPr/>
        <p:txBody>
          <a:bodyPr/>
          <a:lstStyle>
            <a:lvl1pPr>
              <a:defRPr/>
            </a:lvl1pPr>
          </a:lstStyle>
          <a:p>
            <a:pPr>
              <a:defRPr/>
            </a:pPr>
            <a:fld id="{499891C0-A2E5-F246-A7E7-DAE784DEF162}" type="slidenum">
              <a:rPr lang="de-DE"/>
              <a:pPr>
                <a:defRPr/>
              </a:pPr>
              <a:t>‹Nr.›</a:t>
            </a:fld>
            <a:endParaRPr lang="de-DE" dirty="0"/>
          </a:p>
        </p:txBody>
      </p:sp>
    </p:spTree>
    <p:extLst>
      <p:ext uri="{BB962C8B-B14F-4D97-AF65-F5344CB8AC3E}">
        <p14:creationId xmlns:p14="http://schemas.microsoft.com/office/powerpoint/2010/main" val="1075803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9"/>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Master-Untertitelformat bearbeiten</a:t>
            </a:r>
          </a:p>
        </p:txBody>
      </p:sp>
      <p:sp>
        <p:nvSpPr>
          <p:cNvPr id="4" name="Datumsplatzhalter 3">
            <a:extLst>
              <a:ext uri="{FF2B5EF4-FFF2-40B4-BE49-F238E27FC236}">
                <a16:creationId xmlns:a16="http://schemas.microsoft.com/office/drawing/2014/main" id="{2BA93660-A023-1648-A9C3-DEDEB92F5324}"/>
              </a:ext>
            </a:extLst>
          </p:cNvPr>
          <p:cNvSpPr>
            <a:spLocks noGrp="1"/>
          </p:cNvSpPr>
          <p:nvPr>
            <p:ph type="dt" sz="half" idx="10"/>
          </p:nvPr>
        </p:nvSpPr>
        <p:spPr>
          <a:xfrm>
            <a:off x="609600" y="6356353"/>
            <a:ext cx="2844800" cy="365125"/>
          </a:xfrm>
          <a:prstGeom prst="rect">
            <a:avLst/>
          </a:prstGeom>
        </p:spPr>
        <p:txBody>
          <a:bodyPr/>
          <a:lstStyle>
            <a:lvl1pPr>
              <a:defRPr/>
            </a:lvl1pPr>
          </a:lstStyle>
          <a:p>
            <a:pPr>
              <a:defRPr/>
            </a:pPr>
            <a:fld id="{4F547C10-024B-2741-8256-D59F7583BCC2}" type="datetimeFigureOut">
              <a:rPr lang="de-DE"/>
              <a:pPr>
                <a:defRPr/>
              </a:pPr>
              <a:t>01.10.2020</a:t>
            </a:fld>
            <a:endParaRPr lang="de-DE"/>
          </a:p>
        </p:txBody>
      </p:sp>
      <p:sp>
        <p:nvSpPr>
          <p:cNvPr id="5" name="Fußzeilenplatzhalter 4">
            <a:extLst>
              <a:ext uri="{FF2B5EF4-FFF2-40B4-BE49-F238E27FC236}">
                <a16:creationId xmlns:a16="http://schemas.microsoft.com/office/drawing/2014/main" id="{A98789E8-1ED5-DA4A-8D81-7D6851BE0EE4}"/>
              </a:ext>
            </a:extLst>
          </p:cNvPr>
          <p:cNvSpPr>
            <a:spLocks noGrp="1"/>
          </p:cNvSpPr>
          <p:nvPr>
            <p:ph type="ftr" sz="quarter" idx="11"/>
          </p:nvPr>
        </p:nvSpPr>
        <p:spPr>
          <a:xfrm>
            <a:off x="4165600" y="6356353"/>
            <a:ext cx="3860800" cy="365125"/>
          </a:xfrm>
          <a:prstGeom prst="rect">
            <a:avLst/>
          </a:prstGeom>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8075299-A89A-6140-8151-2FD9579454E6}"/>
              </a:ext>
            </a:extLst>
          </p:cNvPr>
          <p:cNvSpPr>
            <a:spLocks noGrp="1"/>
          </p:cNvSpPr>
          <p:nvPr>
            <p:ph type="sldNum" sz="quarter" idx="12"/>
          </p:nvPr>
        </p:nvSpPr>
        <p:spPr/>
        <p:txBody>
          <a:bodyPr/>
          <a:lstStyle>
            <a:lvl1pPr>
              <a:defRPr/>
            </a:lvl1pPr>
          </a:lstStyle>
          <a:p>
            <a:pPr>
              <a:defRPr/>
            </a:pPr>
            <a:fld id="{541168C4-2253-6345-9398-47824EB081EA}" type="slidenum">
              <a:rPr lang="de-DE"/>
              <a:pPr>
                <a:defRPr/>
              </a:pPr>
              <a:t>‹Nr.›</a:t>
            </a:fld>
            <a:endParaRPr lang="de-DE"/>
          </a:p>
        </p:txBody>
      </p:sp>
    </p:spTree>
    <p:extLst>
      <p:ext uri="{BB962C8B-B14F-4D97-AF65-F5344CB8AC3E}">
        <p14:creationId xmlns:p14="http://schemas.microsoft.com/office/powerpoint/2010/main" val="25677268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520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ítulo y objetos">
    <p:spTree>
      <p:nvGrpSpPr>
        <p:cNvPr id="1" name=""/>
        <p:cNvGrpSpPr/>
        <p:nvPr/>
      </p:nvGrpSpPr>
      <p:grpSpPr>
        <a:xfrm>
          <a:off x="0" y="0"/>
          <a:ext cx="0" cy="0"/>
          <a:chOff x="0" y="0"/>
          <a:chExt cx="0" cy="0"/>
        </a:xfrm>
      </p:grpSpPr>
      <p:pic>
        <p:nvPicPr>
          <p:cNvPr id="7" name="Imagen 9" descr="LOGO.jp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36063" y="6200775"/>
            <a:ext cx="1949939" cy="55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Espace réservé du titre 4"/>
          <p:cNvSpPr>
            <a:spLocks noGrp="1"/>
          </p:cNvSpPr>
          <p:nvPr>
            <p:ph type="title"/>
          </p:nvPr>
        </p:nvSpPr>
        <p:spPr>
          <a:xfrm>
            <a:off x="2619664" y="274638"/>
            <a:ext cx="6952672" cy="660502"/>
          </a:xfrm>
          <a:prstGeom prst="rect">
            <a:avLst/>
          </a:prstGeom>
          <a:noFill/>
          <a:ln>
            <a:noFill/>
          </a:ln>
        </p:spPr>
        <p:txBody>
          <a:bodyPr/>
          <a:lstStyle/>
          <a:p>
            <a:pPr lvl="0"/>
            <a:r>
              <a:rPr lang="fr-FR" dirty="0"/>
              <a:t>Cliquez et modifiez le titre</a:t>
            </a:r>
          </a:p>
        </p:txBody>
      </p:sp>
      <p:sp>
        <p:nvSpPr>
          <p:cNvPr id="6" name="Espace réservé du texte 5"/>
          <p:cNvSpPr>
            <a:spLocks noGrp="1"/>
          </p:cNvSpPr>
          <p:nvPr>
            <p:ph idx="1"/>
          </p:nvPr>
        </p:nvSpPr>
        <p:spPr>
          <a:xfrm>
            <a:off x="2517094" y="1124746"/>
            <a:ext cx="7267631" cy="944489"/>
          </a:xfrm>
          <a:prstGeom prst="rect">
            <a:avLst/>
          </a:prstGeom>
          <a:noFill/>
          <a:ln>
            <a:noFill/>
          </a:ln>
        </p:spPr>
        <p:txBody>
          <a:bodyPr/>
          <a:lstStyle/>
          <a:p>
            <a:pPr lvl="0"/>
            <a:r>
              <a:rPr lang="fr-FR" noProof="0" dirty="0"/>
              <a:t>Cliquez pour modifier les styles du texte du masque</a:t>
            </a:r>
          </a:p>
          <a:p>
            <a:pPr lvl="0"/>
            <a:r>
              <a:rPr lang="fr-FR" noProof="0" dirty="0"/>
              <a:t>Cliquez pour modifier les styles du texte du masque</a:t>
            </a:r>
          </a:p>
          <a:p>
            <a:pPr lvl="0"/>
            <a:r>
              <a:rPr lang="fr-FR" noProof="0" dirty="0"/>
              <a:t>Cliquez pour modifier les styles du texte du masque</a:t>
            </a:r>
          </a:p>
        </p:txBody>
      </p:sp>
    </p:spTree>
    <p:extLst>
      <p:ext uri="{BB962C8B-B14F-4D97-AF65-F5344CB8AC3E}">
        <p14:creationId xmlns:p14="http://schemas.microsoft.com/office/powerpoint/2010/main" val="25950532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et modifiez le titre</a:t>
            </a:r>
          </a:p>
        </p:txBody>
      </p:sp>
      <p:sp>
        <p:nvSpPr>
          <p:cNvPr id="3" name="Footer Placeholder 4"/>
          <p:cNvSpPr>
            <a:spLocks noGrp="1"/>
          </p:cNvSpPr>
          <p:nvPr>
            <p:ph type="ftr" sz="quarter" idx="10"/>
          </p:nvPr>
        </p:nvSpPr>
        <p:spPr>
          <a:xfrm>
            <a:off x="2304000" y="6552000"/>
            <a:ext cx="8640000" cy="306000"/>
          </a:xfrm>
          <a:prstGeom prst="rect">
            <a:avLst/>
          </a:prstGeom>
        </p:spPr>
        <p:txBody>
          <a:bodyPr vert="horz" lIns="91440" tIns="36000" rIns="91440" bIns="36000" rtlCol="0" anchor="ctr"/>
          <a:lstStyle>
            <a:lvl1pPr algn="l">
              <a:defRPr sz="825" cap="none" spc="150" baseline="0">
                <a:solidFill>
                  <a:srgbClr val="FFFFFF"/>
                </a:solidFill>
              </a:defRPr>
            </a:lvl1pPr>
          </a:lstStyle>
          <a:p>
            <a:endParaRPr lang="en-US" dirty="0">
              <a:latin typeface="Arial"/>
              <a:ea typeface="ＭＳ Ｐゴシック"/>
              <a:cs typeface="ＭＳ Ｐゴシック"/>
            </a:endParaRPr>
          </a:p>
        </p:txBody>
      </p:sp>
    </p:spTree>
    <p:extLst>
      <p:ext uri="{BB962C8B-B14F-4D97-AF65-F5344CB8AC3E}">
        <p14:creationId xmlns:p14="http://schemas.microsoft.com/office/powerpoint/2010/main" val="3643451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itre et contenu grande police">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01CD2E49-A4D5-5944-99E4-EFB6F8993EB4}"/>
              </a:ext>
            </a:extLst>
          </p:cNvPr>
          <p:cNvSpPr>
            <a:spLocks noGrp="1" noChangeArrowheads="1"/>
          </p:cNvSpPr>
          <p:nvPr>
            <p:ph idx="1"/>
          </p:nvPr>
        </p:nvSpPr>
        <p:spPr>
          <a:xfrm>
            <a:off x="240000" y="900000"/>
            <a:ext cx="11712000" cy="5472000"/>
          </a:xfrm>
        </p:spPr>
        <p:txBody>
          <a:bodyPr lIns="0" tIns="0" rIns="0" bIns="0" anchor="t" anchorCtr="0">
            <a:normAutofit/>
          </a:bodyPr>
          <a:lstStyle>
            <a:lvl1pPr marL="285750" indent="-285750">
              <a:buFont typeface="Wingdings" pitchFamily="2" charset="2"/>
              <a:buChar char="à"/>
              <a:defRPr sz="2200" b="1" i="0">
                <a:latin typeface="+mn-lt"/>
                <a:ea typeface="Apple Symbols" panose="02000000000000000000" pitchFamily="2" charset="-79"/>
                <a:cs typeface="Apple Symbols" panose="02000000000000000000" pitchFamily="2" charset="-79"/>
                <a:sym typeface="Wingdings" pitchFamily="2" charset="2"/>
              </a:defRPr>
            </a:lvl1pPr>
            <a:lvl2pPr marL="358775" marR="0" indent="-187325" algn="l" defTabSz="685800" rtl="0" eaLnBrk="1" fontAlgn="base" latinLnBrk="0" hangingPunct="1">
              <a:lnSpc>
                <a:spcPct val="90000"/>
              </a:lnSpc>
              <a:spcBef>
                <a:spcPts val="375"/>
              </a:spcBef>
              <a:spcAft>
                <a:spcPct val="0"/>
              </a:spcAft>
              <a:buClrTx/>
              <a:buSzTx/>
              <a:buFont typeface="Wingdings" pitchFamily="2" charset="2"/>
              <a:buChar char="§"/>
              <a:tabLst/>
              <a:defRPr sz="2200"/>
            </a:lvl2pPr>
            <a:lvl3pPr marL="540544" indent="-138113">
              <a:tabLst/>
              <a:defRPr sz="2200"/>
            </a:lvl3pPr>
            <a:lvl4pPr marL="669131" indent="-163116">
              <a:buFont typeface="Helvetica" pitchFamily="2" charset="0"/>
              <a:buChar char="−"/>
              <a:tabLst/>
              <a:defRPr sz="2000">
                <a:solidFill>
                  <a:schemeClr val="tx1"/>
                </a:solidFill>
              </a:defRPr>
            </a:lvl4pPr>
            <a:lvl5pPr marL="806054" indent="-171450">
              <a:buFont typeface="Courier New" panose="02070309020205020404" pitchFamily="49" charset="0"/>
              <a:buChar char="o"/>
              <a:tabLst/>
              <a:defRPr sz="1800"/>
            </a:lvl5pPr>
          </a:lstStyle>
          <a:p>
            <a:pPr lvl="0"/>
            <a:r>
              <a:rPr lang="fr-FR"/>
              <a:t>Modifier les styles du texte du masque
Deuxième niveau
Troisième niveau
Quatrième niveau
Cinquième niveau</a:t>
            </a:r>
            <a:endParaRPr lang="fr-FR" dirty="0"/>
          </a:p>
        </p:txBody>
      </p:sp>
      <p:sp>
        <p:nvSpPr>
          <p:cNvPr id="7" name="Espace réservé du pied de page 4">
            <a:extLst>
              <a:ext uri="{FF2B5EF4-FFF2-40B4-BE49-F238E27FC236}">
                <a16:creationId xmlns:a16="http://schemas.microsoft.com/office/drawing/2014/main" id="{20AA0DFD-F407-DE4E-9CA4-D9E7BE6B3959}"/>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pPr>
              <a:defRPr/>
            </a:pPr>
            <a:endParaRPr lang="fr-FR" dirty="0"/>
          </a:p>
        </p:txBody>
      </p:sp>
      <p:sp>
        <p:nvSpPr>
          <p:cNvPr id="2" name="ZoneTexte 1">
            <a:extLst>
              <a:ext uri="{FF2B5EF4-FFF2-40B4-BE49-F238E27FC236}">
                <a16:creationId xmlns:a16="http://schemas.microsoft.com/office/drawing/2014/main" id="{1C84CD2B-59D5-6946-BB01-E2F007411AF2}"/>
              </a:ext>
            </a:extLst>
          </p:cNvPr>
          <p:cNvSpPr txBox="1"/>
          <p:nvPr userDrawn="1"/>
        </p:nvSpPr>
        <p:spPr>
          <a:xfrm>
            <a:off x="3422708" y="394283"/>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3" name="ZoneTexte 2">
            <a:extLst>
              <a:ext uri="{FF2B5EF4-FFF2-40B4-BE49-F238E27FC236}">
                <a16:creationId xmlns:a16="http://schemas.microsoft.com/office/drawing/2014/main" id="{358BFECD-4363-F541-8C9D-10767AEA2740}"/>
              </a:ext>
            </a:extLst>
          </p:cNvPr>
          <p:cNvSpPr txBox="1"/>
          <p:nvPr userDrawn="1"/>
        </p:nvSpPr>
        <p:spPr>
          <a:xfrm>
            <a:off x="3210187" y="419450"/>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8" name="Titre 2">
            <a:extLst>
              <a:ext uri="{FF2B5EF4-FFF2-40B4-BE49-F238E27FC236}">
                <a16:creationId xmlns:a16="http://schemas.microsoft.com/office/drawing/2014/main" id="{7682C8DA-8278-C246-A3FA-B9D085DFD2E6}"/>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pic>
        <p:nvPicPr>
          <p:cNvPr id="9" name="Espace réservé pour une image  29">
            <a:extLst>
              <a:ext uri="{FF2B5EF4-FFF2-40B4-BE49-F238E27FC236}">
                <a16:creationId xmlns:a16="http://schemas.microsoft.com/office/drawing/2014/main" id="{42253F3B-92CE-7D47-928E-9635C484241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979346" y="6480001"/>
            <a:ext cx="392212" cy="377355"/>
          </a:xfrm>
          <a:prstGeom prst="rect">
            <a:avLst/>
          </a:prstGeom>
        </p:spPr>
      </p:pic>
      <p:pic>
        <p:nvPicPr>
          <p:cNvPr id="11" name="Espace réservé pour une image  31">
            <a:extLst>
              <a:ext uri="{FF2B5EF4-FFF2-40B4-BE49-F238E27FC236}">
                <a16:creationId xmlns:a16="http://schemas.microsoft.com/office/drawing/2014/main" id="{2522B446-ACFD-FD41-98DC-4A686DA34A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5797" y="6480000"/>
            <a:ext cx="385875" cy="378000"/>
          </a:xfrm>
          <a:prstGeom prst="rect">
            <a:avLst/>
          </a:prstGeom>
        </p:spPr>
      </p:pic>
      <p:pic>
        <p:nvPicPr>
          <p:cNvPr id="12" name="Espace réservé pour une image  33">
            <a:extLst>
              <a:ext uri="{FF2B5EF4-FFF2-40B4-BE49-F238E27FC236}">
                <a16:creationId xmlns:a16="http://schemas.microsoft.com/office/drawing/2014/main" id="{32AFC4C1-7AC7-3A44-9866-CF92DFE55A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59125" y="6480001"/>
            <a:ext cx="1221371" cy="408941"/>
          </a:xfrm>
          <a:prstGeom prst="rect">
            <a:avLst/>
          </a:prstGeom>
        </p:spPr>
      </p:pic>
      <p:pic>
        <p:nvPicPr>
          <p:cNvPr id="13" name="Espace réservé pour une image  35">
            <a:extLst>
              <a:ext uri="{FF2B5EF4-FFF2-40B4-BE49-F238E27FC236}">
                <a16:creationId xmlns:a16="http://schemas.microsoft.com/office/drawing/2014/main" id="{ABD7E993-6B35-6745-BA71-04FBD0E08D9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159880" y="6478555"/>
            <a:ext cx="953440" cy="393057"/>
          </a:xfrm>
          <a:prstGeom prst="rect">
            <a:avLst/>
          </a:prstGeom>
        </p:spPr>
      </p:pic>
      <p:pic>
        <p:nvPicPr>
          <p:cNvPr id="14" name="Espace réservé pour une image  37">
            <a:extLst>
              <a:ext uri="{FF2B5EF4-FFF2-40B4-BE49-F238E27FC236}">
                <a16:creationId xmlns:a16="http://schemas.microsoft.com/office/drawing/2014/main" id="{47EC1C16-A645-C34C-BB2C-06C13CA9943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7121916" y="6499445"/>
            <a:ext cx="890280" cy="263569"/>
          </a:xfrm>
          <a:prstGeom prst="rect">
            <a:avLst/>
          </a:prstGeom>
        </p:spPr>
      </p:pic>
      <p:pic>
        <p:nvPicPr>
          <p:cNvPr id="15" name="Picture 2" descr="RTE Fondation. Pour un univers rural solidaire">
            <a:extLst>
              <a:ext uri="{FF2B5EF4-FFF2-40B4-BE49-F238E27FC236}">
                <a16:creationId xmlns:a16="http://schemas.microsoft.com/office/drawing/2014/main" id="{B9CBA8BD-A4F8-4A4C-90A6-E6157C200E2A}"/>
              </a:ext>
            </a:extLst>
          </p:cNvPr>
          <p:cNvPicPr>
            <a:picLocks noChangeAspect="1" noChangeArrowheads="1"/>
          </p:cNvPicPr>
          <p:nvPr userDrawn="1"/>
        </p:nvPicPr>
        <p:blipFill rotWithShape="1">
          <a:blip r:embed="rId7" cstate="email">
            <a:extLst>
              <a:ext uri="{28A0092B-C50C-407E-A947-70E740481C1C}">
                <a14:useLocalDpi xmlns:a14="http://schemas.microsoft.com/office/drawing/2010/main"/>
              </a:ext>
            </a:extLst>
          </a:blip>
          <a:srcRect/>
          <a:stretch/>
        </p:blipFill>
        <p:spPr bwMode="auto">
          <a:xfrm>
            <a:off x="8002462" y="6444886"/>
            <a:ext cx="1111757" cy="39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77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apositive de titre commentée">
    <p:bg>
      <p:bgPr>
        <a:solidFill>
          <a:schemeClr val="bg1">
            <a:lumMod val="50000"/>
            <a:alpha val="92155"/>
          </a:schemeClr>
        </a:solidFill>
        <a:effectLst/>
      </p:bgPr>
    </p:bg>
    <p:spTree>
      <p:nvGrpSpPr>
        <p:cNvPr id="1" name=""/>
        <p:cNvGrpSpPr/>
        <p:nvPr/>
      </p:nvGrpSpPr>
      <p:grpSpPr>
        <a:xfrm>
          <a:off x="0" y="0"/>
          <a:ext cx="0" cy="0"/>
          <a:chOff x="0" y="0"/>
          <a:chExt cx="0" cy="0"/>
        </a:xfrm>
      </p:grpSpPr>
      <p:sp>
        <p:nvSpPr>
          <p:cNvPr id="30" name="ZoneTexte 29">
            <a:extLst>
              <a:ext uri="{FF2B5EF4-FFF2-40B4-BE49-F238E27FC236}">
                <a16:creationId xmlns:a16="http://schemas.microsoft.com/office/drawing/2014/main" id="{68DDA570-AD81-4A4A-B165-D06AA99687F5}"/>
              </a:ext>
            </a:extLst>
          </p:cNvPr>
          <p:cNvSpPr txBox="1"/>
          <p:nvPr userDrawn="1"/>
        </p:nvSpPr>
        <p:spPr>
          <a:xfrm rot="19619413">
            <a:off x="613787" y="2513194"/>
            <a:ext cx="11231015" cy="2211185"/>
          </a:xfrm>
          <a:prstGeom prst="rect">
            <a:avLst/>
          </a:prstGeom>
        </p:spPr>
        <p:txBody>
          <a:bodyPr vert="horz" wrap="square" lIns="68580" tIns="34290" rIns="68580" bIns="34290" rtlCol="0">
            <a:normAutofit/>
          </a:bodyPr>
          <a:lstStyle/>
          <a:p>
            <a:pPr algn="ctr"/>
            <a:r>
              <a:rPr lang="fr-FR" sz="6000" b="0" baseline="0" dirty="0">
                <a:solidFill>
                  <a:schemeClr val="bg1">
                    <a:lumMod val="85000"/>
                  </a:schemeClr>
                </a:solidFill>
              </a:rPr>
              <a:t>Pour exemple</a:t>
            </a:r>
          </a:p>
        </p:txBody>
      </p:sp>
      <p:pic>
        <p:nvPicPr>
          <p:cNvPr id="22" name="Image 6">
            <a:extLst>
              <a:ext uri="{FF2B5EF4-FFF2-40B4-BE49-F238E27FC236}">
                <a16:creationId xmlns:a16="http://schemas.microsoft.com/office/drawing/2014/main" id="{DAD8C3D7-3DCD-8D42-B65A-B94AEEF25C7B}"/>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l="9757" t="12676" r="19641" b="18496"/>
          <a:stretch/>
        </p:blipFill>
        <p:spPr bwMode="auto">
          <a:xfrm>
            <a:off x="-1" y="6048001"/>
            <a:ext cx="12192000" cy="79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Connecteur droit 6">
            <a:extLst>
              <a:ext uri="{FF2B5EF4-FFF2-40B4-BE49-F238E27FC236}">
                <a16:creationId xmlns:a16="http://schemas.microsoft.com/office/drawing/2014/main" id="{9F8241FA-6596-C348-925D-E51FA063B9B2}"/>
              </a:ext>
            </a:extLst>
          </p:cNvPr>
          <p:cNvCxnSpPr>
            <a:cxnSpLocks/>
          </p:cNvCxnSpPr>
          <p:nvPr/>
        </p:nvCxnSpPr>
        <p:spPr>
          <a:xfrm>
            <a:off x="3168000" y="1620000"/>
            <a:ext cx="0" cy="2340000"/>
          </a:xfrm>
          <a:prstGeom prst="line">
            <a:avLst/>
          </a:prstGeom>
          <a:ln w="12700">
            <a:solidFill>
              <a:srgbClr val="969696"/>
            </a:solidFill>
            <a:prstDash val="sysDash"/>
          </a:ln>
        </p:spPr>
        <p:style>
          <a:lnRef idx="1">
            <a:schemeClr val="accent1"/>
          </a:lnRef>
          <a:fillRef idx="0">
            <a:schemeClr val="accent1"/>
          </a:fillRef>
          <a:effectRef idx="0">
            <a:schemeClr val="accent1"/>
          </a:effectRef>
          <a:fontRef idx="minor">
            <a:schemeClr val="tx1"/>
          </a:fontRef>
        </p:style>
      </p:cxnSp>
      <p:pic>
        <p:nvPicPr>
          <p:cNvPr id="8" name="Image 9">
            <a:extLst>
              <a:ext uri="{FF2B5EF4-FFF2-40B4-BE49-F238E27FC236}">
                <a16:creationId xmlns:a16="http://schemas.microsoft.com/office/drawing/2014/main" id="{7C1B45BA-72EF-2748-B7E2-B89FEED4D5CA}"/>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22"/>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a:extLst>
              <a:ext uri="{FF2B5EF4-FFF2-40B4-BE49-F238E27FC236}">
                <a16:creationId xmlns:a16="http://schemas.microsoft.com/office/drawing/2014/main" id="{D67A4977-56BC-0D42-AD22-69033E599810}"/>
              </a:ext>
            </a:extLst>
          </p:cNvPr>
          <p:cNvSpPr>
            <a:spLocks noGrp="1"/>
          </p:cNvSpPr>
          <p:nvPr>
            <p:ph type="ctrTitle" hasCustomPrompt="1"/>
          </p:nvPr>
        </p:nvSpPr>
        <p:spPr>
          <a:xfrm>
            <a:off x="3420000" y="1619999"/>
            <a:ext cx="7200000" cy="1584000"/>
          </a:xfrm>
          <a:prstGeom prst="rect">
            <a:avLst/>
          </a:prstGeom>
        </p:spPr>
        <p:txBody>
          <a:bodyPr anchor="t">
            <a:normAutofit/>
          </a:bodyPr>
          <a:lstStyle>
            <a:lvl1pPr algn="l">
              <a:lnSpc>
                <a:spcPct val="150000"/>
              </a:lnSpc>
              <a:defRPr sz="1800" cap="all" baseline="0">
                <a:solidFill>
                  <a:srgbClr val="565656"/>
                </a:solidFill>
              </a:defRPr>
            </a:lvl1pPr>
          </a:lstStyle>
          <a:p>
            <a:r>
              <a:rPr lang="fr-FR" dirty="0"/>
              <a:t>TITRE DE L’ETUDE</a:t>
            </a:r>
          </a:p>
        </p:txBody>
      </p:sp>
      <p:sp>
        <p:nvSpPr>
          <p:cNvPr id="12" name="ZoneTexte 3">
            <a:extLst>
              <a:ext uri="{FF2B5EF4-FFF2-40B4-BE49-F238E27FC236}">
                <a16:creationId xmlns:a16="http://schemas.microsoft.com/office/drawing/2014/main" id="{505F0338-44EF-9B44-8A43-50E39DC32C6E}"/>
              </a:ext>
            </a:extLst>
          </p:cNvPr>
          <p:cNvSpPr txBox="1">
            <a:spLocks noChangeArrowheads="1"/>
          </p:cNvSpPr>
          <p:nvPr userDrawn="1"/>
        </p:nvSpPr>
        <p:spPr bwMode="auto">
          <a:xfrm>
            <a:off x="251999" y="1620000"/>
            <a:ext cx="2700000" cy="2340000"/>
          </a:xfrm>
          <a:prstGeom prst="rect">
            <a:avLst/>
          </a:prstGeom>
          <a:solidFill>
            <a:schemeClr val="bg2"/>
          </a:solidFill>
          <a:ln w="9525">
            <a:solidFill>
              <a:schemeClr val="tx1"/>
            </a:solidFill>
            <a:miter lim="800000"/>
            <a:headEnd/>
            <a:tailEnd/>
          </a:ln>
        </p:spPr>
        <p:txBody>
          <a:bodyPr/>
          <a:lstStyle>
            <a:lvl1pPr>
              <a:defRPr>
                <a:solidFill>
                  <a:schemeClr val="tx1"/>
                </a:solidFill>
                <a:latin typeface="Trebuchet MS" panose="020B0703020202090204" pitchFamily="34" charset="0"/>
              </a:defRPr>
            </a:lvl1pPr>
            <a:lvl2pPr marL="742950" indent="-285750">
              <a:defRPr>
                <a:solidFill>
                  <a:schemeClr val="tx1"/>
                </a:solidFill>
                <a:latin typeface="Trebuchet MS" panose="020B0703020202090204" pitchFamily="34" charset="0"/>
              </a:defRPr>
            </a:lvl2pPr>
            <a:lvl3pPr marL="1143000" indent="-228600">
              <a:defRPr>
                <a:solidFill>
                  <a:schemeClr val="tx1"/>
                </a:solidFill>
                <a:latin typeface="Trebuchet MS" panose="020B0703020202090204" pitchFamily="34" charset="0"/>
              </a:defRPr>
            </a:lvl3pPr>
            <a:lvl4pPr marL="1600200" indent="-228600">
              <a:defRPr>
                <a:solidFill>
                  <a:schemeClr val="tx1"/>
                </a:solidFill>
                <a:latin typeface="Trebuchet MS" panose="020B0703020202090204" pitchFamily="34" charset="0"/>
              </a:defRPr>
            </a:lvl4pPr>
            <a:lvl5pPr marL="2057400" indent="-228600">
              <a:defRPr>
                <a:solidFill>
                  <a:schemeClr val="tx1"/>
                </a:solidFill>
                <a:latin typeface="Trebuchet MS" panose="020B0703020202090204" pitchFamily="34" charset="0"/>
              </a:defRPr>
            </a:lvl5pPr>
            <a:lvl6pPr marL="2514600" indent="-228600" fontAlgn="base">
              <a:spcBef>
                <a:spcPct val="0"/>
              </a:spcBef>
              <a:spcAft>
                <a:spcPct val="0"/>
              </a:spcAft>
              <a:defRPr>
                <a:solidFill>
                  <a:schemeClr val="tx1"/>
                </a:solidFill>
                <a:latin typeface="Trebuchet MS" panose="020B0703020202090204" pitchFamily="34" charset="0"/>
              </a:defRPr>
            </a:lvl6pPr>
            <a:lvl7pPr marL="2971800" indent="-228600" fontAlgn="base">
              <a:spcBef>
                <a:spcPct val="0"/>
              </a:spcBef>
              <a:spcAft>
                <a:spcPct val="0"/>
              </a:spcAft>
              <a:defRPr>
                <a:solidFill>
                  <a:schemeClr val="tx1"/>
                </a:solidFill>
                <a:latin typeface="Trebuchet MS" panose="020B0703020202090204" pitchFamily="34" charset="0"/>
              </a:defRPr>
            </a:lvl7pPr>
            <a:lvl8pPr marL="3429000" indent="-228600" fontAlgn="base">
              <a:spcBef>
                <a:spcPct val="0"/>
              </a:spcBef>
              <a:spcAft>
                <a:spcPct val="0"/>
              </a:spcAft>
              <a:defRPr>
                <a:solidFill>
                  <a:schemeClr val="tx1"/>
                </a:solidFill>
                <a:latin typeface="Trebuchet MS" panose="020B0703020202090204" pitchFamily="34" charset="0"/>
              </a:defRPr>
            </a:lvl8pPr>
            <a:lvl9pPr marL="3886200" indent="-228600" fontAlgn="base">
              <a:spcBef>
                <a:spcPct val="0"/>
              </a:spcBef>
              <a:spcAft>
                <a:spcPct val="0"/>
              </a:spcAft>
              <a:defRPr>
                <a:solidFill>
                  <a:schemeClr val="tx1"/>
                </a:solidFill>
                <a:latin typeface="Trebuchet MS" panose="020B0703020202090204" pitchFamily="34" charset="0"/>
              </a:defRPr>
            </a:lvl9pPr>
          </a:lstStyle>
          <a:p>
            <a:pPr algn="ctr" eaLnBrk="1" hangingPunct="1"/>
            <a:endParaRPr lang="fr-FR" altLang="fr-FR" sz="1125" dirty="0">
              <a:solidFill>
                <a:srgbClr val="565656"/>
              </a:solidFill>
            </a:endParaRPr>
          </a:p>
          <a:p>
            <a:pPr algn="ctr" eaLnBrk="1" hangingPunct="1"/>
            <a:endParaRPr lang="fr-FR" altLang="fr-FR" sz="1125" dirty="0">
              <a:solidFill>
                <a:srgbClr val="565656"/>
              </a:solidFill>
            </a:endParaRPr>
          </a:p>
          <a:p>
            <a:pPr algn="ctr" eaLnBrk="1" hangingPunct="1"/>
            <a:endParaRPr lang="fr-FR" altLang="fr-FR" sz="1125" dirty="0">
              <a:solidFill>
                <a:srgbClr val="565656"/>
              </a:solidFill>
            </a:endParaRPr>
          </a:p>
          <a:p>
            <a:pPr algn="ctr" eaLnBrk="1" hangingPunct="1"/>
            <a:endParaRPr lang="fr-FR" altLang="fr-FR" sz="1125" dirty="0">
              <a:solidFill>
                <a:srgbClr val="565656"/>
              </a:solidFill>
            </a:endParaRPr>
          </a:p>
          <a:p>
            <a:pPr algn="ctr" eaLnBrk="1" hangingPunct="1"/>
            <a:r>
              <a:rPr lang="fr-FR" altLang="fr-FR" sz="1125" dirty="0">
                <a:solidFill>
                  <a:srgbClr val="565656"/>
                </a:solidFill>
              </a:rPr>
              <a:t>Logos du/des commanditaires</a:t>
            </a:r>
          </a:p>
        </p:txBody>
      </p:sp>
      <p:sp>
        <p:nvSpPr>
          <p:cNvPr id="42" name="Espace réservé du texte 41">
            <a:extLst>
              <a:ext uri="{FF2B5EF4-FFF2-40B4-BE49-F238E27FC236}">
                <a16:creationId xmlns:a16="http://schemas.microsoft.com/office/drawing/2014/main" id="{D65BED1E-B5E6-E446-B9D4-2F09F7A6DE57}"/>
              </a:ext>
            </a:extLst>
          </p:cNvPr>
          <p:cNvSpPr>
            <a:spLocks noGrp="1"/>
          </p:cNvSpPr>
          <p:nvPr>
            <p:ph type="body" sz="quarter" idx="19" hasCustomPrompt="1"/>
          </p:nvPr>
        </p:nvSpPr>
        <p:spPr>
          <a:xfrm>
            <a:off x="4157044" y="4494276"/>
            <a:ext cx="3960000" cy="369888"/>
          </a:xfrm>
        </p:spPr>
        <p:txBody>
          <a:bodyPr/>
          <a:lstStyle>
            <a:lvl1pPr marL="0" indent="0">
              <a:buNone/>
              <a:defRPr sz="1125">
                <a:solidFill>
                  <a:schemeClr val="tx1"/>
                </a:solidFill>
              </a:defRPr>
            </a:lvl1pPr>
          </a:lstStyle>
          <a:p>
            <a:pPr lvl="0"/>
            <a:r>
              <a:rPr lang="fr-FR" dirty="0"/>
              <a:t>Nom du/des chargé(es) de projet</a:t>
            </a:r>
          </a:p>
        </p:txBody>
      </p:sp>
      <p:sp>
        <p:nvSpPr>
          <p:cNvPr id="45" name="Espace réservé de l’image 44">
            <a:extLst>
              <a:ext uri="{FF2B5EF4-FFF2-40B4-BE49-F238E27FC236}">
                <a16:creationId xmlns:a16="http://schemas.microsoft.com/office/drawing/2014/main" id="{9A2177CC-216A-E24A-B96F-9A4B3107CE5B}"/>
              </a:ext>
            </a:extLst>
          </p:cNvPr>
          <p:cNvSpPr>
            <a:spLocks noGrp="1"/>
          </p:cNvSpPr>
          <p:nvPr>
            <p:ph type="pic" sz="quarter" idx="21"/>
          </p:nvPr>
        </p:nvSpPr>
        <p:spPr>
          <a:xfrm>
            <a:off x="251999" y="1620001"/>
            <a:ext cx="2700000" cy="2340001"/>
          </a:xfrm>
          <a:noFill/>
        </p:spPr>
        <p:txBody>
          <a:bodyPr wrap="none" lIns="0" tIns="0" rIns="0" bIns="0">
            <a:normAutofit/>
          </a:bodyPr>
          <a:lstStyle/>
          <a:p>
            <a:r>
              <a:rPr lang="fr-FR"/>
              <a:t>Cliquez sur l'icône pour ajouter une image</a:t>
            </a:r>
            <a:endParaRPr lang="fr-FR" dirty="0"/>
          </a:p>
        </p:txBody>
      </p:sp>
      <p:pic>
        <p:nvPicPr>
          <p:cNvPr id="21" name="Image 7">
            <a:extLst>
              <a:ext uri="{FF2B5EF4-FFF2-40B4-BE49-F238E27FC236}">
                <a16:creationId xmlns:a16="http://schemas.microsoft.com/office/drawing/2014/main" id="{44E0C0DC-904A-184D-BAE1-2FD1FC2D830E}"/>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92001" y="6336002"/>
            <a:ext cx="2079996" cy="4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ZoneTexte 22">
            <a:extLst>
              <a:ext uri="{FF2B5EF4-FFF2-40B4-BE49-F238E27FC236}">
                <a16:creationId xmlns:a16="http://schemas.microsoft.com/office/drawing/2014/main" id="{70027176-9BE6-7347-80DB-5012647CCD97}"/>
              </a:ext>
            </a:extLst>
          </p:cNvPr>
          <p:cNvSpPr txBox="1"/>
          <p:nvPr userDrawn="1"/>
        </p:nvSpPr>
        <p:spPr>
          <a:xfrm>
            <a:off x="4254367" y="5643412"/>
            <a:ext cx="0" cy="0"/>
          </a:xfrm>
          <a:prstGeom prst="rect">
            <a:avLst/>
          </a:prstGeom>
        </p:spPr>
        <p:txBody>
          <a:bodyPr vert="horz" wrap="none" lIns="68580" tIns="34290" rIns="68580" bIns="34290" rtlCol="0">
            <a:normAutofit fontScale="25000" lnSpcReduction="20000"/>
          </a:bodyPr>
          <a:lstStyle/>
          <a:p>
            <a:pPr algn="l"/>
            <a:endParaRPr lang="fr-FR" sz="1125" dirty="0">
              <a:solidFill>
                <a:srgbClr val="565656"/>
              </a:solidFill>
            </a:endParaRPr>
          </a:p>
        </p:txBody>
      </p:sp>
      <p:pic>
        <p:nvPicPr>
          <p:cNvPr id="24" name="Picture 3">
            <a:extLst>
              <a:ext uri="{FF2B5EF4-FFF2-40B4-BE49-F238E27FC236}">
                <a16:creationId xmlns:a16="http://schemas.microsoft.com/office/drawing/2014/main" id="{52120A0C-68D4-394A-BB51-FCB80092F5E4}"/>
              </a:ext>
            </a:extLst>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53501" y="5220000"/>
            <a:ext cx="936585" cy="7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5" name="Picture 7">
            <a:extLst>
              <a:ext uri="{FF2B5EF4-FFF2-40B4-BE49-F238E27FC236}">
                <a16:creationId xmlns:a16="http://schemas.microsoft.com/office/drawing/2014/main" id="{0993E7B8-DD42-FC4A-B8DA-4207A64DB730}"/>
              </a:ext>
            </a:extLst>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372164" y="5220000"/>
            <a:ext cx="2035357" cy="7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6" name="Picture 6">
            <a:extLst>
              <a:ext uri="{FF2B5EF4-FFF2-40B4-BE49-F238E27FC236}">
                <a16:creationId xmlns:a16="http://schemas.microsoft.com/office/drawing/2014/main" id="{92C8225F-4128-904F-A74A-5558F63237F3}"/>
              </a:ext>
            </a:extLst>
          </p:cNvPr>
          <p:cNvPicPr>
            <a:picLocks noChangeAspect="1" noChangeArrowheads="1"/>
          </p:cNvPicPr>
          <p:nvPr userDrawn="1"/>
        </p:nvPicPr>
        <p:blipFill rotWithShape="1">
          <a:blip r:embed="rId7" cstate="screen">
            <a:extLst>
              <a:ext uri="{28A0092B-C50C-407E-A947-70E740481C1C}">
                <a14:useLocalDpi xmlns:a14="http://schemas.microsoft.com/office/drawing/2010/main"/>
              </a:ext>
            </a:extLst>
          </a:blip>
          <a:srcRect b="-503"/>
          <a:stretch/>
        </p:blipFill>
        <p:spPr bwMode="auto">
          <a:xfrm>
            <a:off x="5289600" y="5220000"/>
            <a:ext cx="1612800" cy="7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7" name="Picture 4">
            <a:extLst>
              <a:ext uri="{FF2B5EF4-FFF2-40B4-BE49-F238E27FC236}">
                <a16:creationId xmlns:a16="http://schemas.microsoft.com/office/drawing/2014/main" id="{7BBE68BC-E007-5B4A-9A94-57882106A3E0}"/>
              </a:ext>
            </a:extLst>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7784479" y="5220000"/>
            <a:ext cx="1438727" cy="720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8" name="Image 27" descr="Logo%20lEurope%20sengage%20en%20LR.jpg">
            <a:extLst>
              <a:ext uri="{FF2B5EF4-FFF2-40B4-BE49-F238E27FC236}">
                <a16:creationId xmlns:a16="http://schemas.microsoft.com/office/drawing/2014/main" id="{86E45596-9499-194D-9AD3-5ECEAAEB92D1}"/>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0105284" y="5220000"/>
            <a:ext cx="1440000" cy="720000"/>
          </a:xfrm>
          <a:prstGeom prst="rect">
            <a:avLst/>
          </a:prstGeom>
        </p:spPr>
      </p:pic>
      <p:sp>
        <p:nvSpPr>
          <p:cNvPr id="4" name="ZoneTexte 3">
            <a:extLst>
              <a:ext uri="{FF2B5EF4-FFF2-40B4-BE49-F238E27FC236}">
                <a16:creationId xmlns:a16="http://schemas.microsoft.com/office/drawing/2014/main" id="{80733D14-1E4A-3342-BCF7-7D8CCB102A41}"/>
              </a:ext>
            </a:extLst>
          </p:cNvPr>
          <p:cNvSpPr txBox="1"/>
          <p:nvPr userDrawn="1"/>
        </p:nvSpPr>
        <p:spPr>
          <a:xfrm>
            <a:off x="553500" y="4972165"/>
            <a:ext cx="10991784" cy="966779"/>
          </a:xfrm>
          <a:prstGeom prst="rect">
            <a:avLst/>
          </a:prstGeom>
          <a:noFill/>
        </p:spPr>
        <p:txBody>
          <a:bodyPr vert="horz" wrap="square" lIns="0" tIns="0" rIns="91440" bIns="45720" rtlCol="0">
            <a:normAutofit/>
          </a:bodyPr>
          <a:lstStyle/>
          <a:p>
            <a:pPr algn="l"/>
            <a:r>
              <a:rPr lang="fr-FR" sz="1500" baseline="0" dirty="0">
                <a:solidFill>
                  <a:schemeClr val="tx1"/>
                </a:solidFill>
              </a:rPr>
              <a:t>Zone des logos des financeurs</a:t>
            </a:r>
          </a:p>
        </p:txBody>
      </p:sp>
      <p:sp>
        <p:nvSpPr>
          <p:cNvPr id="41" name="Espace réservé pour une image  2">
            <a:extLst>
              <a:ext uri="{FF2B5EF4-FFF2-40B4-BE49-F238E27FC236}">
                <a16:creationId xmlns:a16="http://schemas.microsoft.com/office/drawing/2014/main" id="{3129DA7A-8243-734A-BCD0-F93B7EC7A165}"/>
              </a:ext>
            </a:extLst>
          </p:cNvPr>
          <p:cNvSpPr>
            <a:spLocks noGrp="1"/>
          </p:cNvSpPr>
          <p:nvPr>
            <p:ph type="pic" idx="18"/>
          </p:nvPr>
        </p:nvSpPr>
        <p:spPr>
          <a:xfrm>
            <a:off x="2622831" y="6156000"/>
            <a:ext cx="1784691" cy="64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4" name="Espace réservé pour une image  2">
            <a:extLst>
              <a:ext uri="{FF2B5EF4-FFF2-40B4-BE49-F238E27FC236}">
                <a16:creationId xmlns:a16="http://schemas.microsoft.com/office/drawing/2014/main" id="{C8CB11E6-A57E-154F-A63B-6201C124A15C}"/>
              </a:ext>
            </a:extLst>
          </p:cNvPr>
          <p:cNvSpPr>
            <a:spLocks noGrp="1"/>
          </p:cNvSpPr>
          <p:nvPr>
            <p:ph type="pic" idx="22"/>
          </p:nvPr>
        </p:nvSpPr>
        <p:spPr>
          <a:xfrm>
            <a:off x="4603644" y="6156000"/>
            <a:ext cx="1784691" cy="64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6" name="Espace réservé pour une image  2">
            <a:extLst>
              <a:ext uri="{FF2B5EF4-FFF2-40B4-BE49-F238E27FC236}">
                <a16:creationId xmlns:a16="http://schemas.microsoft.com/office/drawing/2014/main" id="{D6F6A9A0-23B0-2A47-B53B-B81469114A4F}"/>
              </a:ext>
            </a:extLst>
          </p:cNvPr>
          <p:cNvSpPr>
            <a:spLocks noGrp="1"/>
          </p:cNvSpPr>
          <p:nvPr>
            <p:ph type="pic" idx="23"/>
          </p:nvPr>
        </p:nvSpPr>
        <p:spPr>
          <a:xfrm>
            <a:off x="6584457" y="6156000"/>
            <a:ext cx="1784691" cy="64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7" name="Espace réservé pour une image  2">
            <a:extLst>
              <a:ext uri="{FF2B5EF4-FFF2-40B4-BE49-F238E27FC236}">
                <a16:creationId xmlns:a16="http://schemas.microsoft.com/office/drawing/2014/main" id="{D5E66509-5D13-484D-961C-81EAB1D2CECF}"/>
              </a:ext>
            </a:extLst>
          </p:cNvPr>
          <p:cNvSpPr>
            <a:spLocks noGrp="1"/>
          </p:cNvSpPr>
          <p:nvPr>
            <p:ph type="pic" idx="24"/>
          </p:nvPr>
        </p:nvSpPr>
        <p:spPr>
          <a:xfrm>
            <a:off x="8565272" y="6156000"/>
            <a:ext cx="1658113" cy="64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8" name="Espace réservé pour une image  2">
            <a:extLst>
              <a:ext uri="{FF2B5EF4-FFF2-40B4-BE49-F238E27FC236}">
                <a16:creationId xmlns:a16="http://schemas.microsoft.com/office/drawing/2014/main" id="{2377CB5E-19D9-5443-894C-87E7954294B7}"/>
              </a:ext>
            </a:extLst>
          </p:cNvPr>
          <p:cNvSpPr>
            <a:spLocks noGrp="1"/>
          </p:cNvSpPr>
          <p:nvPr>
            <p:ph type="pic" idx="25"/>
          </p:nvPr>
        </p:nvSpPr>
        <p:spPr>
          <a:xfrm>
            <a:off x="10419507" y="6156000"/>
            <a:ext cx="1575551" cy="648000"/>
          </a:xfrm>
        </p:spPr>
        <p:txBody>
          <a:bodyPr/>
          <a:lstStyle>
            <a:lvl1pPr marL="0" indent="0">
              <a:buNone/>
              <a:defRPr sz="750" b="0">
                <a:solidFill>
                  <a:schemeClr val="tx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fr-FR" dirty="0"/>
          </a:p>
        </p:txBody>
      </p:sp>
      <p:sp>
        <p:nvSpPr>
          <p:cNvPr id="49" name="ZoneTexte 48">
            <a:extLst>
              <a:ext uri="{FF2B5EF4-FFF2-40B4-BE49-F238E27FC236}">
                <a16:creationId xmlns:a16="http://schemas.microsoft.com/office/drawing/2014/main" id="{692688ED-527A-7942-AD6D-B3C9B5989AED}"/>
              </a:ext>
            </a:extLst>
          </p:cNvPr>
          <p:cNvSpPr txBox="1"/>
          <p:nvPr userDrawn="1"/>
        </p:nvSpPr>
        <p:spPr>
          <a:xfrm>
            <a:off x="2622831" y="6156000"/>
            <a:ext cx="9372227" cy="648000"/>
          </a:xfrm>
          <a:prstGeom prst="rect">
            <a:avLst/>
          </a:prstGeom>
          <a:noFill/>
          <a:ln>
            <a:solidFill>
              <a:schemeClr val="accent2">
                <a:lumMod val="75000"/>
              </a:schemeClr>
            </a:solidFill>
          </a:ln>
        </p:spPr>
        <p:txBody>
          <a:bodyPr vert="horz" wrap="square" lIns="0" tIns="0" rIns="91440" bIns="45720" rtlCol="0">
            <a:normAutofit/>
          </a:bodyPr>
          <a:lstStyle/>
          <a:p>
            <a:pPr algn="l"/>
            <a:r>
              <a:rPr lang="fr-FR" sz="1500" baseline="0" dirty="0">
                <a:solidFill>
                  <a:schemeClr val="accent2">
                    <a:lumMod val="75000"/>
                  </a:schemeClr>
                </a:solidFill>
              </a:rPr>
              <a:t>Zone des logos des partenaires</a:t>
            </a:r>
          </a:p>
        </p:txBody>
      </p:sp>
      <p:pic>
        <p:nvPicPr>
          <p:cNvPr id="29" name="Picture 3">
            <a:extLst>
              <a:ext uri="{FF2B5EF4-FFF2-40B4-BE49-F238E27FC236}">
                <a16:creationId xmlns:a16="http://schemas.microsoft.com/office/drawing/2014/main" id="{A617760B-86C0-1C40-8B45-619830AA8EAE}"/>
              </a:ext>
            </a:extLst>
          </p:cNvPr>
          <p:cNvPicPr>
            <a:picLocks noChangeAspect="1"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662385" y="2036453"/>
            <a:ext cx="1960447" cy="15070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2" name="Espace réservé du texte 41" descr="Lieu - Date" title="Lieu &amp; Date">
            <a:extLst>
              <a:ext uri="{FF2B5EF4-FFF2-40B4-BE49-F238E27FC236}">
                <a16:creationId xmlns:a16="http://schemas.microsoft.com/office/drawing/2014/main" id="{005D8F32-FA0D-A44F-836F-561D6CD05798}"/>
              </a:ext>
            </a:extLst>
          </p:cNvPr>
          <p:cNvSpPr>
            <a:spLocks noGrp="1"/>
          </p:cNvSpPr>
          <p:nvPr>
            <p:ph type="body" sz="quarter" idx="26" hasCustomPrompt="1"/>
          </p:nvPr>
        </p:nvSpPr>
        <p:spPr>
          <a:xfrm>
            <a:off x="4116000" y="4092109"/>
            <a:ext cx="3960000" cy="270058"/>
          </a:xfrm>
          <a:prstGeom prst="rect">
            <a:avLst/>
          </a:prstGeom>
          <a:solidFill>
            <a:srgbClr val="EAB80E"/>
          </a:solidFill>
        </p:spPr>
        <p:txBody>
          <a:bodyPr lIns="0" tIns="0" rIns="0" bIns="0" anchor="ctr" anchorCtr="0">
            <a:normAutofit/>
          </a:bodyPr>
          <a:lstStyle>
            <a:lvl1pPr marL="0" indent="0" algn="ctr">
              <a:buNone/>
              <a:defRPr sz="1050" b="0">
                <a:solidFill>
                  <a:schemeClr val="bg1"/>
                </a:solidFill>
              </a:defRPr>
            </a:lvl1pPr>
          </a:lstStyle>
          <a:p>
            <a:pPr lvl="0"/>
            <a:r>
              <a:rPr lang="fr-FR" dirty="0"/>
              <a:t>Lieu - Date</a:t>
            </a:r>
          </a:p>
        </p:txBody>
      </p:sp>
      <p:sp>
        <p:nvSpPr>
          <p:cNvPr id="33" name="Sous-titre 2">
            <a:extLst>
              <a:ext uri="{FF2B5EF4-FFF2-40B4-BE49-F238E27FC236}">
                <a16:creationId xmlns:a16="http://schemas.microsoft.com/office/drawing/2014/main" id="{AB375711-BCDF-5448-8FA9-3640D5250D6F}"/>
              </a:ext>
            </a:extLst>
          </p:cNvPr>
          <p:cNvSpPr>
            <a:spLocks noGrp="1"/>
          </p:cNvSpPr>
          <p:nvPr>
            <p:ph type="subTitle" idx="1" hasCustomPrompt="1"/>
          </p:nvPr>
        </p:nvSpPr>
        <p:spPr>
          <a:xfrm>
            <a:off x="3420000" y="3420000"/>
            <a:ext cx="7200000" cy="540000"/>
          </a:xfrm>
        </p:spPr>
        <p:txBody>
          <a:bodyPr>
            <a:noAutofit/>
          </a:bodyPr>
          <a:lstStyle>
            <a:lvl1pPr marL="0" indent="0" algn="l">
              <a:buNone/>
              <a:defRPr sz="15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dirty="0"/>
              <a:t>Sous-titre</a:t>
            </a:r>
          </a:p>
        </p:txBody>
      </p:sp>
    </p:spTree>
    <p:extLst>
      <p:ext uri="{BB962C8B-B14F-4D97-AF65-F5344CB8AC3E}">
        <p14:creationId xmlns:p14="http://schemas.microsoft.com/office/powerpoint/2010/main" val="2660668705"/>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95808" y="111770"/>
            <a:ext cx="10972800" cy="724942"/>
          </a:xfrm>
          <a:prstGeom prst="rect">
            <a:avLst/>
          </a:prstGeom>
        </p:spPr>
        <p:txBody>
          <a:bodyPr/>
          <a:lstStyle>
            <a:lvl1pPr algn="l">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623392" y="1268760"/>
            <a:ext cx="10972800" cy="4968552"/>
          </a:xfrm>
          <a:prstGeom prst="rect">
            <a:avLst/>
          </a:prstGeom>
        </p:spPr>
        <p:txBody>
          <a:bodyPr/>
          <a:lstStyle>
            <a:lvl1pPr>
              <a:defRPr>
                <a:solidFill>
                  <a:schemeClr val="tx2">
                    <a:lumMod val="50000"/>
                  </a:schemeClr>
                </a:solidFill>
              </a:defRPr>
            </a:lvl1pPr>
            <a:lvl2pPr>
              <a:defRPr>
                <a:solidFill>
                  <a:schemeClr val="accent3"/>
                </a:solidFill>
              </a:defRPr>
            </a:lvl2pPr>
            <a:lvl3pPr>
              <a:defRPr>
                <a:solidFill>
                  <a:schemeClr val="accent4"/>
                </a:solidFill>
              </a:defRPr>
            </a:lvl3pPr>
            <a:lvl4pPr>
              <a:defRPr>
                <a:solidFill>
                  <a:schemeClr val="accent5"/>
                </a:solidFill>
              </a:defRPr>
            </a:lvl4pPr>
            <a:lvl5pPr>
              <a:defRPr>
                <a:solidFill>
                  <a:schemeClr val="bg2">
                    <a:lumMod val="50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oliennummernplatzhalter 1">
            <a:extLst>
              <a:ext uri="{FF2B5EF4-FFF2-40B4-BE49-F238E27FC236}">
                <a16:creationId xmlns:a16="http://schemas.microsoft.com/office/drawing/2014/main" id="{8F0FA861-DCF5-F941-9B87-87195FF3FEEF}"/>
              </a:ext>
            </a:extLst>
          </p:cNvPr>
          <p:cNvSpPr>
            <a:spLocks noGrp="1"/>
          </p:cNvSpPr>
          <p:nvPr>
            <p:ph type="sldNum" sz="quarter" idx="10"/>
          </p:nvPr>
        </p:nvSpPr>
        <p:spPr/>
        <p:txBody>
          <a:bodyPr/>
          <a:lstStyle>
            <a:lvl1pPr>
              <a:defRPr/>
            </a:lvl1pPr>
          </a:lstStyle>
          <a:p>
            <a:pPr>
              <a:defRPr/>
            </a:pPr>
            <a:fld id="{C06352C5-EAF8-F842-A0D7-53DCF5A34F8E}" type="slidenum">
              <a:rPr lang="de-DE"/>
              <a:pPr>
                <a:defRPr/>
              </a:pPr>
              <a:t>‹Nr.›</a:t>
            </a:fld>
            <a:endParaRPr lang="de-DE" dirty="0"/>
          </a:p>
        </p:txBody>
      </p:sp>
    </p:spTree>
    <p:extLst>
      <p:ext uri="{BB962C8B-B14F-4D97-AF65-F5344CB8AC3E}">
        <p14:creationId xmlns:p14="http://schemas.microsoft.com/office/powerpoint/2010/main" val="31041122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595808" y="111770"/>
            <a:ext cx="10972800" cy="724942"/>
          </a:xfrm>
          <a:prstGeom prst="rect">
            <a:avLst/>
          </a:prstGeom>
        </p:spPr>
        <p:txBody>
          <a:bodyPr/>
          <a:lstStyle>
            <a:lvl1pPr algn="l">
              <a:defRPr/>
            </a:lvl1pPr>
          </a:lstStyle>
          <a:p>
            <a:r>
              <a:rPr lang="de-DE"/>
              <a:t>Titelmasterformat durch Klicken bearbeiten</a:t>
            </a:r>
            <a:endParaRPr lang="de-DE" dirty="0"/>
          </a:p>
        </p:txBody>
      </p:sp>
      <p:sp>
        <p:nvSpPr>
          <p:cNvPr id="5" name="Foliennummernplatzhalter 1">
            <a:extLst>
              <a:ext uri="{FF2B5EF4-FFF2-40B4-BE49-F238E27FC236}">
                <a16:creationId xmlns:a16="http://schemas.microsoft.com/office/drawing/2014/main" id="{27AC0C07-1C9A-9F48-9906-40373E874215}"/>
              </a:ext>
            </a:extLst>
          </p:cNvPr>
          <p:cNvSpPr>
            <a:spLocks noGrp="1"/>
          </p:cNvSpPr>
          <p:nvPr>
            <p:ph type="sldNum" sz="quarter" idx="10"/>
          </p:nvPr>
        </p:nvSpPr>
        <p:spPr/>
        <p:txBody>
          <a:bodyPr/>
          <a:lstStyle>
            <a:lvl1pPr>
              <a:defRPr/>
            </a:lvl1pPr>
          </a:lstStyle>
          <a:p>
            <a:pPr>
              <a:defRPr/>
            </a:pPr>
            <a:fld id="{D0928C3D-1426-504E-A1E2-3E78A2631128}" type="slidenum">
              <a:rPr lang="de-DE"/>
              <a:pPr>
                <a:defRPr/>
              </a:pPr>
              <a:t>‹Nr.›</a:t>
            </a:fld>
            <a:endParaRPr lang="de-DE" dirty="0"/>
          </a:p>
        </p:txBody>
      </p:sp>
    </p:spTree>
    <p:extLst>
      <p:ext uri="{BB962C8B-B14F-4D97-AF65-F5344CB8AC3E}">
        <p14:creationId xmlns:p14="http://schemas.microsoft.com/office/powerpoint/2010/main" val="1314478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392" y="1268760"/>
            <a:ext cx="5386917" cy="639762"/>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32857"/>
            <a:ext cx="5386917" cy="3993306"/>
          </a:xfrm>
          <a:prstGeom prst="rect">
            <a:avLst/>
          </a:prstGeo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2011" y="1268760"/>
            <a:ext cx="5389034" cy="639762"/>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7" y="2132857"/>
            <a:ext cx="5389034" cy="3993306"/>
          </a:xfrm>
          <a:prstGeom prst="rect">
            <a:avLst/>
          </a:prstGeo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1"/>
          <p:cNvSpPr>
            <a:spLocks noGrp="1"/>
          </p:cNvSpPr>
          <p:nvPr>
            <p:ph type="title"/>
          </p:nvPr>
        </p:nvSpPr>
        <p:spPr>
          <a:xfrm>
            <a:off x="623392" y="116632"/>
            <a:ext cx="10972800" cy="724942"/>
          </a:xfrm>
          <a:prstGeom prst="rect">
            <a:avLst/>
          </a:prstGeom>
        </p:spPr>
        <p:txBody>
          <a:bodyPr/>
          <a:lstStyle>
            <a:lvl1pPr algn="l">
              <a:defRPr/>
            </a:lvl1pPr>
          </a:lstStyle>
          <a:p>
            <a:r>
              <a:rPr lang="de-DE"/>
              <a:t>Titelmasterformat durch Klicken bearbeiten</a:t>
            </a:r>
            <a:endParaRPr lang="de-DE" dirty="0"/>
          </a:p>
        </p:txBody>
      </p:sp>
      <p:sp>
        <p:nvSpPr>
          <p:cNvPr id="7" name="Foliennummernplatzhalter 1">
            <a:extLst>
              <a:ext uri="{FF2B5EF4-FFF2-40B4-BE49-F238E27FC236}">
                <a16:creationId xmlns:a16="http://schemas.microsoft.com/office/drawing/2014/main" id="{6D130864-D432-3841-B61B-2FAE8EBD5CE8}"/>
              </a:ext>
            </a:extLst>
          </p:cNvPr>
          <p:cNvSpPr>
            <a:spLocks noGrp="1"/>
          </p:cNvSpPr>
          <p:nvPr>
            <p:ph type="sldNum" sz="quarter" idx="10"/>
          </p:nvPr>
        </p:nvSpPr>
        <p:spPr/>
        <p:txBody>
          <a:bodyPr/>
          <a:lstStyle>
            <a:lvl1pPr>
              <a:defRPr/>
            </a:lvl1pPr>
          </a:lstStyle>
          <a:p>
            <a:pPr>
              <a:defRPr/>
            </a:pPr>
            <a:fld id="{C02BD58C-90B1-4443-B3D6-402A0519E17B}" type="slidenum">
              <a:rPr lang="de-DE"/>
              <a:pPr>
                <a:defRPr/>
              </a:pPr>
              <a:t>‹Nr.›</a:t>
            </a:fld>
            <a:endParaRPr lang="de-DE" dirty="0"/>
          </a:p>
        </p:txBody>
      </p:sp>
    </p:spTree>
    <p:extLst>
      <p:ext uri="{BB962C8B-B14F-4D97-AF65-F5344CB8AC3E}">
        <p14:creationId xmlns:p14="http://schemas.microsoft.com/office/powerpoint/2010/main" val="16195590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4725144"/>
            <a:ext cx="12192000" cy="566738"/>
          </a:xfrm>
          <a:prstGeom prst="rect">
            <a:avLst/>
          </a:prstGeom>
        </p:spPr>
        <p:txBody>
          <a:bodyPr anchor="b"/>
          <a:lstStyle>
            <a:lvl1pPr algn="l">
              <a:defRPr sz="2000" b="1"/>
            </a:lvl1pPr>
          </a:lstStyle>
          <a:p>
            <a:r>
              <a:rPr lang="fr-FR"/>
              <a:t>Modifiez le style du titre</a:t>
            </a:r>
            <a:endParaRPr lang="de-DE" dirty="0"/>
          </a:p>
        </p:txBody>
      </p:sp>
      <p:sp>
        <p:nvSpPr>
          <p:cNvPr id="3" name="Bildplatzhalter 2"/>
          <p:cNvSpPr>
            <a:spLocks noGrp="1"/>
          </p:cNvSpPr>
          <p:nvPr>
            <p:ph type="pic" idx="1"/>
          </p:nvPr>
        </p:nvSpPr>
        <p:spPr>
          <a:xfrm>
            <a:off x="0" y="1268760"/>
            <a:ext cx="12192000" cy="3458814"/>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0" y="5301208"/>
            <a:ext cx="12192000" cy="804862"/>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Foliennummernplatzhalter 1">
            <a:extLst>
              <a:ext uri="{FF2B5EF4-FFF2-40B4-BE49-F238E27FC236}">
                <a16:creationId xmlns:a16="http://schemas.microsoft.com/office/drawing/2014/main" id="{F561C62C-5460-4B46-A137-E441DA304789}"/>
              </a:ext>
            </a:extLst>
          </p:cNvPr>
          <p:cNvSpPr>
            <a:spLocks noGrp="1"/>
          </p:cNvSpPr>
          <p:nvPr>
            <p:ph type="sldNum" sz="quarter" idx="10"/>
          </p:nvPr>
        </p:nvSpPr>
        <p:spPr/>
        <p:txBody>
          <a:bodyPr/>
          <a:lstStyle>
            <a:lvl1pPr>
              <a:defRPr/>
            </a:lvl1pPr>
          </a:lstStyle>
          <a:p>
            <a:pPr>
              <a:defRPr/>
            </a:pPr>
            <a:fld id="{FE2E67D5-2DDF-4142-B368-68E63A718417}" type="slidenum">
              <a:rPr lang="de-DE"/>
              <a:pPr>
                <a:defRPr/>
              </a:pPr>
              <a:t>‹Nr.›</a:t>
            </a:fld>
            <a:endParaRPr lang="de-DE" dirty="0"/>
          </a:p>
        </p:txBody>
      </p:sp>
    </p:spTree>
    <p:extLst>
      <p:ext uri="{BB962C8B-B14F-4D97-AF65-F5344CB8AC3E}">
        <p14:creationId xmlns:p14="http://schemas.microsoft.com/office/powerpoint/2010/main" val="9113136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Textplatzhalter 10"/>
          <p:cNvSpPr>
            <a:spLocks noGrp="1"/>
          </p:cNvSpPr>
          <p:nvPr>
            <p:ph idx="1"/>
          </p:nvPr>
        </p:nvSpPr>
        <p:spPr>
          <a:xfrm>
            <a:off x="609600" y="1196754"/>
            <a:ext cx="10972800" cy="4929411"/>
          </a:xfrm>
          <a:prstGeom prst="rect">
            <a:avLst/>
          </a:prstGeom>
        </p:spPr>
        <p:txBody>
          <a:bodyPr rtlCol="0">
            <a:normAutofit/>
          </a:bodyPr>
          <a:lstStyle>
            <a:lvl1pPr marL="571500" indent="-571500">
              <a:buFont typeface="Arial" panose="020B0604020202020204" pitchFamily="34" charset="0"/>
              <a:buChar char="•"/>
              <a:defRPr sz="4400">
                <a:solidFill>
                  <a:schemeClr val="bg2"/>
                </a:solidFill>
              </a:defRPr>
            </a:lvl1pPr>
            <a:lvl2pPr marL="1028700" indent="-571500">
              <a:buFont typeface="Arial" panose="020B0604020202020204" pitchFamily="34" charset="0"/>
              <a:buChar char="•"/>
              <a:defRPr sz="4000">
                <a:solidFill>
                  <a:schemeClr val="bg2"/>
                </a:solidFill>
              </a:defRPr>
            </a:lvl2pPr>
            <a:lvl3pPr marL="1485900" indent="-571500">
              <a:buFont typeface="Arial" panose="020B0604020202020204" pitchFamily="34" charset="0"/>
              <a:buChar char="•"/>
              <a:defRPr sz="3600">
                <a:solidFill>
                  <a:schemeClr val="bg2"/>
                </a:solidFill>
              </a:defRPr>
            </a:lvl3pPr>
            <a:lvl4pPr marL="1943100" indent="-571500">
              <a:buFont typeface="Arial" panose="020B0604020202020204" pitchFamily="34" charset="0"/>
              <a:buChar char="•"/>
              <a:defRPr sz="3600">
                <a:solidFill>
                  <a:schemeClr val="bg2"/>
                </a:solidFill>
              </a:defRPr>
            </a:lvl4pPr>
            <a:lvl5pPr marL="2286000" indent="-457200">
              <a:buFont typeface="Arial" panose="020B0604020202020204" pitchFamily="34" charset="0"/>
              <a:buChar char="•"/>
              <a:defRPr sz="3200">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oliennummernplatzhalter 1">
            <a:extLst>
              <a:ext uri="{FF2B5EF4-FFF2-40B4-BE49-F238E27FC236}">
                <a16:creationId xmlns:a16="http://schemas.microsoft.com/office/drawing/2014/main" id="{618D6FAB-10A7-9849-827D-FD4072773450}"/>
              </a:ext>
            </a:extLst>
          </p:cNvPr>
          <p:cNvSpPr>
            <a:spLocks noGrp="1"/>
          </p:cNvSpPr>
          <p:nvPr>
            <p:ph type="sldNum" sz="quarter" idx="10"/>
          </p:nvPr>
        </p:nvSpPr>
        <p:spPr/>
        <p:txBody>
          <a:bodyPr/>
          <a:lstStyle>
            <a:lvl1pPr>
              <a:defRPr/>
            </a:lvl1pPr>
          </a:lstStyle>
          <a:p>
            <a:pPr>
              <a:defRPr/>
            </a:pPr>
            <a:fld id="{06C5ECC2-0D9D-3A47-B45B-A4FF78424756}" type="slidenum">
              <a:rPr lang="de-DE"/>
              <a:pPr>
                <a:defRPr/>
              </a:pPr>
              <a:t>‹Nr.›</a:t>
            </a:fld>
            <a:endParaRPr lang="de-DE" dirty="0"/>
          </a:p>
        </p:txBody>
      </p:sp>
    </p:spTree>
    <p:extLst>
      <p:ext uri="{BB962C8B-B14F-4D97-AF65-F5344CB8AC3E}">
        <p14:creationId xmlns:p14="http://schemas.microsoft.com/office/powerpoint/2010/main" val="3972609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7" name="Titre 6">
            <a:extLst>
              <a:ext uri="{FF2B5EF4-FFF2-40B4-BE49-F238E27FC236}">
                <a16:creationId xmlns:a16="http://schemas.microsoft.com/office/drawing/2014/main" id="{6B51673E-11F5-6243-B821-A006AF7C4FFF}"/>
              </a:ext>
            </a:extLst>
          </p:cNvPr>
          <p:cNvSpPr>
            <a:spLocks noGrp="1"/>
          </p:cNvSpPr>
          <p:nvPr>
            <p:ph type="title"/>
          </p:nvPr>
        </p:nvSpPr>
        <p:spPr/>
        <p:txBody>
          <a:bodyPr/>
          <a:lstStyle/>
          <a:p>
            <a:r>
              <a:rPr lang="fr-FR"/>
              <a:t>Modifiez le style du titre</a:t>
            </a:r>
          </a:p>
        </p:txBody>
      </p:sp>
      <p:sp>
        <p:nvSpPr>
          <p:cNvPr id="4" name="Foliennummernplatzhalter 1">
            <a:extLst>
              <a:ext uri="{FF2B5EF4-FFF2-40B4-BE49-F238E27FC236}">
                <a16:creationId xmlns:a16="http://schemas.microsoft.com/office/drawing/2014/main" id="{D8D7216C-C392-2541-A688-0EDEAA16DC3B}"/>
              </a:ext>
            </a:extLst>
          </p:cNvPr>
          <p:cNvSpPr>
            <a:spLocks noGrp="1"/>
          </p:cNvSpPr>
          <p:nvPr>
            <p:ph type="sldNum" sz="quarter" idx="10"/>
          </p:nvPr>
        </p:nvSpPr>
        <p:spPr/>
        <p:txBody>
          <a:bodyPr/>
          <a:lstStyle>
            <a:lvl1pPr>
              <a:defRPr/>
            </a:lvl1pPr>
          </a:lstStyle>
          <a:p>
            <a:pPr>
              <a:defRPr/>
            </a:pPr>
            <a:fld id="{A4EF431E-3382-0D4F-BA13-06465F26E57B}" type="slidenum">
              <a:rPr lang="de-DE"/>
              <a:pPr>
                <a:defRPr/>
              </a:pPr>
              <a:t>‹Nr.›</a:t>
            </a:fld>
            <a:endParaRPr lang="de-DE" dirty="0"/>
          </a:p>
        </p:txBody>
      </p:sp>
    </p:spTree>
    <p:extLst>
      <p:ext uri="{BB962C8B-B14F-4D97-AF65-F5344CB8AC3E}">
        <p14:creationId xmlns:p14="http://schemas.microsoft.com/office/powerpoint/2010/main" val="1237519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95808" y="111770"/>
            <a:ext cx="10972800" cy="724942"/>
          </a:xfrm>
          <a:prstGeom prst="rect">
            <a:avLst/>
          </a:prstGeom>
        </p:spPr>
        <p:txBody>
          <a:bodyPr/>
          <a:lstStyle>
            <a:lvl1pPr algn="l">
              <a:defRPr>
                <a:solidFill>
                  <a:schemeClr val="tx1"/>
                </a:solidFill>
              </a:defRPr>
            </a:lvl1pPr>
          </a:lstStyle>
          <a:p>
            <a:r>
              <a:rPr lang="de-DE"/>
              <a:t>Titelmasterformat durch Klicken bearbeiten</a:t>
            </a:r>
            <a:endParaRPr lang="de-DE" dirty="0"/>
          </a:p>
        </p:txBody>
      </p:sp>
      <p:sp>
        <p:nvSpPr>
          <p:cNvPr id="3" name="Inhaltsplatzhalter 2"/>
          <p:cNvSpPr>
            <a:spLocks noGrp="1"/>
          </p:cNvSpPr>
          <p:nvPr>
            <p:ph idx="1"/>
          </p:nvPr>
        </p:nvSpPr>
        <p:spPr>
          <a:xfrm>
            <a:off x="623392" y="1268760"/>
            <a:ext cx="10972800" cy="4968552"/>
          </a:xfrm>
          <a:prstGeom prst="rect">
            <a:avLst/>
          </a:prstGeom>
        </p:spPr>
        <p:txBody>
          <a:bodyPr/>
          <a:lstStyle>
            <a:lvl1pPr>
              <a:defRPr>
                <a:solidFill>
                  <a:schemeClr val="tx2">
                    <a:lumMod val="50000"/>
                  </a:schemeClr>
                </a:solidFill>
              </a:defRPr>
            </a:lvl1pPr>
            <a:lvl2pPr>
              <a:defRPr>
                <a:solidFill>
                  <a:schemeClr val="accent3"/>
                </a:solidFill>
              </a:defRPr>
            </a:lvl2pPr>
            <a:lvl3pPr>
              <a:defRPr>
                <a:solidFill>
                  <a:schemeClr val="accent4"/>
                </a:solidFill>
              </a:defRPr>
            </a:lvl3pPr>
            <a:lvl4pPr>
              <a:defRPr>
                <a:solidFill>
                  <a:schemeClr val="accent5"/>
                </a:solidFill>
              </a:defRPr>
            </a:lvl4pPr>
            <a:lvl5pPr>
              <a:defRPr>
                <a:solidFill>
                  <a:schemeClr val="bg2">
                    <a:lumMod val="50000"/>
                  </a:schemeClr>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Foliennummernplatzhalter 1">
            <a:extLst>
              <a:ext uri="{FF2B5EF4-FFF2-40B4-BE49-F238E27FC236}">
                <a16:creationId xmlns:a16="http://schemas.microsoft.com/office/drawing/2014/main" id="{A804976C-1A06-E745-84CB-01DDEBF2B718}"/>
              </a:ext>
            </a:extLst>
          </p:cNvPr>
          <p:cNvSpPr>
            <a:spLocks noGrp="1"/>
          </p:cNvSpPr>
          <p:nvPr>
            <p:ph type="sldNum" sz="quarter" idx="10"/>
          </p:nvPr>
        </p:nvSpPr>
        <p:spPr/>
        <p:txBody>
          <a:bodyPr/>
          <a:lstStyle>
            <a:lvl1pPr>
              <a:defRPr/>
            </a:lvl1pPr>
          </a:lstStyle>
          <a:p>
            <a:pPr>
              <a:defRPr/>
            </a:pPr>
            <a:fld id="{B4C8B6C4-2D3B-1D47-8116-599CB6DC95E6}" type="slidenum">
              <a:rPr lang="de-DE"/>
              <a:pPr>
                <a:defRPr/>
              </a:pPr>
              <a:t>‹Nr.›</a:t>
            </a:fld>
            <a:endParaRPr lang="de-DE" dirty="0"/>
          </a:p>
        </p:txBody>
      </p:sp>
    </p:spTree>
    <p:extLst>
      <p:ext uri="{BB962C8B-B14F-4D97-AF65-F5344CB8AC3E}">
        <p14:creationId xmlns:p14="http://schemas.microsoft.com/office/powerpoint/2010/main" val="30579123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09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6197600" y="1340768"/>
            <a:ext cx="5384800" cy="4785395"/>
          </a:xfrm>
          <a:prstGeom prst="rect">
            <a:avLst/>
          </a:prstGeom>
        </p:spPr>
        <p:txBody>
          <a:bodyPr/>
          <a:lstStyle>
            <a:lvl1pPr>
              <a:defRPr sz="2800">
                <a:solidFill>
                  <a:schemeClr val="tx2">
                    <a:lumMod val="50000"/>
                  </a:schemeClr>
                </a:solidFill>
              </a:defRPr>
            </a:lvl1pPr>
            <a:lvl2pPr>
              <a:defRPr sz="2400">
                <a:solidFill>
                  <a:schemeClr val="tx2">
                    <a:lumMod val="50000"/>
                  </a:schemeClr>
                </a:solidFill>
              </a:defRPr>
            </a:lvl2pPr>
            <a:lvl3pPr>
              <a:defRPr sz="2000">
                <a:solidFill>
                  <a:schemeClr val="tx2">
                    <a:lumMod val="50000"/>
                  </a:schemeClr>
                </a:solidFill>
              </a:defRPr>
            </a:lvl3pPr>
            <a:lvl4pPr>
              <a:defRPr sz="1800">
                <a:solidFill>
                  <a:schemeClr val="tx2">
                    <a:lumMod val="50000"/>
                  </a:schemeClr>
                </a:solidFill>
              </a:defRPr>
            </a:lvl4pPr>
            <a:lvl5pPr>
              <a:defRPr sz="1800">
                <a:solidFill>
                  <a:schemeClr val="tx2">
                    <a:lumMod val="50000"/>
                  </a:schemeClr>
                </a:solidFill>
              </a:defRPr>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Titel 1"/>
          <p:cNvSpPr>
            <a:spLocks noGrp="1"/>
          </p:cNvSpPr>
          <p:nvPr>
            <p:ph type="title"/>
          </p:nvPr>
        </p:nvSpPr>
        <p:spPr>
          <a:xfrm>
            <a:off x="595808" y="111770"/>
            <a:ext cx="10972800" cy="724942"/>
          </a:xfrm>
          <a:prstGeom prst="rect">
            <a:avLst/>
          </a:prstGeom>
        </p:spPr>
        <p:txBody>
          <a:bodyPr/>
          <a:lstStyle>
            <a:lvl1pPr algn="l">
              <a:defRPr/>
            </a:lvl1pPr>
          </a:lstStyle>
          <a:p>
            <a:r>
              <a:rPr lang="de-DE"/>
              <a:t>Titelmasterformat durch Klicken bearbeiten</a:t>
            </a:r>
            <a:endParaRPr lang="de-DE" dirty="0"/>
          </a:p>
        </p:txBody>
      </p:sp>
      <p:sp>
        <p:nvSpPr>
          <p:cNvPr id="5" name="Foliennummernplatzhalter 1">
            <a:extLst>
              <a:ext uri="{FF2B5EF4-FFF2-40B4-BE49-F238E27FC236}">
                <a16:creationId xmlns:a16="http://schemas.microsoft.com/office/drawing/2014/main" id="{E0BBA841-56A0-6143-9B4B-90A95C49B8E7}"/>
              </a:ext>
            </a:extLst>
          </p:cNvPr>
          <p:cNvSpPr>
            <a:spLocks noGrp="1"/>
          </p:cNvSpPr>
          <p:nvPr>
            <p:ph type="sldNum" sz="quarter" idx="10"/>
          </p:nvPr>
        </p:nvSpPr>
        <p:spPr/>
        <p:txBody>
          <a:bodyPr/>
          <a:lstStyle>
            <a:lvl1pPr>
              <a:defRPr/>
            </a:lvl1pPr>
          </a:lstStyle>
          <a:p>
            <a:pPr>
              <a:defRPr/>
            </a:pPr>
            <a:fld id="{2A3AACDD-76DD-4945-A97B-9CA626A1D9F5}" type="slidenum">
              <a:rPr lang="de-DE"/>
              <a:pPr>
                <a:defRPr/>
              </a:pPr>
              <a:t>‹Nr.›</a:t>
            </a:fld>
            <a:endParaRPr lang="de-DE" dirty="0"/>
          </a:p>
        </p:txBody>
      </p:sp>
    </p:spTree>
    <p:extLst>
      <p:ext uri="{BB962C8B-B14F-4D97-AF65-F5344CB8AC3E}">
        <p14:creationId xmlns:p14="http://schemas.microsoft.com/office/powerpoint/2010/main" val="2576013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623392" y="1268760"/>
            <a:ext cx="5386917" cy="639762"/>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09600" y="2132857"/>
            <a:ext cx="5386917" cy="3993306"/>
          </a:xfrm>
          <a:prstGeom prst="rect">
            <a:avLst/>
          </a:prstGeo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2011" y="1268760"/>
            <a:ext cx="5389034" cy="639762"/>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367" y="2132857"/>
            <a:ext cx="5389034" cy="3993306"/>
          </a:xfrm>
          <a:prstGeom prst="rect">
            <a:avLst/>
          </a:prstGeom>
        </p:spPr>
        <p:txBody>
          <a:bodyPr/>
          <a:lstStyle>
            <a:lvl1pPr>
              <a:defRPr sz="2400">
                <a:solidFill>
                  <a:schemeClr val="tx2">
                    <a:lumMod val="50000"/>
                  </a:schemeClr>
                </a:solidFill>
              </a:defRPr>
            </a:lvl1pPr>
            <a:lvl2pPr>
              <a:defRPr sz="2000">
                <a:solidFill>
                  <a:schemeClr val="tx2">
                    <a:lumMod val="50000"/>
                  </a:schemeClr>
                </a:solidFill>
              </a:defRPr>
            </a:lvl2pPr>
            <a:lvl3pPr>
              <a:defRPr sz="1800">
                <a:solidFill>
                  <a:schemeClr val="tx2">
                    <a:lumMod val="50000"/>
                  </a:schemeClr>
                </a:solidFill>
              </a:defRPr>
            </a:lvl3pPr>
            <a:lvl4pPr>
              <a:defRPr sz="1600">
                <a:solidFill>
                  <a:schemeClr val="tx2">
                    <a:lumMod val="50000"/>
                  </a:schemeClr>
                </a:solidFill>
              </a:defRPr>
            </a:lvl4pPr>
            <a:lvl5pPr>
              <a:defRPr sz="1600">
                <a:solidFill>
                  <a:schemeClr val="tx2">
                    <a:lumMod val="50000"/>
                  </a:schemeClr>
                </a:solidFill>
              </a:defRPr>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Titel 1"/>
          <p:cNvSpPr>
            <a:spLocks noGrp="1"/>
          </p:cNvSpPr>
          <p:nvPr>
            <p:ph type="title"/>
          </p:nvPr>
        </p:nvSpPr>
        <p:spPr>
          <a:xfrm>
            <a:off x="623392" y="116632"/>
            <a:ext cx="10972800" cy="724942"/>
          </a:xfrm>
          <a:prstGeom prst="rect">
            <a:avLst/>
          </a:prstGeom>
        </p:spPr>
        <p:txBody>
          <a:bodyPr/>
          <a:lstStyle>
            <a:lvl1pPr algn="l">
              <a:defRPr/>
            </a:lvl1pPr>
          </a:lstStyle>
          <a:p>
            <a:r>
              <a:rPr lang="de-DE"/>
              <a:t>Titelmasterformat durch Klicken bearbeiten</a:t>
            </a:r>
            <a:endParaRPr lang="de-DE" dirty="0"/>
          </a:p>
        </p:txBody>
      </p:sp>
      <p:sp>
        <p:nvSpPr>
          <p:cNvPr id="7" name="Foliennummernplatzhalter 1">
            <a:extLst>
              <a:ext uri="{FF2B5EF4-FFF2-40B4-BE49-F238E27FC236}">
                <a16:creationId xmlns:a16="http://schemas.microsoft.com/office/drawing/2014/main" id="{5E28117B-D597-F645-B521-ADCB6C2B98F5}"/>
              </a:ext>
            </a:extLst>
          </p:cNvPr>
          <p:cNvSpPr>
            <a:spLocks noGrp="1"/>
          </p:cNvSpPr>
          <p:nvPr>
            <p:ph type="sldNum" sz="quarter" idx="10"/>
          </p:nvPr>
        </p:nvSpPr>
        <p:spPr/>
        <p:txBody>
          <a:bodyPr/>
          <a:lstStyle>
            <a:lvl1pPr>
              <a:defRPr/>
            </a:lvl1pPr>
          </a:lstStyle>
          <a:p>
            <a:pPr>
              <a:defRPr/>
            </a:pPr>
            <a:fld id="{008DCF3E-E18A-014E-A4ED-FC9B1E6F1B1E}" type="slidenum">
              <a:rPr lang="de-DE"/>
              <a:pPr>
                <a:defRPr/>
              </a:pPr>
              <a:t>‹Nr.›</a:t>
            </a:fld>
            <a:endParaRPr lang="de-DE" dirty="0"/>
          </a:p>
        </p:txBody>
      </p:sp>
    </p:spTree>
    <p:extLst>
      <p:ext uri="{BB962C8B-B14F-4D97-AF65-F5344CB8AC3E}">
        <p14:creationId xmlns:p14="http://schemas.microsoft.com/office/powerpoint/2010/main" val="16777616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0" y="4725144"/>
            <a:ext cx="12192000" cy="566738"/>
          </a:xfrm>
          <a:prstGeom prst="rect">
            <a:avLst/>
          </a:prstGeom>
        </p:spPr>
        <p:txBody>
          <a:bodyPr anchor="b"/>
          <a:lstStyle>
            <a:lvl1pPr algn="l">
              <a:defRPr sz="2000" b="1"/>
            </a:lvl1pPr>
          </a:lstStyle>
          <a:p>
            <a:r>
              <a:rPr lang="fr-FR"/>
              <a:t>Modifiez le style du titre</a:t>
            </a:r>
            <a:endParaRPr lang="de-DE" dirty="0"/>
          </a:p>
        </p:txBody>
      </p:sp>
      <p:sp>
        <p:nvSpPr>
          <p:cNvPr id="3" name="Bildplatzhalter 2"/>
          <p:cNvSpPr>
            <a:spLocks noGrp="1"/>
          </p:cNvSpPr>
          <p:nvPr>
            <p:ph type="pic" idx="1"/>
          </p:nvPr>
        </p:nvSpPr>
        <p:spPr>
          <a:xfrm>
            <a:off x="0" y="1268760"/>
            <a:ext cx="12192000" cy="3458814"/>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0" y="5301208"/>
            <a:ext cx="12192000" cy="804862"/>
          </a:xfrm>
          <a:prstGeom prst="rect">
            <a:avLst/>
          </a:prstGeom>
        </p:spPr>
        <p:txBody>
          <a:bodyPr/>
          <a:lstStyle>
            <a:lvl1pPr marL="0" indent="0">
              <a:buNone/>
              <a:defRPr sz="1400">
                <a:solidFill>
                  <a:schemeClr val="bg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Foliennummernplatzhalter 1">
            <a:extLst>
              <a:ext uri="{FF2B5EF4-FFF2-40B4-BE49-F238E27FC236}">
                <a16:creationId xmlns:a16="http://schemas.microsoft.com/office/drawing/2014/main" id="{18096374-662C-764D-B601-024318CF4368}"/>
              </a:ext>
            </a:extLst>
          </p:cNvPr>
          <p:cNvSpPr>
            <a:spLocks noGrp="1"/>
          </p:cNvSpPr>
          <p:nvPr>
            <p:ph type="sldNum" sz="quarter" idx="10"/>
          </p:nvPr>
        </p:nvSpPr>
        <p:spPr/>
        <p:txBody>
          <a:bodyPr/>
          <a:lstStyle>
            <a:lvl1pPr>
              <a:defRPr/>
            </a:lvl1pPr>
          </a:lstStyle>
          <a:p>
            <a:pPr>
              <a:defRPr/>
            </a:pPr>
            <a:fld id="{5F34384E-038B-4A44-97E6-EA2C85054527}" type="slidenum">
              <a:rPr lang="de-DE"/>
              <a:pPr>
                <a:defRPr/>
              </a:pPr>
              <a:t>‹Nr.›</a:t>
            </a:fld>
            <a:endParaRPr lang="de-DE" dirty="0"/>
          </a:p>
        </p:txBody>
      </p:sp>
    </p:spTree>
    <p:extLst>
      <p:ext uri="{BB962C8B-B14F-4D97-AF65-F5344CB8AC3E}">
        <p14:creationId xmlns:p14="http://schemas.microsoft.com/office/powerpoint/2010/main" val="1487863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ête de sec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56667DB4-332A-EE40-902A-DF91D96E23BE}"/>
              </a:ext>
            </a:extLst>
          </p:cNvPr>
          <p:cNvSpPr>
            <a:spLocks noGrp="1" noChangeArrowheads="1"/>
          </p:cNvSpPr>
          <p:nvPr>
            <p:ph type="subTitle" idx="1"/>
          </p:nvPr>
        </p:nvSpPr>
        <p:spPr>
          <a:xfrm>
            <a:off x="1919999" y="3886200"/>
            <a:ext cx="9407999" cy="2044817"/>
          </a:xfrm>
          <a:prstGeom prst="rect">
            <a:avLst/>
          </a:prstGeom>
        </p:spPr>
        <p:txBody>
          <a:bodyPr/>
          <a:lstStyle>
            <a:lvl1pPr marL="285750" indent="-285750" algn="l">
              <a:buFont typeface="Arial" panose="020B0604020202020204" pitchFamily="34" charset="0"/>
              <a:buChar char="•"/>
              <a:defRPr/>
            </a:lvl1pPr>
          </a:lstStyle>
          <a:p>
            <a:pPr lvl="0"/>
            <a:r>
              <a:rPr lang="fr-FR" noProof="0"/>
              <a:t>Modifiez le style des sous-titres du masque</a:t>
            </a:r>
            <a:endParaRPr lang="fr-FR" noProof="0" dirty="0"/>
          </a:p>
        </p:txBody>
      </p:sp>
      <p:sp>
        <p:nvSpPr>
          <p:cNvPr id="7" name="Titre 2">
            <a:extLst>
              <a:ext uri="{FF2B5EF4-FFF2-40B4-BE49-F238E27FC236}">
                <a16:creationId xmlns:a16="http://schemas.microsoft.com/office/drawing/2014/main" id="{A3C0D51F-2ADB-0B46-A493-56AFBCD895C2}"/>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452912294"/>
      </p:ext>
    </p:extLst>
  </p:cSld>
  <p:clrMapOvr>
    <a:masterClrMapping/>
  </p:clrMapOvr>
  <p:transition spd="slow">
    <p:wipe/>
  </p:transition>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8" name="Textplatzhalter 10"/>
          <p:cNvSpPr>
            <a:spLocks noGrp="1"/>
          </p:cNvSpPr>
          <p:nvPr>
            <p:ph idx="1"/>
          </p:nvPr>
        </p:nvSpPr>
        <p:spPr>
          <a:xfrm>
            <a:off x="609600" y="1196754"/>
            <a:ext cx="10972800" cy="4929411"/>
          </a:xfrm>
          <a:prstGeom prst="rect">
            <a:avLst/>
          </a:prstGeom>
        </p:spPr>
        <p:txBody>
          <a:bodyPr rtlCol="0">
            <a:normAutofit/>
          </a:bodyPr>
          <a:lstStyle>
            <a:lvl1pPr marL="571500" indent="-571500">
              <a:buFont typeface="Arial" panose="020B0604020202020204" pitchFamily="34" charset="0"/>
              <a:buChar char="•"/>
              <a:defRPr sz="4400">
                <a:solidFill>
                  <a:schemeClr val="bg2"/>
                </a:solidFill>
              </a:defRPr>
            </a:lvl1pPr>
            <a:lvl2pPr marL="1028700" indent="-571500">
              <a:buFont typeface="Arial" panose="020B0604020202020204" pitchFamily="34" charset="0"/>
              <a:buChar char="•"/>
              <a:defRPr sz="4000">
                <a:solidFill>
                  <a:schemeClr val="bg2"/>
                </a:solidFill>
              </a:defRPr>
            </a:lvl2pPr>
            <a:lvl3pPr marL="1485900" indent="-571500">
              <a:buFont typeface="Arial" panose="020B0604020202020204" pitchFamily="34" charset="0"/>
              <a:buChar char="•"/>
              <a:defRPr sz="3600">
                <a:solidFill>
                  <a:schemeClr val="bg2"/>
                </a:solidFill>
              </a:defRPr>
            </a:lvl3pPr>
            <a:lvl4pPr marL="1943100" indent="-571500">
              <a:buFont typeface="Arial" panose="020B0604020202020204" pitchFamily="34" charset="0"/>
              <a:buChar char="•"/>
              <a:defRPr sz="3600">
                <a:solidFill>
                  <a:schemeClr val="bg2"/>
                </a:solidFill>
              </a:defRPr>
            </a:lvl4pPr>
            <a:lvl5pPr marL="2286000" indent="-457200">
              <a:buFont typeface="Arial" panose="020B0604020202020204" pitchFamily="34" charset="0"/>
              <a:buChar char="•"/>
              <a:defRPr sz="3200">
                <a:solidFill>
                  <a:schemeClr val="bg2"/>
                </a:solidFill>
              </a:defRPr>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oliennummernplatzhalter 1">
            <a:extLst>
              <a:ext uri="{FF2B5EF4-FFF2-40B4-BE49-F238E27FC236}">
                <a16:creationId xmlns:a16="http://schemas.microsoft.com/office/drawing/2014/main" id="{E04CBF99-2F0A-984D-8C00-5DD0E2802DF9}"/>
              </a:ext>
            </a:extLst>
          </p:cNvPr>
          <p:cNvSpPr>
            <a:spLocks noGrp="1"/>
          </p:cNvSpPr>
          <p:nvPr>
            <p:ph type="sldNum" sz="quarter" idx="10"/>
          </p:nvPr>
        </p:nvSpPr>
        <p:spPr/>
        <p:txBody>
          <a:bodyPr/>
          <a:lstStyle>
            <a:lvl1pPr>
              <a:defRPr/>
            </a:lvl1pPr>
          </a:lstStyle>
          <a:p>
            <a:pPr>
              <a:defRPr/>
            </a:pPr>
            <a:fld id="{499891C0-A2E5-F246-A7E7-DAE784DEF162}" type="slidenum">
              <a:rPr lang="de-DE"/>
              <a:pPr>
                <a:defRPr/>
              </a:pPr>
              <a:t>‹Nr.›</a:t>
            </a:fld>
            <a:endParaRPr lang="de-DE" dirty="0"/>
          </a:p>
        </p:txBody>
      </p:sp>
    </p:spTree>
    <p:extLst>
      <p:ext uri="{BB962C8B-B14F-4D97-AF65-F5344CB8AC3E}">
        <p14:creationId xmlns:p14="http://schemas.microsoft.com/office/powerpoint/2010/main" val="36963747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7"/>
            <a:ext cx="10363200" cy="1470025"/>
          </a:xfrm>
        </p:spPr>
        <p:txBody>
          <a:bodyPr/>
          <a:lstStyle/>
          <a:p>
            <a:r>
              <a:rPr lang="de-DE"/>
              <a:t>Mastertitelformat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a:extLst>
              <a:ext uri="{FF2B5EF4-FFF2-40B4-BE49-F238E27FC236}">
                <a16:creationId xmlns:a16="http://schemas.microsoft.com/office/drawing/2014/main" id="{2BA93660-A023-1648-A9C3-DEDEB92F5324}"/>
              </a:ext>
            </a:extLst>
          </p:cNvPr>
          <p:cNvSpPr>
            <a:spLocks noGrp="1"/>
          </p:cNvSpPr>
          <p:nvPr>
            <p:ph type="dt" sz="half" idx="10"/>
          </p:nvPr>
        </p:nvSpPr>
        <p:spPr>
          <a:xfrm>
            <a:off x="609600" y="6356351"/>
            <a:ext cx="2844800" cy="365125"/>
          </a:xfrm>
          <a:prstGeom prst="rect">
            <a:avLst/>
          </a:prstGeom>
        </p:spPr>
        <p:txBody>
          <a:bodyPr/>
          <a:lstStyle>
            <a:lvl1pPr>
              <a:defRPr/>
            </a:lvl1pPr>
          </a:lstStyle>
          <a:p>
            <a:pPr>
              <a:defRPr/>
            </a:pPr>
            <a:fld id="{4F547C10-024B-2741-8256-D59F7583BCC2}" type="datetimeFigureOut">
              <a:rPr lang="de-DE"/>
              <a:pPr>
                <a:defRPr/>
              </a:pPr>
              <a:t>01.10.2020</a:t>
            </a:fld>
            <a:endParaRPr lang="de-DE"/>
          </a:p>
        </p:txBody>
      </p:sp>
      <p:sp>
        <p:nvSpPr>
          <p:cNvPr id="5" name="Fußzeilenplatzhalter 4">
            <a:extLst>
              <a:ext uri="{FF2B5EF4-FFF2-40B4-BE49-F238E27FC236}">
                <a16:creationId xmlns:a16="http://schemas.microsoft.com/office/drawing/2014/main" id="{A98789E8-1ED5-DA4A-8D81-7D6851BE0EE4}"/>
              </a:ext>
            </a:extLst>
          </p:cNvPr>
          <p:cNvSpPr>
            <a:spLocks noGrp="1"/>
          </p:cNvSpPr>
          <p:nvPr>
            <p:ph type="ftr" sz="quarter" idx="11"/>
          </p:nvPr>
        </p:nvSpPr>
        <p:spPr>
          <a:xfrm>
            <a:off x="4165600" y="6356351"/>
            <a:ext cx="3860800" cy="365125"/>
          </a:xfrm>
          <a:prstGeom prst="rect">
            <a:avLst/>
          </a:prstGeom>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58075299-A89A-6140-8151-2FD9579454E6}"/>
              </a:ext>
            </a:extLst>
          </p:cNvPr>
          <p:cNvSpPr>
            <a:spLocks noGrp="1"/>
          </p:cNvSpPr>
          <p:nvPr>
            <p:ph type="sldNum" sz="quarter" idx="12"/>
          </p:nvPr>
        </p:nvSpPr>
        <p:spPr/>
        <p:txBody>
          <a:bodyPr/>
          <a:lstStyle>
            <a:lvl1pPr>
              <a:defRPr/>
            </a:lvl1pPr>
          </a:lstStyle>
          <a:p>
            <a:pPr>
              <a:defRPr/>
            </a:pPr>
            <a:fld id="{541168C4-2253-6345-9398-47824EB081EA}" type="slidenum">
              <a:rPr lang="de-DE"/>
              <a:pPr>
                <a:defRPr/>
              </a:pPr>
              <a:t>‹Nr.›</a:t>
            </a:fld>
            <a:endParaRPr lang="de-DE"/>
          </a:p>
        </p:txBody>
      </p:sp>
    </p:spTree>
    <p:extLst>
      <p:ext uri="{BB962C8B-B14F-4D97-AF65-F5344CB8AC3E}">
        <p14:creationId xmlns:p14="http://schemas.microsoft.com/office/powerpoint/2010/main" val="3113030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grande police">
    <p:spTree>
      <p:nvGrpSpPr>
        <p:cNvPr id="1" name=""/>
        <p:cNvGrpSpPr/>
        <p:nvPr/>
      </p:nvGrpSpPr>
      <p:grpSpPr>
        <a:xfrm>
          <a:off x="0" y="0"/>
          <a:ext cx="0" cy="0"/>
          <a:chOff x="0" y="0"/>
          <a:chExt cx="0" cy="0"/>
        </a:xfrm>
      </p:grpSpPr>
      <p:sp>
        <p:nvSpPr>
          <p:cNvPr id="10" name="Espace réservé du contenu 2">
            <a:extLst>
              <a:ext uri="{FF2B5EF4-FFF2-40B4-BE49-F238E27FC236}">
                <a16:creationId xmlns:a16="http://schemas.microsoft.com/office/drawing/2014/main" id="{01CD2E49-A4D5-5944-99E4-EFB6F8993EB4}"/>
              </a:ext>
            </a:extLst>
          </p:cNvPr>
          <p:cNvSpPr>
            <a:spLocks noGrp="1" noChangeArrowheads="1"/>
          </p:cNvSpPr>
          <p:nvPr>
            <p:ph idx="1"/>
          </p:nvPr>
        </p:nvSpPr>
        <p:spPr>
          <a:xfrm>
            <a:off x="240000" y="900000"/>
            <a:ext cx="11712000" cy="5472000"/>
          </a:xfrm>
        </p:spPr>
        <p:txBody>
          <a:bodyPr lIns="0" tIns="0" rIns="0" bIns="0" anchor="t" anchorCtr="0">
            <a:normAutofit/>
          </a:bodyPr>
          <a:lstStyle>
            <a:lvl1pPr marL="285750" indent="-285750">
              <a:buFont typeface="Wingdings" pitchFamily="2" charset="2"/>
              <a:buChar char="à"/>
              <a:defRPr sz="2200" b="1" i="0">
                <a:latin typeface="+mn-lt"/>
                <a:ea typeface="Apple Symbols" panose="02000000000000000000" pitchFamily="2" charset="-79"/>
                <a:cs typeface="Apple Symbols" panose="02000000000000000000" pitchFamily="2" charset="-79"/>
                <a:sym typeface="Wingdings" pitchFamily="2" charset="2"/>
              </a:defRPr>
            </a:lvl1pPr>
            <a:lvl2pPr marL="358775" marR="0" indent="-187325" algn="l" defTabSz="685800" rtl="0" eaLnBrk="1" fontAlgn="base" latinLnBrk="0" hangingPunct="1">
              <a:lnSpc>
                <a:spcPct val="90000"/>
              </a:lnSpc>
              <a:spcBef>
                <a:spcPts val="375"/>
              </a:spcBef>
              <a:spcAft>
                <a:spcPct val="0"/>
              </a:spcAft>
              <a:buClrTx/>
              <a:buSzTx/>
              <a:buFont typeface="Wingdings" pitchFamily="2" charset="2"/>
              <a:buChar char="§"/>
              <a:tabLst/>
              <a:defRPr sz="2200"/>
            </a:lvl2pPr>
            <a:lvl3pPr marL="540544" indent="-138113">
              <a:tabLst/>
              <a:defRPr sz="2200"/>
            </a:lvl3pPr>
            <a:lvl4pPr marL="669131" indent="-163116">
              <a:buFont typeface="Helvetica" pitchFamily="2" charset="0"/>
              <a:buChar char="−"/>
              <a:tabLst/>
              <a:defRPr sz="2000">
                <a:solidFill>
                  <a:schemeClr val="tx1"/>
                </a:solidFill>
              </a:defRPr>
            </a:lvl4pPr>
            <a:lvl5pPr marL="806054" indent="-171450">
              <a:buFont typeface="Courier New" panose="02070309020205020404" pitchFamily="49" charset="0"/>
              <a:buChar char="o"/>
              <a:tabLst/>
              <a:defRPr sz="1800"/>
            </a:lvl5pPr>
          </a:lstStyle>
          <a:p>
            <a:pPr lvl="0"/>
            <a:r>
              <a:rPr lang="fr-FR"/>
              <a:t>Modifier les styles du texte du masque
Deuxième niveau
Troisième niveau
Quatrième niveau
Cinquième niveau</a:t>
            </a:r>
            <a:endParaRPr lang="fr-FR" dirty="0"/>
          </a:p>
        </p:txBody>
      </p:sp>
      <p:sp>
        <p:nvSpPr>
          <p:cNvPr id="7" name="Espace réservé du pied de page 4">
            <a:extLst>
              <a:ext uri="{FF2B5EF4-FFF2-40B4-BE49-F238E27FC236}">
                <a16:creationId xmlns:a16="http://schemas.microsoft.com/office/drawing/2014/main" id="{20AA0DFD-F407-DE4E-9CA4-D9E7BE6B3959}"/>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pPr>
              <a:defRPr/>
            </a:pPr>
            <a:endParaRPr lang="fr-FR" dirty="0"/>
          </a:p>
        </p:txBody>
      </p:sp>
      <p:sp>
        <p:nvSpPr>
          <p:cNvPr id="2" name="ZoneTexte 1">
            <a:extLst>
              <a:ext uri="{FF2B5EF4-FFF2-40B4-BE49-F238E27FC236}">
                <a16:creationId xmlns:a16="http://schemas.microsoft.com/office/drawing/2014/main" id="{1C84CD2B-59D5-6946-BB01-E2F007411AF2}"/>
              </a:ext>
            </a:extLst>
          </p:cNvPr>
          <p:cNvSpPr txBox="1"/>
          <p:nvPr userDrawn="1"/>
        </p:nvSpPr>
        <p:spPr>
          <a:xfrm>
            <a:off x="3422708" y="394283"/>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3" name="ZoneTexte 2">
            <a:extLst>
              <a:ext uri="{FF2B5EF4-FFF2-40B4-BE49-F238E27FC236}">
                <a16:creationId xmlns:a16="http://schemas.microsoft.com/office/drawing/2014/main" id="{358BFECD-4363-F541-8C9D-10767AEA2740}"/>
              </a:ext>
            </a:extLst>
          </p:cNvPr>
          <p:cNvSpPr txBox="1"/>
          <p:nvPr userDrawn="1"/>
        </p:nvSpPr>
        <p:spPr>
          <a:xfrm>
            <a:off x="3210187" y="419450"/>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8" name="Titre 2">
            <a:extLst>
              <a:ext uri="{FF2B5EF4-FFF2-40B4-BE49-F238E27FC236}">
                <a16:creationId xmlns:a16="http://schemas.microsoft.com/office/drawing/2014/main" id="{7682C8DA-8278-C246-A3FA-B9D085DFD2E6}"/>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7412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et contenu - filigrane">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1143DC28-68DC-5340-837D-28F785473E19}"/>
              </a:ext>
            </a:extLst>
          </p:cNvPr>
          <p:cNvSpPr txBox="1"/>
          <p:nvPr userDrawn="1"/>
        </p:nvSpPr>
        <p:spPr>
          <a:xfrm rot="1126440">
            <a:off x="356626" y="2898367"/>
            <a:ext cx="11231015" cy="2211185"/>
          </a:xfrm>
          <a:prstGeom prst="rect">
            <a:avLst/>
          </a:prstGeom>
        </p:spPr>
        <p:txBody>
          <a:bodyPr vert="horz" wrap="square" lIns="68580" tIns="34290" rIns="68580" bIns="34290" rtlCol="0">
            <a:normAutofit/>
          </a:bodyPr>
          <a:lstStyle/>
          <a:p>
            <a:pPr algn="ctr"/>
            <a:r>
              <a:rPr lang="fr-FR" sz="6000" b="0" baseline="0" dirty="0">
                <a:solidFill>
                  <a:schemeClr val="bg1">
                    <a:lumMod val="85000"/>
                  </a:schemeClr>
                </a:solidFill>
              </a:rPr>
              <a:t>Confidentiel</a:t>
            </a:r>
          </a:p>
        </p:txBody>
      </p:sp>
      <p:sp>
        <p:nvSpPr>
          <p:cNvPr id="7" name="Espace réservé du pied de page 4">
            <a:extLst>
              <a:ext uri="{FF2B5EF4-FFF2-40B4-BE49-F238E27FC236}">
                <a16:creationId xmlns:a16="http://schemas.microsoft.com/office/drawing/2014/main" id="{20AA0DFD-F407-DE4E-9CA4-D9E7BE6B3959}"/>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pPr>
              <a:defRPr/>
            </a:pPr>
            <a:endParaRPr lang="fr-FR" dirty="0"/>
          </a:p>
        </p:txBody>
      </p:sp>
      <p:sp>
        <p:nvSpPr>
          <p:cNvPr id="2" name="ZoneTexte 1">
            <a:extLst>
              <a:ext uri="{FF2B5EF4-FFF2-40B4-BE49-F238E27FC236}">
                <a16:creationId xmlns:a16="http://schemas.microsoft.com/office/drawing/2014/main" id="{1C84CD2B-59D5-6946-BB01-E2F007411AF2}"/>
              </a:ext>
            </a:extLst>
          </p:cNvPr>
          <p:cNvSpPr txBox="1"/>
          <p:nvPr userDrawn="1"/>
        </p:nvSpPr>
        <p:spPr>
          <a:xfrm>
            <a:off x="3422708" y="394283"/>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3" name="ZoneTexte 2">
            <a:extLst>
              <a:ext uri="{FF2B5EF4-FFF2-40B4-BE49-F238E27FC236}">
                <a16:creationId xmlns:a16="http://schemas.microsoft.com/office/drawing/2014/main" id="{358BFECD-4363-F541-8C9D-10767AEA2740}"/>
              </a:ext>
            </a:extLst>
          </p:cNvPr>
          <p:cNvSpPr txBox="1"/>
          <p:nvPr userDrawn="1"/>
        </p:nvSpPr>
        <p:spPr>
          <a:xfrm>
            <a:off x="3210187" y="419450"/>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8" name="Titre 2">
            <a:extLst>
              <a:ext uri="{FF2B5EF4-FFF2-40B4-BE49-F238E27FC236}">
                <a16:creationId xmlns:a16="http://schemas.microsoft.com/office/drawing/2014/main" id="{E09D14D1-3E11-3F47-92B3-74CAF1778A8C}"/>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384007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240000" y="900000"/>
            <a:ext cx="5760000" cy="5472000"/>
          </a:xfrm>
        </p:spPr>
        <p:txBody>
          <a:bodyPr>
            <a:normAutofit/>
          </a:bodyPr>
          <a:lstStyle>
            <a:lvl1pPr marL="0" marR="0" indent="-258763" algn="l" defTabSz="914400" rtl="0" eaLnBrk="1" fontAlgn="base" latinLnBrk="0" hangingPunct="1">
              <a:lnSpc>
                <a:spcPct val="90000"/>
              </a:lnSpc>
              <a:spcBef>
                <a:spcPts val="375"/>
              </a:spcBef>
              <a:spcAft>
                <a:spcPct val="0"/>
              </a:spcAft>
              <a:buClrTx/>
              <a:buSzTx/>
              <a:buFont typeface="LucidaGrande"/>
              <a:buChar char="→"/>
              <a:tabLst/>
              <a:defRPr sz="1600">
                <a:sym typeface="Wingdings" pitchFamily="2" charset="2"/>
              </a:defRPr>
            </a:lvl1pPr>
            <a:lvl2pPr marL="266700" marR="0" indent="-176213" algn="l" defTabSz="914400" rtl="0" eaLnBrk="1" fontAlgn="base" latinLnBrk="0" hangingPunct="1">
              <a:lnSpc>
                <a:spcPct val="90000"/>
              </a:lnSpc>
              <a:spcBef>
                <a:spcPts val="375"/>
              </a:spcBef>
              <a:spcAft>
                <a:spcPct val="0"/>
              </a:spcAft>
              <a:buClrTx/>
              <a:buSzTx/>
              <a:buFont typeface="Wingdings" pitchFamily="2" charset="2"/>
              <a:buChar char="§"/>
              <a:tabLst/>
              <a:defRPr sz="1600"/>
            </a:lvl2pPr>
            <a:lvl3pPr marL="266700" indent="-133350">
              <a:tabLst/>
              <a:defRPr sz="1600"/>
            </a:lvl3pPr>
            <a:lvl4pPr marL="400050" indent="-133350">
              <a:buFontTx/>
              <a:buChar char="-"/>
              <a:tabLst/>
              <a:defRPr sz="1400"/>
            </a:lvl4pPr>
            <a:lvl5pPr marL="584200" indent="-166688">
              <a:buClrTx/>
              <a:buSzPct val="90000"/>
              <a:buFont typeface="Courier New" panose="02070309020205020404" pitchFamily="49" charset="0"/>
              <a:buChar char="o"/>
              <a:tabLst/>
              <a:defRPr sz="1300"/>
            </a:lvl5pPr>
            <a:lvl6pPr>
              <a:defRPr sz="1350"/>
            </a:lvl6pPr>
            <a:lvl7pPr>
              <a:defRPr sz="1350"/>
            </a:lvl7pPr>
            <a:lvl8pPr>
              <a:defRPr sz="1350"/>
            </a:lvl8pPr>
            <a:lvl9pPr>
              <a:defRPr sz="1350"/>
            </a:lvl9pPr>
          </a:lstStyle>
          <a:p>
            <a:pPr marL="0" marR="0" lvl="0" indent="-258763" algn="l" defTabSz="914400" rtl="0" eaLnBrk="1" fontAlgn="base" latinLnBrk="0" hangingPunct="1">
              <a:lnSpc>
                <a:spcPct val="90000"/>
              </a:lnSpc>
              <a:spcBef>
                <a:spcPts val="375"/>
              </a:spcBef>
              <a:spcAft>
                <a:spcPct val="0"/>
              </a:spcAft>
              <a:buClrTx/>
              <a:buSzTx/>
              <a:buFont typeface="LucidaGrande"/>
              <a:buChar char="→"/>
              <a:tabLst/>
              <a:defRPr/>
            </a:pPr>
            <a:r>
              <a:rPr lang="fr-FR" dirty="0"/>
              <a:t>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Espace réservé du pied de page 4">
            <a:extLst>
              <a:ext uri="{FF2B5EF4-FFF2-40B4-BE49-F238E27FC236}">
                <a16:creationId xmlns:a16="http://schemas.microsoft.com/office/drawing/2014/main" id="{08E2D2E4-D661-5440-ABAC-C4CB0E697DF6}"/>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endParaRPr lang="fr-FR"/>
          </a:p>
        </p:txBody>
      </p:sp>
      <p:sp>
        <p:nvSpPr>
          <p:cNvPr id="8" name="Espace réservé du contenu 2">
            <a:extLst>
              <a:ext uri="{FF2B5EF4-FFF2-40B4-BE49-F238E27FC236}">
                <a16:creationId xmlns:a16="http://schemas.microsoft.com/office/drawing/2014/main" id="{DA09E084-1B6B-9645-A09B-29EFA9A519A6}"/>
              </a:ext>
            </a:extLst>
          </p:cNvPr>
          <p:cNvSpPr>
            <a:spLocks noGrp="1"/>
          </p:cNvSpPr>
          <p:nvPr>
            <p:ph sz="half" idx="10" hasCustomPrompt="1"/>
          </p:nvPr>
        </p:nvSpPr>
        <p:spPr>
          <a:xfrm>
            <a:off x="6192000" y="900000"/>
            <a:ext cx="5760000" cy="5472000"/>
          </a:xfrm>
        </p:spPr>
        <p:txBody>
          <a:bodyPr>
            <a:normAutofit/>
          </a:bodyPr>
          <a:lstStyle>
            <a:lvl1pPr marL="0" marR="0" indent="-258763" algn="l" defTabSz="914400" rtl="0" eaLnBrk="1" fontAlgn="base" latinLnBrk="0" hangingPunct="1">
              <a:lnSpc>
                <a:spcPct val="90000"/>
              </a:lnSpc>
              <a:spcBef>
                <a:spcPts val="375"/>
              </a:spcBef>
              <a:spcAft>
                <a:spcPct val="0"/>
              </a:spcAft>
              <a:buClrTx/>
              <a:buSzTx/>
              <a:buFont typeface="LucidaGrande"/>
              <a:buChar char="→"/>
              <a:tabLst/>
              <a:defRPr sz="1600">
                <a:sym typeface="Wingdings" pitchFamily="2" charset="2"/>
              </a:defRPr>
            </a:lvl1pPr>
            <a:lvl2pPr marL="266700" marR="0" indent="-176213" algn="l" defTabSz="914400" rtl="0" eaLnBrk="1" fontAlgn="base" latinLnBrk="0" hangingPunct="1">
              <a:lnSpc>
                <a:spcPct val="90000"/>
              </a:lnSpc>
              <a:spcBef>
                <a:spcPts val="375"/>
              </a:spcBef>
              <a:spcAft>
                <a:spcPct val="0"/>
              </a:spcAft>
              <a:buClrTx/>
              <a:buSzTx/>
              <a:buFont typeface="Wingdings" pitchFamily="2" charset="2"/>
              <a:buChar char="§"/>
              <a:tabLst/>
              <a:defRPr sz="1600"/>
            </a:lvl2pPr>
            <a:lvl3pPr marL="266700" indent="-133350">
              <a:tabLst/>
              <a:defRPr sz="1600"/>
            </a:lvl3pPr>
            <a:lvl4pPr marL="400050" indent="-133350">
              <a:buFontTx/>
              <a:buChar char="-"/>
              <a:tabLst/>
              <a:defRPr sz="1400"/>
            </a:lvl4pPr>
            <a:lvl5pPr marL="584200" indent="-166688">
              <a:buClrTx/>
              <a:buSzPct val="90000"/>
              <a:buFont typeface="Courier New" panose="02070309020205020404" pitchFamily="49" charset="0"/>
              <a:buChar char="o"/>
              <a:tabLst/>
              <a:defRPr sz="1300"/>
            </a:lvl5pPr>
            <a:lvl6pPr>
              <a:defRPr sz="1350"/>
            </a:lvl6pPr>
            <a:lvl7pPr>
              <a:defRPr sz="1350"/>
            </a:lvl7pPr>
            <a:lvl8pPr>
              <a:defRPr sz="1350"/>
            </a:lvl8pPr>
            <a:lvl9pPr>
              <a:defRPr sz="1350"/>
            </a:lvl9pPr>
          </a:lstStyle>
          <a:p>
            <a:pPr marL="0" marR="0" lvl="0" indent="-258763" algn="l" defTabSz="914400" rtl="0" eaLnBrk="1" fontAlgn="base" latinLnBrk="0" hangingPunct="1">
              <a:lnSpc>
                <a:spcPct val="90000"/>
              </a:lnSpc>
              <a:spcBef>
                <a:spcPts val="375"/>
              </a:spcBef>
              <a:spcAft>
                <a:spcPct val="0"/>
              </a:spcAft>
              <a:buClrTx/>
              <a:buSzTx/>
              <a:buFont typeface="LucidaGrande"/>
              <a:buChar char="→"/>
              <a:tabLst/>
              <a:defRPr/>
            </a:pPr>
            <a:r>
              <a:rPr lang="fr-FR" dirty="0"/>
              <a:t>Modifier les styles du texte du masque </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Titre 2">
            <a:extLst>
              <a:ext uri="{FF2B5EF4-FFF2-40B4-BE49-F238E27FC236}">
                <a16:creationId xmlns:a16="http://schemas.microsoft.com/office/drawing/2014/main" id="{B6011418-7359-DE46-9463-5005F05383D3}"/>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233771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
        <p:nvSpPr>
          <p:cNvPr id="7" name="Espace réservé du pied de page 4">
            <a:extLst>
              <a:ext uri="{FF2B5EF4-FFF2-40B4-BE49-F238E27FC236}">
                <a16:creationId xmlns:a16="http://schemas.microsoft.com/office/drawing/2014/main" id="{08145D98-A83E-0847-BC82-3871133CC675}"/>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endParaRPr lang="fr-FR"/>
          </a:p>
        </p:txBody>
      </p:sp>
      <p:sp>
        <p:nvSpPr>
          <p:cNvPr id="9" name="Espace réservé du contenu 2">
            <a:extLst>
              <a:ext uri="{FF2B5EF4-FFF2-40B4-BE49-F238E27FC236}">
                <a16:creationId xmlns:a16="http://schemas.microsoft.com/office/drawing/2014/main" id="{46C5BD10-F35C-0F4C-A01E-47BD0E339F17}"/>
              </a:ext>
            </a:extLst>
          </p:cNvPr>
          <p:cNvSpPr>
            <a:spLocks noGrp="1"/>
          </p:cNvSpPr>
          <p:nvPr>
            <p:ph sz="half" idx="10"/>
          </p:nvPr>
        </p:nvSpPr>
        <p:spPr>
          <a:xfrm>
            <a:off x="240000" y="900000"/>
            <a:ext cx="4512000" cy="5472000"/>
          </a:xfrm>
        </p:spPr>
        <p:txBody>
          <a:bodyPr>
            <a:normAutofit/>
          </a:bodyPr>
          <a:lstStyle>
            <a:lvl1pPr marL="0" indent="0">
              <a:buNone/>
              <a:defRPr sz="1600"/>
            </a:lvl1pPr>
            <a:lvl2pPr marL="266700" indent="-258763">
              <a:tabLst/>
              <a:defRPr sz="1600"/>
            </a:lvl2pPr>
            <a:lvl3pPr marL="266700" indent="-133350">
              <a:tabLst/>
              <a:defRPr sz="1600"/>
            </a:lvl3pPr>
            <a:lvl4pPr marL="400050" indent="-133350">
              <a:tabLst/>
              <a:defRPr sz="1400"/>
            </a:lvl4pPr>
            <a:lvl5pPr marL="625475" indent="-207963">
              <a:tabLst/>
              <a:defRPr sz="1300"/>
            </a:lvl5pPr>
            <a:lvl6pPr>
              <a:defRPr sz="1350"/>
            </a:lvl6pPr>
            <a:lvl7pPr>
              <a:defRPr sz="1350"/>
            </a:lvl7pPr>
            <a:lvl8pPr>
              <a:defRPr sz="1350"/>
            </a:lvl8pPr>
            <a:lvl9pPr>
              <a:defRPr sz="1350"/>
            </a:lvl9pPr>
          </a:lstStyle>
          <a:p>
            <a:pPr lvl="0"/>
            <a:r>
              <a:rPr lang="fr-FR"/>
              <a:t>Modifier les styles du texte du masque
Deuxième niveau
Troisième niveau
Quatrième niveau
Cinquième niveau</a:t>
            </a:r>
            <a:endParaRPr lang="fr-FR" dirty="0"/>
          </a:p>
        </p:txBody>
      </p:sp>
      <p:sp>
        <p:nvSpPr>
          <p:cNvPr id="11" name="Espace réservé du contenu 2">
            <a:extLst>
              <a:ext uri="{FF2B5EF4-FFF2-40B4-BE49-F238E27FC236}">
                <a16:creationId xmlns:a16="http://schemas.microsoft.com/office/drawing/2014/main" id="{57C2B643-D47E-A54D-B2F9-3A53E2F7BCCA}"/>
              </a:ext>
            </a:extLst>
          </p:cNvPr>
          <p:cNvSpPr>
            <a:spLocks noGrp="1"/>
          </p:cNvSpPr>
          <p:nvPr>
            <p:ph sz="half" idx="1"/>
          </p:nvPr>
        </p:nvSpPr>
        <p:spPr>
          <a:xfrm>
            <a:off x="4799999" y="900000"/>
            <a:ext cx="7152000" cy="5472000"/>
          </a:xfrm>
        </p:spPr>
        <p:txBody>
          <a:bodyPr>
            <a:normAutofit/>
          </a:bodyPr>
          <a:lstStyle>
            <a:lvl1pPr marL="0" indent="0">
              <a:buNone/>
              <a:defRPr sz="1600"/>
            </a:lvl1pPr>
            <a:lvl2pPr marL="266700" indent="-258763">
              <a:tabLst/>
              <a:defRPr sz="1600"/>
            </a:lvl2pPr>
            <a:lvl3pPr marL="266700" indent="-133350">
              <a:tabLst/>
              <a:defRPr sz="1600"/>
            </a:lvl3pPr>
            <a:lvl4pPr marL="400050" indent="-133350">
              <a:tabLst/>
              <a:defRPr sz="1400"/>
            </a:lvl4pPr>
            <a:lvl5pPr marL="625475" indent="-207963">
              <a:tabLst/>
              <a:defRPr sz="1300"/>
            </a:lvl5pPr>
            <a:lvl6pPr>
              <a:defRPr sz="1350"/>
            </a:lvl6pPr>
            <a:lvl7pPr>
              <a:defRPr sz="1350"/>
            </a:lvl7pPr>
            <a:lvl8pPr>
              <a:defRPr sz="1350"/>
            </a:lvl8pPr>
            <a:lvl9pPr>
              <a:defRPr sz="1350"/>
            </a:lvl9pPr>
          </a:lstStyle>
          <a:p>
            <a:pPr lvl="0"/>
            <a:r>
              <a:rPr lang="fr-FR"/>
              <a:t>Modifier les styles du texte du masque
Deuxième niveau
Troisième niveau
Quatrième niveau
Cinquième niveau</a:t>
            </a:r>
            <a:endParaRPr lang="fr-FR" dirty="0"/>
          </a:p>
        </p:txBody>
      </p:sp>
      <p:sp>
        <p:nvSpPr>
          <p:cNvPr id="5" name="Titre 2">
            <a:extLst>
              <a:ext uri="{FF2B5EF4-FFF2-40B4-BE49-F238E27FC236}">
                <a16:creationId xmlns:a16="http://schemas.microsoft.com/office/drawing/2014/main" id="{784E3ADF-AA1E-4E49-93E6-BB5933C20304}"/>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186606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387E81EE-E582-7C44-A9D2-68B536E74C11}"/>
              </a:ext>
            </a:extLst>
          </p:cNvPr>
          <p:cNvSpPr>
            <a:spLocks noGrp="1"/>
          </p:cNvSpPr>
          <p:nvPr>
            <p:ph sz="half" idx="2"/>
          </p:nvPr>
        </p:nvSpPr>
        <p:spPr>
          <a:xfrm>
            <a:off x="6192000" y="900000"/>
            <a:ext cx="5712000" cy="5472000"/>
          </a:xfrm>
        </p:spPr>
        <p:txBody>
          <a:bodyPr>
            <a:normAutofit/>
          </a:bodyPr>
          <a:lstStyle>
            <a:lvl1pPr>
              <a:defRPr/>
            </a:lvl1pPr>
            <a:lvl2pPr marL="557213" indent="-214313">
              <a:buFont typeface="LucidaGrande"/>
              <a:buChar char="→"/>
              <a:defRPr sz="1600"/>
            </a:lvl2pPr>
            <a:lvl3pPr>
              <a:defRPr sz="1600"/>
            </a:lvl3pPr>
            <a:lvl4pPr>
              <a:defRPr/>
            </a:lvl4pPr>
          </a:lstStyle>
          <a:p>
            <a:pPr lvl="0"/>
            <a:r>
              <a:rPr lang="fr-FR"/>
              <a:t>Modifier les styles du texte du masque
Deuxième niveau
Troisième niveau
Quatrième niveau
Cinquième niveau</a:t>
            </a:r>
          </a:p>
        </p:txBody>
      </p:sp>
      <p:sp>
        <p:nvSpPr>
          <p:cNvPr id="15" name="Espace réservé du contenu 2">
            <a:extLst>
              <a:ext uri="{FF2B5EF4-FFF2-40B4-BE49-F238E27FC236}">
                <a16:creationId xmlns:a16="http://schemas.microsoft.com/office/drawing/2014/main" id="{EA6FFBCA-C586-014F-B652-746F815B6C12}"/>
              </a:ext>
            </a:extLst>
          </p:cNvPr>
          <p:cNvSpPr>
            <a:spLocks noGrp="1"/>
          </p:cNvSpPr>
          <p:nvPr>
            <p:ph idx="1"/>
          </p:nvPr>
        </p:nvSpPr>
        <p:spPr>
          <a:xfrm>
            <a:off x="240000" y="900000"/>
            <a:ext cx="5760000" cy="5472000"/>
          </a:xfrm>
        </p:spPr>
        <p:txBody>
          <a:bodyPr>
            <a:normAutofit/>
          </a:bodyPr>
          <a:lstStyle>
            <a:lvl1pPr>
              <a:defRPr/>
            </a:lvl1pPr>
            <a:lvl2pPr>
              <a:defRPr sz="1600"/>
            </a:lvl2pPr>
            <a:lvl3pPr>
              <a:defRPr sz="1600"/>
            </a:lvl3pPr>
            <a:lvl4pPr>
              <a:defRPr/>
            </a:lvl4pPr>
          </a:lstStyle>
          <a:p>
            <a:pPr lvl="0"/>
            <a:r>
              <a:rPr lang="fr-FR"/>
              <a:t>Modifier les styles du texte du masque
Deuxième niveau
Troisième niveau
Quatrième niveau
Cinquième niveau</a:t>
            </a:r>
          </a:p>
        </p:txBody>
      </p:sp>
      <p:sp>
        <p:nvSpPr>
          <p:cNvPr id="7" name="Espace réservé du pied de page 4">
            <a:extLst>
              <a:ext uri="{FF2B5EF4-FFF2-40B4-BE49-F238E27FC236}">
                <a16:creationId xmlns:a16="http://schemas.microsoft.com/office/drawing/2014/main" id="{9C222D91-E0C9-6040-B1CA-2ED543CF3EFD}"/>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endParaRPr lang="fr-FR"/>
          </a:p>
        </p:txBody>
      </p:sp>
      <p:sp>
        <p:nvSpPr>
          <p:cNvPr id="2" name="ZoneTexte 1">
            <a:extLst>
              <a:ext uri="{FF2B5EF4-FFF2-40B4-BE49-F238E27FC236}">
                <a16:creationId xmlns:a16="http://schemas.microsoft.com/office/drawing/2014/main" id="{7696E837-257C-8447-B77B-71D404F6A6B1}"/>
              </a:ext>
            </a:extLst>
          </p:cNvPr>
          <p:cNvSpPr txBox="1"/>
          <p:nvPr userDrawn="1"/>
        </p:nvSpPr>
        <p:spPr>
          <a:xfrm>
            <a:off x="3389152" y="2592198"/>
            <a:ext cx="0" cy="0"/>
          </a:xfrm>
          <a:prstGeom prst="rect">
            <a:avLst/>
          </a:prstGeom>
        </p:spPr>
        <p:txBody>
          <a:bodyPr vert="horz" wrap="none" lIns="91440" tIns="45720" rIns="91440" bIns="45720" rtlCol="0">
            <a:normAutofit fontScale="25000" lnSpcReduction="20000"/>
          </a:bodyPr>
          <a:lstStyle/>
          <a:p>
            <a:pPr algn="l"/>
            <a:endParaRPr lang="fr-FR" sz="1500" baseline="0" dirty="0">
              <a:solidFill>
                <a:srgbClr val="565656"/>
              </a:solidFill>
            </a:endParaRPr>
          </a:p>
        </p:txBody>
      </p:sp>
      <p:sp>
        <p:nvSpPr>
          <p:cNvPr id="6" name="Titre 2">
            <a:extLst>
              <a:ext uri="{FF2B5EF4-FFF2-40B4-BE49-F238E27FC236}">
                <a16:creationId xmlns:a16="http://schemas.microsoft.com/office/drawing/2014/main" id="{46B2C47F-5A48-954A-8D85-7B71A957741E}"/>
              </a:ext>
            </a:extLst>
          </p:cNvPr>
          <p:cNvSpPr>
            <a:spLocks noGrp="1"/>
          </p:cNvSpPr>
          <p:nvPr>
            <p:ph type="title"/>
          </p:nvPr>
        </p:nvSpPr>
        <p:spPr>
          <a:xfrm>
            <a:off x="1152000" y="-1"/>
            <a:ext cx="10128000" cy="666000"/>
          </a:xfrm>
          <a:prstGeom prst="rect">
            <a:avLst/>
          </a:prstGeom>
        </p:spPr>
        <p:txBody>
          <a:bodyPr tIns="36000" bIns="36000" anchor="ctr">
            <a:normAutofit/>
          </a:bodyPr>
          <a:lstStyle>
            <a:lvl1pPr>
              <a:defRPr sz="2400">
                <a:solidFill>
                  <a:schemeClr val="bg1"/>
                </a:solidFill>
              </a:defRPr>
            </a:lvl1pPr>
          </a:lstStyle>
          <a:p>
            <a:r>
              <a:rPr lang="fr-FR"/>
              <a:t>Modifiez le style du titre</a:t>
            </a:r>
            <a:endParaRPr lang="fr-FR" dirty="0"/>
          </a:p>
        </p:txBody>
      </p:sp>
    </p:spTree>
    <p:extLst>
      <p:ext uri="{BB962C8B-B14F-4D97-AF65-F5344CB8AC3E}">
        <p14:creationId xmlns:p14="http://schemas.microsoft.com/office/powerpoint/2010/main" val="54351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4.jpg"/><Relationship Id="rId13" Type="http://schemas.openxmlformats.org/officeDocument/2006/relationships/image" Target="../media/image19.jpg"/><Relationship Id="rId3" Type="http://schemas.openxmlformats.org/officeDocument/2006/relationships/slideLayout" Target="../slideLayouts/slideLayout16.xml"/><Relationship Id="rId7" Type="http://schemas.openxmlformats.org/officeDocument/2006/relationships/theme" Target="../theme/theme2.xml"/><Relationship Id="rId12" Type="http://schemas.openxmlformats.org/officeDocument/2006/relationships/image" Target="../media/image18.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7.jpg"/><Relationship Id="rId5" Type="http://schemas.openxmlformats.org/officeDocument/2006/relationships/slideLayout" Target="../slideLayouts/slideLayout18.xml"/><Relationship Id="rId10" Type="http://schemas.openxmlformats.org/officeDocument/2006/relationships/image" Target="../media/image16.jpg"/><Relationship Id="rId4" Type="http://schemas.openxmlformats.org/officeDocument/2006/relationships/slideLayout" Target="../slideLayouts/slideLayout17.xml"/><Relationship Id="rId9" Type="http://schemas.openxmlformats.org/officeDocument/2006/relationships/image" Target="../media/image15.jpeg"/><Relationship Id="rId14" Type="http://schemas.openxmlformats.org/officeDocument/2006/relationships/image" Target="../media/image20.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2.tiff"/><Relationship Id="rId18" Type="http://schemas.openxmlformats.org/officeDocument/2006/relationships/image" Target="../media/image27.jpe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slideLayout" Target="../slideLayouts/slideLayout21.xml"/><Relationship Id="rId16" Type="http://schemas.openxmlformats.org/officeDocument/2006/relationships/image" Target="../media/image25.jpe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5" Type="http://schemas.openxmlformats.org/officeDocument/2006/relationships/image" Target="../media/image24.png"/><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image" Target="../media/image23.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39.jpeg"/><Relationship Id="rId3" Type="http://schemas.openxmlformats.org/officeDocument/2006/relationships/slideLayout" Target="../slideLayouts/slideLayout32.xml"/><Relationship Id="rId7" Type="http://schemas.openxmlformats.org/officeDocument/2006/relationships/theme" Target="../theme/theme4.xml"/><Relationship Id="rId12" Type="http://schemas.openxmlformats.org/officeDocument/2006/relationships/image" Target="../media/image38.jpe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37.png"/><Relationship Id="rId5" Type="http://schemas.openxmlformats.org/officeDocument/2006/relationships/slideLayout" Target="../slideLayouts/slideLayout34.xml"/><Relationship Id="rId10" Type="http://schemas.openxmlformats.org/officeDocument/2006/relationships/image" Target="../media/image36.jpeg"/><Relationship Id="rId4" Type="http://schemas.openxmlformats.org/officeDocument/2006/relationships/slideLayout" Target="../slideLayouts/slideLayout33.xml"/><Relationship Id="rId9" Type="http://schemas.openxmlformats.org/officeDocument/2006/relationships/image" Target="../media/image22.tif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jpeg"/><Relationship Id="rId3" Type="http://schemas.openxmlformats.org/officeDocument/2006/relationships/slideLayout" Target="../slideLayouts/slideLayout38.xml"/><Relationship Id="rId7" Type="http://schemas.openxmlformats.org/officeDocument/2006/relationships/theme" Target="../theme/theme5.xml"/><Relationship Id="rId12" Type="http://schemas.openxmlformats.org/officeDocument/2006/relationships/image" Target="../media/image25.jpe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24.png"/><Relationship Id="rId5" Type="http://schemas.openxmlformats.org/officeDocument/2006/relationships/slideLayout" Target="../slideLayouts/slideLayout40.xml"/><Relationship Id="rId10" Type="http://schemas.openxmlformats.org/officeDocument/2006/relationships/image" Target="../media/image23.jpeg"/><Relationship Id="rId4" Type="http://schemas.openxmlformats.org/officeDocument/2006/relationships/slideLayout" Target="../slideLayouts/slideLayout39.xml"/><Relationship Id="rId9" Type="http://schemas.openxmlformats.org/officeDocument/2006/relationships/image" Target="../media/image22.tiff"/><Relationship Id="rId14" Type="http://schemas.openxmlformats.org/officeDocument/2006/relationships/image" Target="../media/image2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4730D-632F-3D43-B4C6-2B79CDCF88FC}"/>
              </a:ext>
            </a:extLst>
          </p:cNvPr>
          <p:cNvPicPr preferRelativeResize="0">
            <a:picLocks noChangeArrowheads="1"/>
          </p:cNvPicPr>
          <p:nvPr userDrawn="1"/>
        </p:nvPicPr>
        <p:blipFill rotWithShape="1">
          <a:blip r:embed="rId15" cstate="screen">
            <a:extLst>
              <a:ext uri="{28A0092B-C50C-407E-A947-70E740481C1C}">
                <a14:useLocalDpi xmlns:a14="http://schemas.microsoft.com/office/drawing/2010/main"/>
              </a:ext>
            </a:extLst>
          </a:blip>
          <a:srcRect/>
          <a:stretch/>
        </p:blipFill>
        <p:spPr bwMode="auto">
          <a:xfrm>
            <a:off x="0" y="0"/>
            <a:ext cx="12192000" cy="68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Espace réservé du numéro de diapositive 5">
            <a:extLst>
              <a:ext uri="{FF2B5EF4-FFF2-40B4-BE49-F238E27FC236}">
                <a16:creationId xmlns:a16="http://schemas.microsoft.com/office/drawing/2014/main" id="{51B89AA1-2E75-5F42-900D-5A79BC8BDE9F}"/>
              </a:ext>
            </a:extLst>
          </p:cNvPr>
          <p:cNvSpPr txBox="1">
            <a:spLocks/>
          </p:cNvSpPr>
          <p:nvPr userDrawn="1"/>
        </p:nvSpPr>
        <p:spPr>
          <a:xfrm>
            <a:off x="11328000" y="0"/>
            <a:ext cx="864000" cy="684000"/>
          </a:xfrm>
          <a:prstGeom prst="rect">
            <a:avLst/>
          </a:prstGeom>
          <a:noFill/>
        </p:spPr>
        <p:txBody>
          <a:bodyPr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22374BD0-262D-E84D-A0E8-470F1DFF3C89}" type="slidenum">
              <a:rPr lang="fr-FR" sz="1200" b="1" smtClean="0">
                <a:solidFill>
                  <a:schemeClr val="bg1"/>
                </a:solidFill>
              </a:rPr>
              <a:pPr algn="r" fontAlgn="auto">
                <a:spcBef>
                  <a:spcPts val="0"/>
                </a:spcBef>
                <a:spcAft>
                  <a:spcPts val="0"/>
                </a:spcAft>
                <a:defRPr/>
              </a:pPr>
              <a:t>‹Nr.›</a:t>
            </a:fld>
            <a:endParaRPr lang="fr-FR" sz="1200" b="1" dirty="0">
              <a:solidFill>
                <a:schemeClr val="bg1"/>
              </a:solidFill>
            </a:endParaRPr>
          </a:p>
        </p:txBody>
      </p:sp>
      <p:pic>
        <p:nvPicPr>
          <p:cNvPr id="8" name="Image 6">
            <a:extLst>
              <a:ext uri="{FF2B5EF4-FFF2-40B4-BE49-F238E27FC236}">
                <a16:creationId xmlns:a16="http://schemas.microsoft.com/office/drawing/2014/main" id="{9ED10825-563A-EE47-BAF8-D9BB88E621F0}"/>
              </a:ext>
            </a:extLst>
          </p:cNvPr>
          <p:cNvPicPr>
            <a:picLocks noChangeAspect="1" noChangeArrowheads="1"/>
          </p:cNvPicPr>
          <p:nvPr userDrawn="1"/>
        </p:nvPicPr>
        <p:blipFill rotWithShape="1">
          <a:blip r:embed="rId16" cstate="screen">
            <a:extLst>
              <a:ext uri="{28A0092B-C50C-407E-A947-70E740481C1C}">
                <a14:useLocalDpi xmlns:a14="http://schemas.microsoft.com/office/drawing/2010/main"/>
              </a:ext>
            </a:extLst>
          </a:blip>
          <a:srcRect/>
          <a:stretch/>
        </p:blipFill>
        <p:spPr bwMode="auto">
          <a:xfrm>
            <a:off x="0" y="6407990"/>
            <a:ext cx="12192000" cy="4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7">
            <a:extLst>
              <a:ext uri="{FF2B5EF4-FFF2-40B4-BE49-F238E27FC236}">
                <a16:creationId xmlns:a16="http://schemas.microsoft.com/office/drawing/2014/main" id="{902E04E8-1FE6-E249-BA33-5FA13753D3F6}"/>
              </a:ext>
            </a:extLst>
          </p:cNvPr>
          <p:cNvPicPr>
            <a:picLocks noChangeAspect="1" noChangeArrowheads="1"/>
          </p:cNvPicPr>
          <p:nvPr userDrawn="1"/>
        </p:nvPicPr>
        <p:blipFill>
          <a:blip r:embed="rId17" cstate="screen">
            <a:extLst>
              <a:ext uri="{28A0092B-C50C-407E-A947-70E740481C1C}">
                <a14:useLocalDpi xmlns:a14="http://schemas.microsoft.com/office/drawing/2010/main"/>
              </a:ext>
            </a:extLst>
          </a:blip>
          <a:srcRect/>
          <a:stretch>
            <a:fillRect/>
          </a:stretch>
        </p:blipFill>
        <p:spPr bwMode="auto">
          <a:xfrm>
            <a:off x="240000" y="6480000"/>
            <a:ext cx="1440000" cy="3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Espace réservé du pied de page 4">
            <a:extLst>
              <a:ext uri="{FF2B5EF4-FFF2-40B4-BE49-F238E27FC236}">
                <a16:creationId xmlns:a16="http://schemas.microsoft.com/office/drawing/2014/main" id="{F555F2B2-98C5-B841-A62D-B2A1864C4DE3}"/>
              </a:ext>
            </a:extLst>
          </p:cNvPr>
          <p:cNvSpPr>
            <a:spLocks noGrp="1"/>
          </p:cNvSpPr>
          <p:nvPr>
            <p:ph type="ftr" sz="quarter" idx="3"/>
          </p:nvPr>
        </p:nvSpPr>
        <p:spPr>
          <a:xfrm>
            <a:off x="1920002" y="6480002"/>
            <a:ext cx="9407999" cy="323999"/>
          </a:xfrm>
          <a:prstGeom prst="rect">
            <a:avLst/>
          </a:prstGeom>
        </p:spPr>
        <p:txBody>
          <a:bodyPr lIns="0" tIns="0" rIns="0" bIns="0" anchor="ctr" anchorCtr="0">
            <a:normAutofit/>
          </a:bodyPr>
          <a:lstStyle>
            <a:lvl1pPr algn="l" eaLnBrk="1" fontAlgn="auto" hangingPunct="1">
              <a:spcBef>
                <a:spcPts val="0"/>
              </a:spcBef>
              <a:spcAft>
                <a:spcPts val="0"/>
              </a:spcAft>
              <a:defRPr sz="1000" dirty="0">
                <a:solidFill>
                  <a:srgbClr val="565656"/>
                </a:solidFill>
                <a:latin typeface="+mn-lt"/>
              </a:defRPr>
            </a:lvl1pPr>
          </a:lstStyle>
          <a:p>
            <a:pPr>
              <a:defRPr/>
            </a:pPr>
            <a:endParaRPr lang="fr-FR" dirty="0"/>
          </a:p>
        </p:txBody>
      </p:sp>
    </p:spTree>
    <p:extLst>
      <p:ext uri="{BB962C8B-B14F-4D97-AF65-F5344CB8AC3E}">
        <p14:creationId xmlns:p14="http://schemas.microsoft.com/office/powerpoint/2010/main" val="3487211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eaLnBrk="1" fontAlgn="base" hangingPunct="1">
        <a:lnSpc>
          <a:spcPct val="90000"/>
        </a:lnSpc>
        <a:spcBef>
          <a:spcPct val="0"/>
        </a:spcBef>
        <a:spcAft>
          <a:spcPct val="0"/>
        </a:spcAft>
        <a:defRPr sz="1800" b="1" kern="1200">
          <a:solidFill>
            <a:srgbClr val="565656"/>
          </a:solidFill>
          <a:latin typeface="+mn-lt"/>
          <a:ea typeface="+mj-ea"/>
          <a:cs typeface="+mj-cs"/>
        </a:defRPr>
      </a:lvl1pPr>
      <a:lvl2pPr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2pPr>
      <a:lvl3pPr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3pPr>
      <a:lvl4pPr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4pPr>
      <a:lvl5pPr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5pPr>
      <a:lvl6pPr marL="342900"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6pPr>
      <a:lvl7pPr marL="685800"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7pPr>
      <a:lvl8pPr marL="1028700"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8pPr>
      <a:lvl9pPr marL="1371600" algn="l" rtl="0" eaLnBrk="1" fontAlgn="base" hangingPunct="1">
        <a:lnSpc>
          <a:spcPct val="90000"/>
        </a:lnSpc>
        <a:spcBef>
          <a:spcPct val="0"/>
        </a:spcBef>
        <a:spcAft>
          <a:spcPct val="0"/>
        </a:spcAft>
        <a:defRPr sz="2250">
          <a:solidFill>
            <a:srgbClr val="565656"/>
          </a:solidFill>
          <a:latin typeface="Trebuchet MS" panose="020B070302020209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b="1" kern="1200">
          <a:solidFill>
            <a:srgbClr val="AF4747"/>
          </a:solidFill>
          <a:latin typeface="+mn-lt"/>
          <a:ea typeface="+mn-ea"/>
          <a:cs typeface="+mn-cs"/>
        </a:defRPr>
      </a:lvl1pPr>
      <a:lvl2pPr marL="557213" indent="-214313" algn="l" rtl="0" eaLnBrk="1" fontAlgn="base" hangingPunct="1">
        <a:lnSpc>
          <a:spcPct val="90000"/>
        </a:lnSpc>
        <a:spcBef>
          <a:spcPts val="375"/>
        </a:spcBef>
        <a:spcAft>
          <a:spcPct val="0"/>
        </a:spcAft>
        <a:buFont typeface="LucidaGrande"/>
        <a:buChar char="→"/>
        <a:defRPr sz="1200" b="1" kern="1200">
          <a:solidFill>
            <a:srgbClr val="565656"/>
          </a:solidFill>
          <a:latin typeface="+mn-lt"/>
          <a:ea typeface="+mn-ea"/>
          <a:cs typeface="+mn-cs"/>
        </a:defRPr>
      </a:lvl2pPr>
      <a:lvl3pPr marL="900113" indent="-214313" algn="l" rtl="0" eaLnBrk="1" fontAlgn="base" hangingPunct="1">
        <a:lnSpc>
          <a:spcPct val="90000"/>
        </a:lnSpc>
        <a:spcBef>
          <a:spcPts val="375"/>
        </a:spcBef>
        <a:spcAft>
          <a:spcPct val="0"/>
        </a:spcAft>
        <a:buFont typeface="Arial" panose="020B0604020202020204" pitchFamily="34" charset="0"/>
        <a:buChar char="•"/>
        <a:defRPr sz="1200" kern="1200">
          <a:solidFill>
            <a:srgbClr val="565656"/>
          </a:solidFill>
          <a:latin typeface="+mn-lt"/>
          <a:ea typeface="+mn-ea"/>
          <a:cs typeface="+mn-cs"/>
        </a:defRPr>
      </a:lvl3pPr>
      <a:lvl4pPr marL="1243013" indent="-214313" algn="l" rtl="0" eaLnBrk="1" fontAlgn="base" hangingPunct="1">
        <a:lnSpc>
          <a:spcPct val="90000"/>
        </a:lnSpc>
        <a:spcBef>
          <a:spcPts val="375"/>
        </a:spcBef>
        <a:spcAft>
          <a:spcPct val="0"/>
        </a:spcAft>
        <a:buFont typeface="Arial" panose="020B0604020202020204" pitchFamily="34" charset="0"/>
        <a:buChar char="•"/>
        <a:defRPr sz="1050" kern="1200">
          <a:solidFill>
            <a:schemeClr val="tx1"/>
          </a:solidFill>
          <a:latin typeface="+mn-lt"/>
          <a:ea typeface="+mn-ea"/>
          <a:cs typeface="+mn-cs"/>
        </a:defRPr>
      </a:lvl4pPr>
      <a:lvl5pPr marL="1585913" indent="-214313"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8255"/>
          </a:xfrm>
          <a:custGeom>
            <a:avLst/>
            <a:gdLst/>
            <a:ahLst/>
            <a:cxnLst/>
            <a:rect l="l" t="t" r="r" b="b"/>
            <a:pathLst>
              <a:path w="12192000" h="8255">
                <a:moveTo>
                  <a:pt x="0" y="7937"/>
                </a:moveTo>
                <a:lnTo>
                  <a:pt x="12192000" y="7937"/>
                </a:lnTo>
                <a:lnTo>
                  <a:pt x="12192000" y="0"/>
                </a:lnTo>
                <a:lnTo>
                  <a:pt x="0" y="0"/>
                </a:lnTo>
                <a:lnTo>
                  <a:pt x="0" y="7937"/>
                </a:lnTo>
                <a:close/>
              </a:path>
            </a:pathLst>
          </a:custGeom>
          <a:solidFill>
            <a:srgbClr val="EDEBDE"/>
          </a:solidFill>
        </p:spPr>
        <p:txBody>
          <a:bodyPr wrap="square" lIns="0" tIns="0" rIns="0" bIns="0" rtlCol="0"/>
          <a:lstStyle/>
          <a:p>
            <a:endParaRPr/>
          </a:p>
        </p:txBody>
      </p:sp>
      <p:sp>
        <p:nvSpPr>
          <p:cNvPr id="17" name="bg object 17"/>
          <p:cNvSpPr/>
          <p:nvPr/>
        </p:nvSpPr>
        <p:spPr>
          <a:xfrm>
            <a:off x="0" y="1052512"/>
            <a:ext cx="12192000" cy="5273675"/>
          </a:xfrm>
          <a:custGeom>
            <a:avLst/>
            <a:gdLst/>
            <a:ahLst/>
            <a:cxnLst/>
            <a:rect l="l" t="t" r="r" b="b"/>
            <a:pathLst>
              <a:path w="12192000" h="5273675">
                <a:moveTo>
                  <a:pt x="0" y="5273675"/>
                </a:moveTo>
                <a:lnTo>
                  <a:pt x="12192000" y="5273675"/>
                </a:lnTo>
                <a:lnTo>
                  <a:pt x="12192000" y="0"/>
                </a:lnTo>
                <a:lnTo>
                  <a:pt x="0" y="0"/>
                </a:lnTo>
                <a:lnTo>
                  <a:pt x="0" y="5273675"/>
                </a:lnTo>
                <a:close/>
              </a:path>
            </a:pathLst>
          </a:custGeom>
          <a:solidFill>
            <a:srgbClr val="EDEBDE"/>
          </a:solidFill>
        </p:spPr>
        <p:txBody>
          <a:bodyPr wrap="square" lIns="0" tIns="0" rIns="0" bIns="0" rtlCol="0"/>
          <a:lstStyle/>
          <a:p>
            <a:endParaRPr/>
          </a:p>
        </p:txBody>
      </p:sp>
      <p:sp>
        <p:nvSpPr>
          <p:cNvPr id="18" name="bg object 18"/>
          <p:cNvSpPr/>
          <p:nvPr/>
        </p:nvSpPr>
        <p:spPr>
          <a:xfrm>
            <a:off x="0" y="6326188"/>
            <a:ext cx="12190095" cy="532130"/>
          </a:xfrm>
          <a:custGeom>
            <a:avLst/>
            <a:gdLst/>
            <a:ahLst/>
            <a:cxnLst/>
            <a:rect l="l" t="t" r="r" b="b"/>
            <a:pathLst>
              <a:path w="12190095" h="532129">
                <a:moveTo>
                  <a:pt x="0" y="531811"/>
                </a:moveTo>
                <a:lnTo>
                  <a:pt x="12190046" y="531811"/>
                </a:lnTo>
                <a:lnTo>
                  <a:pt x="12190046" y="0"/>
                </a:lnTo>
                <a:lnTo>
                  <a:pt x="0" y="0"/>
                </a:lnTo>
                <a:lnTo>
                  <a:pt x="0" y="531811"/>
                </a:lnTo>
                <a:close/>
              </a:path>
            </a:pathLst>
          </a:custGeom>
          <a:solidFill>
            <a:srgbClr val="FFFFFF"/>
          </a:solidFill>
        </p:spPr>
        <p:txBody>
          <a:bodyPr wrap="square" lIns="0" tIns="0" rIns="0" bIns="0" rtlCol="0"/>
          <a:lstStyle/>
          <a:p>
            <a:endParaRPr/>
          </a:p>
        </p:txBody>
      </p:sp>
      <p:sp>
        <p:nvSpPr>
          <p:cNvPr id="19" name="bg object 19"/>
          <p:cNvSpPr/>
          <p:nvPr/>
        </p:nvSpPr>
        <p:spPr>
          <a:xfrm>
            <a:off x="5862" y="7937"/>
            <a:ext cx="12186285" cy="841375"/>
          </a:xfrm>
          <a:custGeom>
            <a:avLst/>
            <a:gdLst/>
            <a:ahLst/>
            <a:cxnLst/>
            <a:rect l="l" t="t" r="r" b="b"/>
            <a:pathLst>
              <a:path w="12186285" h="841375">
                <a:moveTo>
                  <a:pt x="0" y="841375"/>
                </a:moveTo>
                <a:lnTo>
                  <a:pt x="12186137" y="841375"/>
                </a:lnTo>
                <a:lnTo>
                  <a:pt x="12186137" y="0"/>
                </a:lnTo>
                <a:lnTo>
                  <a:pt x="0" y="0"/>
                </a:lnTo>
                <a:lnTo>
                  <a:pt x="0" y="841375"/>
                </a:lnTo>
                <a:close/>
              </a:path>
            </a:pathLst>
          </a:custGeom>
          <a:solidFill>
            <a:srgbClr val="FFFFFF"/>
          </a:solidFill>
        </p:spPr>
        <p:txBody>
          <a:bodyPr wrap="square" lIns="0" tIns="0" rIns="0" bIns="0" rtlCol="0"/>
          <a:lstStyle/>
          <a:p>
            <a:endParaRPr/>
          </a:p>
        </p:txBody>
      </p:sp>
      <p:sp>
        <p:nvSpPr>
          <p:cNvPr id="20" name="bg object 20"/>
          <p:cNvSpPr/>
          <p:nvPr/>
        </p:nvSpPr>
        <p:spPr>
          <a:xfrm>
            <a:off x="1" y="849312"/>
            <a:ext cx="12192000" cy="203200"/>
          </a:xfrm>
          <a:custGeom>
            <a:avLst/>
            <a:gdLst/>
            <a:ahLst/>
            <a:cxnLst/>
            <a:rect l="l" t="t" r="r" b="b"/>
            <a:pathLst>
              <a:path w="12192000" h="203200">
                <a:moveTo>
                  <a:pt x="0" y="203200"/>
                </a:moveTo>
                <a:lnTo>
                  <a:pt x="12191998" y="203200"/>
                </a:lnTo>
                <a:lnTo>
                  <a:pt x="12191998" y="0"/>
                </a:lnTo>
                <a:lnTo>
                  <a:pt x="0" y="0"/>
                </a:lnTo>
                <a:lnTo>
                  <a:pt x="0" y="203200"/>
                </a:lnTo>
                <a:close/>
              </a:path>
            </a:pathLst>
          </a:custGeom>
          <a:solidFill>
            <a:srgbClr val="669900">
              <a:alpha val="85099"/>
            </a:srgbClr>
          </a:solidFill>
        </p:spPr>
        <p:txBody>
          <a:bodyPr wrap="square" lIns="0" tIns="0" rIns="0" bIns="0" rtlCol="0"/>
          <a:lstStyle/>
          <a:p>
            <a:endParaRPr/>
          </a:p>
        </p:txBody>
      </p:sp>
      <p:sp>
        <p:nvSpPr>
          <p:cNvPr id="21" name="bg object 21"/>
          <p:cNvSpPr/>
          <p:nvPr/>
        </p:nvSpPr>
        <p:spPr>
          <a:xfrm>
            <a:off x="9595345" y="188912"/>
            <a:ext cx="2262555" cy="1079500"/>
          </a:xfrm>
          <a:prstGeom prst="rect">
            <a:avLst/>
          </a:prstGeom>
          <a:blipFill>
            <a:blip r:embed="rId8" cstate="print"/>
            <a:stretch>
              <a:fillRect/>
            </a:stretch>
          </a:blipFill>
        </p:spPr>
        <p:txBody>
          <a:bodyPr wrap="square" lIns="0" tIns="0" rIns="0" bIns="0" rtlCol="0"/>
          <a:lstStyle/>
          <a:p>
            <a:endParaRPr/>
          </a:p>
        </p:txBody>
      </p:sp>
      <p:sp>
        <p:nvSpPr>
          <p:cNvPr id="22" name="bg object 22"/>
          <p:cNvSpPr/>
          <p:nvPr/>
        </p:nvSpPr>
        <p:spPr>
          <a:xfrm>
            <a:off x="6983044" y="6461126"/>
            <a:ext cx="672123" cy="360361"/>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3" name="bg object 23"/>
          <p:cNvSpPr/>
          <p:nvPr/>
        </p:nvSpPr>
        <p:spPr>
          <a:xfrm>
            <a:off x="8233511" y="6472237"/>
            <a:ext cx="2073033" cy="360361"/>
          </a:xfrm>
          <a:prstGeom prst="rect">
            <a:avLst/>
          </a:prstGeom>
          <a:blipFill>
            <a:blip r:embed="rId10" cstate="print"/>
            <a:stretch>
              <a:fillRect/>
            </a:stretch>
          </a:blipFill>
        </p:spPr>
        <p:txBody>
          <a:bodyPr wrap="square" lIns="0" tIns="0" rIns="0" bIns="0" rtlCol="0"/>
          <a:lstStyle/>
          <a:p>
            <a:endParaRPr/>
          </a:p>
        </p:txBody>
      </p:sp>
      <p:sp>
        <p:nvSpPr>
          <p:cNvPr id="24" name="bg object 24"/>
          <p:cNvSpPr/>
          <p:nvPr/>
        </p:nvSpPr>
        <p:spPr>
          <a:xfrm>
            <a:off x="7690345" y="6451601"/>
            <a:ext cx="550984" cy="360361"/>
          </a:xfrm>
          <a:prstGeom prst="rect">
            <a:avLst/>
          </a:prstGeom>
          <a:blipFill>
            <a:blip r:embed="rId11" cstate="print"/>
            <a:stretch>
              <a:fillRect/>
            </a:stretch>
          </a:blipFill>
        </p:spPr>
        <p:txBody>
          <a:bodyPr wrap="square" lIns="0" tIns="0" rIns="0" bIns="0" rtlCol="0"/>
          <a:lstStyle/>
          <a:p>
            <a:endParaRPr/>
          </a:p>
        </p:txBody>
      </p:sp>
      <p:sp>
        <p:nvSpPr>
          <p:cNvPr id="25" name="bg object 25"/>
          <p:cNvSpPr/>
          <p:nvPr/>
        </p:nvSpPr>
        <p:spPr>
          <a:xfrm>
            <a:off x="11222735" y="6443472"/>
            <a:ext cx="377951" cy="362712"/>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6" name="bg object 26"/>
          <p:cNvSpPr/>
          <p:nvPr/>
        </p:nvSpPr>
        <p:spPr>
          <a:xfrm>
            <a:off x="10818443" y="6443662"/>
            <a:ext cx="367323" cy="360361"/>
          </a:xfrm>
          <a:prstGeom prst="rect">
            <a:avLst/>
          </a:prstGeom>
          <a:blipFill>
            <a:blip r:embed="rId13"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27" name="bg object 27"/>
          <p:cNvSpPr/>
          <p:nvPr/>
        </p:nvSpPr>
        <p:spPr>
          <a:xfrm>
            <a:off x="10261600" y="6426200"/>
            <a:ext cx="515815" cy="419100"/>
          </a:xfrm>
          <a:prstGeom prst="rect">
            <a:avLst/>
          </a:prstGeom>
          <a:blipFill>
            <a:blip r:embed="rId14" cstate="print"/>
            <a:stretch>
              <a:fillRect/>
            </a:stretch>
          </a:blipFill>
        </p:spPr>
        <p:txBody>
          <a:bodyPr wrap="square" lIns="0" tIns="0" rIns="0" bIns="0" rtlCol="0"/>
          <a:lstStyle/>
          <a:p>
            <a:endParaRPr/>
          </a:p>
        </p:txBody>
      </p:sp>
      <p:sp>
        <p:nvSpPr>
          <p:cNvPr id="2" name="Holder 2"/>
          <p:cNvSpPr>
            <a:spLocks noGrp="1"/>
          </p:cNvSpPr>
          <p:nvPr>
            <p:ph type="title"/>
          </p:nvPr>
        </p:nvSpPr>
        <p:spPr>
          <a:xfrm>
            <a:off x="78741" y="138684"/>
            <a:ext cx="3212465" cy="330200"/>
          </a:xfrm>
          <a:prstGeom prst="rect">
            <a:avLst/>
          </a:prstGeom>
        </p:spPr>
        <p:txBody>
          <a:bodyPr wrap="square" lIns="0" tIns="0" rIns="0" bIns="0">
            <a:spAutoFit/>
          </a:bodyPr>
          <a:lstStyle>
            <a:lvl1pPr>
              <a:defRPr sz="2000" b="1" i="0">
                <a:solidFill>
                  <a:srgbClr val="56731D"/>
                </a:solidFill>
                <a:latin typeface="Arial"/>
                <a:cs typeface="Arial"/>
              </a:defRPr>
            </a:lvl1pPr>
          </a:lstStyle>
          <a:p>
            <a:endParaRPr/>
          </a:p>
        </p:txBody>
      </p:sp>
      <p:sp>
        <p:nvSpPr>
          <p:cNvPr id="3" name="Holder 3"/>
          <p:cNvSpPr>
            <a:spLocks noGrp="1"/>
          </p:cNvSpPr>
          <p:nvPr>
            <p:ph type="body" idx="1"/>
          </p:nvPr>
        </p:nvSpPr>
        <p:spPr>
          <a:xfrm>
            <a:off x="470585" y="1267459"/>
            <a:ext cx="11250828" cy="1927860"/>
          </a:xfrm>
          <a:prstGeom prst="rect">
            <a:avLst/>
          </a:prstGeom>
        </p:spPr>
        <p:txBody>
          <a:bodyPr wrap="square" lIns="0" tIns="0" rIns="0" bIns="0">
            <a:spAutoFit/>
          </a:bodyPr>
          <a:lstStyle>
            <a:lvl1pPr>
              <a:defRPr sz="2400" b="0" i="0">
                <a:solidFill>
                  <a:srgbClr val="C00000"/>
                </a:solidFill>
                <a:latin typeface="Arial"/>
                <a:cs typeface="Arial"/>
              </a:defRPr>
            </a:lvl1pPr>
          </a:lstStyle>
          <a:p>
            <a:endParaRPr/>
          </a:p>
        </p:txBody>
      </p:sp>
      <p:sp>
        <p:nvSpPr>
          <p:cNvPr id="4" name="Holder 4"/>
          <p:cNvSpPr>
            <a:spLocks noGrp="1"/>
          </p:cNvSpPr>
          <p:nvPr>
            <p:ph type="ftr" sz="quarter" idx="5"/>
          </p:nvPr>
        </p:nvSpPr>
        <p:spPr>
          <a:xfrm>
            <a:off x="606278" y="6492928"/>
            <a:ext cx="5181600" cy="211454"/>
          </a:xfrm>
          <a:prstGeom prst="rect">
            <a:avLst/>
          </a:prstGeom>
        </p:spPr>
        <p:txBody>
          <a:bodyPr wrap="square" lIns="0" tIns="0" rIns="0" bIns="0">
            <a:spAutoFit/>
          </a:bodyPr>
          <a:lstStyle>
            <a:lvl1pPr>
              <a:defRPr sz="1200" b="0" i="0">
                <a:solidFill>
                  <a:srgbClr val="99A58B"/>
                </a:solidFill>
                <a:latin typeface="Trebuchet MS"/>
                <a:cs typeface="Trebuchet MS"/>
              </a:defRPr>
            </a:lvl1pPr>
          </a:lstStyle>
          <a:p>
            <a:pPr marL="12700">
              <a:lnSpc>
                <a:spcPct val="100000"/>
              </a:lnSpc>
              <a:spcBef>
                <a:spcPts val="40"/>
              </a:spcBef>
            </a:pPr>
            <a:r>
              <a:rPr spc="-55" dirty="0"/>
              <a:t>Biodiversity</a:t>
            </a:r>
            <a:r>
              <a:rPr spc="-90" dirty="0"/>
              <a:t> </a:t>
            </a:r>
            <a:r>
              <a:rPr spc="-50" dirty="0"/>
              <a:t>in</a:t>
            </a:r>
            <a:r>
              <a:rPr spc="-90" dirty="0"/>
              <a:t> </a:t>
            </a:r>
            <a:r>
              <a:rPr spc="-55" dirty="0"/>
              <a:t>Standards</a:t>
            </a:r>
            <a:r>
              <a:rPr spc="-75" dirty="0"/>
              <a:t> </a:t>
            </a:r>
            <a:r>
              <a:rPr spc="-45" dirty="0"/>
              <a:t>and</a:t>
            </a:r>
            <a:r>
              <a:rPr spc="-85" dirty="0"/>
              <a:t> </a:t>
            </a:r>
            <a:r>
              <a:rPr spc="-65" dirty="0"/>
              <a:t>Labels</a:t>
            </a:r>
            <a:r>
              <a:rPr spc="-80" dirty="0"/>
              <a:t> </a:t>
            </a:r>
            <a:r>
              <a:rPr spc="-55" dirty="0"/>
              <a:t>for</a:t>
            </a:r>
            <a:r>
              <a:rPr spc="-85" dirty="0"/>
              <a:t> </a:t>
            </a:r>
            <a:r>
              <a:rPr spc="-60" dirty="0"/>
              <a:t>the</a:t>
            </a:r>
            <a:r>
              <a:rPr spc="-80" dirty="0"/>
              <a:t> </a:t>
            </a:r>
            <a:r>
              <a:rPr spc="-40" dirty="0"/>
              <a:t>Food</a:t>
            </a:r>
            <a:r>
              <a:rPr spc="-85" dirty="0"/>
              <a:t> </a:t>
            </a:r>
            <a:r>
              <a:rPr spc="-45" dirty="0"/>
              <a:t>Industry</a:t>
            </a:r>
            <a:r>
              <a:rPr spc="-90" dirty="0"/>
              <a:t> </a:t>
            </a:r>
            <a:r>
              <a:rPr spc="-80" dirty="0"/>
              <a:t>| </a:t>
            </a:r>
            <a:r>
              <a:rPr spc="-55" dirty="0"/>
              <a:t>LIFE15GIE/DE/000737</a:t>
            </a:r>
            <a:r>
              <a:rPr spc="-80" dirty="0"/>
              <a:t> |</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10/1/2020</a:t>
            </a:fld>
            <a:endParaRPr lang="en-US"/>
          </a:p>
        </p:txBody>
      </p:sp>
      <p:sp>
        <p:nvSpPr>
          <p:cNvPr id="6" name="Holder 6"/>
          <p:cNvSpPr>
            <a:spLocks noGrp="1"/>
          </p:cNvSpPr>
          <p:nvPr>
            <p:ph type="sldNum" sz="quarter" idx="7"/>
          </p:nvPr>
        </p:nvSpPr>
        <p:spPr>
          <a:xfrm>
            <a:off x="11606428" y="6511216"/>
            <a:ext cx="231775" cy="211454"/>
          </a:xfrm>
          <a:prstGeom prst="rect">
            <a:avLst/>
          </a:prstGeom>
        </p:spPr>
        <p:txBody>
          <a:bodyPr wrap="square" lIns="0" tIns="0" rIns="0" bIns="0">
            <a:spAutoFit/>
          </a:bodyPr>
          <a:lstStyle>
            <a:lvl1pPr>
              <a:defRPr sz="1200" b="0" i="0">
                <a:solidFill>
                  <a:srgbClr val="99A58B"/>
                </a:solidFill>
                <a:latin typeface="Trebuchet MS"/>
                <a:cs typeface="Trebuchet MS"/>
              </a:defRPr>
            </a:lvl1pPr>
          </a:lstStyle>
          <a:p>
            <a:pPr marL="38100">
              <a:lnSpc>
                <a:spcPct val="100000"/>
              </a:lnSpc>
              <a:spcBef>
                <a:spcPts val="40"/>
              </a:spcBef>
            </a:pPr>
            <a:fld id="{81D60167-4931-47E6-BA6A-407CBD079E47}" type="slidenum">
              <a:rPr spc="-25" dirty="0"/>
              <a:t>‹Nr.›</a:t>
            </a:fld>
            <a:endParaRPr spc="-25" dirty="0"/>
          </a:p>
        </p:txBody>
      </p:sp>
    </p:spTree>
    <p:extLst>
      <p:ext uri="{BB962C8B-B14F-4D97-AF65-F5344CB8AC3E}">
        <p14:creationId xmlns:p14="http://schemas.microsoft.com/office/powerpoint/2010/main" val="40988649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707"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EDEBDE"/>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06F4474-2367-964E-9868-A90AA9185561}"/>
              </a:ext>
            </a:extLst>
          </p:cNvPr>
          <p:cNvSpPr/>
          <p:nvPr/>
        </p:nvSpPr>
        <p:spPr>
          <a:xfrm>
            <a:off x="-1953" y="6326191"/>
            <a:ext cx="12192001" cy="534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dirty="0"/>
          </a:p>
        </p:txBody>
      </p:sp>
      <p:sp>
        <p:nvSpPr>
          <p:cNvPr id="10243" name="Textplatzhalter 10">
            <a:extLst>
              <a:ext uri="{FF2B5EF4-FFF2-40B4-BE49-F238E27FC236}">
                <a16:creationId xmlns:a16="http://schemas.microsoft.com/office/drawing/2014/main" id="{0E2034F9-CD97-2B46-8F83-294A8438A34A}"/>
              </a:ext>
            </a:extLst>
          </p:cNvPr>
          <p:cNvSpPr>
            <a:spLocks noGrp="1" noChangeArrowheads="1"/>
          </p:cNvSpPr>
          <p:nvPr>
            <p:ph type="body" idx="1"/>
          </p:nvPr>
        </p:nvSpPr>
        <p:spPr bwMode="auto">
          <a:xfrm>
            <a:off x="607647" y="1284288"/>
            <a:ext cx="109728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fr-FR"/>
              <a:t>Textmasterformat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15" name="Rechteck 14">
            <a:extLst>
              <a:ext uri="{FF2B5EF4-FFF2-40B4-BE49-F238E27FC236}">
                <a16:creationId xmlns:a16="http://schemas.microsoft.com/office/drawing/2014/main" id="{772C0DB6-32B2-D246-8E9A-4AEB5B1A0079}"/>
              </a:ext>
            </a:extLst>
          </p:cNvPr>
          <p:cNvSpPr/>
          <p:nvPr/>
        </p:nvSpPr>
        <p:spPr>
          <a:xfrm>
            <a:off x="5863" y="7941"/>
            <a:ext cx="12192000" cy="104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dirty="0"/>
          </a:p>
        </p:txBody>
      </p:sp>
      <p:sp>
        <p:nvSpPr>
          <p:cNvPr id="22533" name="Rectangle 1">
            <a:extLst>
              <a:ext uri="{FF2B5EF4-FFF2-40B4-BE49-F238E27FC236}">
                <a16:creationId xmlns:a16="http://schemas.microsoft.com/office/drawing/2014/main" id="{A26BC15D-8E2D-0849-952E-44D0D0F73C90}"/>
              </a:ext>
            </a:extLst>
          </p:cNvPr>
          <p:cNvSpPr>
            <a:spLocks noChangeArrowheads="1"/>
          </p:cNvSpPr>
          <p:nvPr/>
        </p:nvSpPr>
        <p:spPr bwMode="auto">
          <a:xfrm>
            <a:off x="1" y="849313"/>
            <a:ext cx="12242800" cy="203200"/>
          </a:xfrm>
          <a:prstGeom prst="rect">
            <a:avLst/>
          </a:prstGeom>
          <a:solidFill>
            <a:srgbClr val="6699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defRPr/>
            </a:pPr>
            <a:endParaRPr lang="de-DE" altLang="en-US" sz="1350"/>
          </a:p>
        </p:txBody>
      </p:sp>
      <p:sp>
        <p:nvSpPr>
          <p:cNvPr id="10246" name="Titelplatzhalter 9">
            <a:extLst>
              <a:ext uri="{FF2B5EF4-FFF2-40B4-BE49-F238E27FC236}">
                <a16:creationId xmlns:a16="http://schemas.microsoft.com/office/drawing/2014/main" id="{1F87823D-7B56-F543-B4A4-59DBC42C7F35}"/>
              </a:ext>
            </a:extLst>
          </p:cNvPr>
          <p:cNvSpPr>
            <a:spLocks noGrp="1" noChangeArrowheads="1"/>
          </p:cNvSpPr>
          <p:nvPr>
            <p:ph type="title"/>
          </p:nvPr>
        </p:nvSpPr>
        <p:spPr bwMode="auto">
          <a:xfrm>
            <a:off x="607647" y="107951"/>
            <a:ext cx="10972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a:t>Titel</a:t>
            </a:r>
          </a:p>
        </p:txBody>
      </p:sp>
      <p:pic>
        <p:nvPicPr>
          <p:cNvPr id="10247" name="Picture 2" descr="http://www.business-biodiversity.eu/bausteine.net/i/21938/Logo_Food-and-Biodiversity_gross.jpg?width=300">
            <a:extLst>
              <a:ext uri="{FF2B5EF4-FFF2-40B4-BE49-F238E27FC236}">
                <a16:creationId xmlns:a16="http://schemas.microsoft.com/office/drawing/2014/main" id="{9023E504-5EBE-EE4D-A50D-175C6B91E967}"/>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9595340" y="188913"/>
            <a:ext cx="226255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feld 17">
            <a:extLst>
              <a:ext uri="{FF2B5EF4-FFF2-40B4-BE49-F238E27FC236}">
                <a16:creationId xmlns:a16="http://schemas.microsoft.com/office/drawing/2014/main" id="{16D8F928-7830-9748-8012-4B109F39E37E}"/>
              </a:ext>
            </a:extLst>
          </p:cNvPr>
          <p:cNvSpPr txBox="1">
            <a:spLocks noChangeArrowheads="1"/>
          </p:cNvSpPr>
          <p:nvPr/>
        </p:nvSpPr>
        <p:spPr bwMode="auto">
          <a:xfrm>
            <a:off x="527541" y="6464301"/>
            <a:ext cx="758483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en-US" altLang="fr-FR" sz="900" dirty="0">
                <a:solidFill>
                  <a:srgbClr val="99A58B"/>
                </a:solidFill>
                <a:latin typeface="Calibri" panose="020F0502020204030204" pitchFamily="34" charset="0"/>
              </a:rPr>
              <a:t>Biodiversity in Standards and Labels for the Food Industry | LIFE15GIE/DE/000737 |</a:t>
            </a:r>
            <a:endParaRPr lang="de-DE" altLang="fr-FR" sz="900" dirty="0">
              <a:solidFill>
                <a:srgbClr val="99A58B"/>
              </a:solidFill>
              <a:latin typeface="Calibri" panose="020F0502020204030204" pitchFamily="34" charset="0"/>
            </a:endParaRPr>
          </a:p>
        </p:txBody>
      </p:sp>
      <p:pic>
        <p:nvPicPr>
          <p:cNvPr id="10249" name="Picture 2" descr="R:\_Fotos_Logos_PPTs\Logos\Projekte\B&amp;B Campaign\Logo_life.tif">
            <a:extLst>
              <a:ext uri="{FF2B5EF4-FFF2-40B4-BE49-F238E27FC236}">
                <a16:creationId xmlns:a16="http://schemas.microsoft.com/office/drawing/2014/main" id="{D498AE05-544E-6F41-A342-610549FF7B95}"/>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6983047" y="6461128"/>
            <a:ext cx="67212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 descr="R:\_Fotos_Logos_PPTs\Logos\Projekte\LIFEBiostandards\Fundación Biodiversidad\MAPAMA_FB_color.jpg">
            <a:extLst>
              <a:ext uri="{FF2B5EF4-FFF2-40B4-BE49-F238E27FC236}">
                <a16:creationId xmlns:a16="http://schemas.microsoft.com/office/drawing/2014/main" id="{09789DAC-D08F-1647-B5E0-620BF3B60D9C}"/>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8233510" y="6472238"/>
            <a:ext cx="2073031"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Grafik 21">
            <a:extLst>
              <a:ext uri="{FF2B5EF4-FFF2-40B4-BE49-F238E27FC236}">
                <a16:creationId xmlns:a16="http://schemas.microsoft.com/office/drawing/2014/main" id="{2C4ADA1F-D25D-8643-A039-6C645EC03937}"/>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1224847" y="6443663"/>
            <a:ext cx="375139"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Grafik 22">
            <a:extLst>
              <a:ext uri="{FF2B5EF4-FFF2-40B4-BE49-F238E27FC236}">
                <a16:creationId xmlns:a16="http://schemas.microsoft.com/office/drawing/2014/main" id="{4F04CCA9-74B6-4540-8081-2C5C70D30428}"/>
              </a:ext>
            </a:extLst>
          </p:cNvPr>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0818448" y="6443663"/>
            <a:ext cx="36732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feld 23">
            <a:extLst>
              <a:ext uri="{FF2B5EF4-FFF2-40B4-BE49-F238E27FC236}">
                <a16:creationId xmlns:a16="http://schemas.microsoft.com/office/drawing/2014/main" id="{5421A49A-182A-094F-B5CE-5D4900016ED1}"/>
              </a:ext>
            </a:extLst>
          </p:cNvPr>
          <p:cNvSpPr txBox="1">
            <a:spLocks noChangeArrowheads="1"/>
          </p:cNvSpPr>
          <p:nvPr userDrawn="1"/>
        </p:nvSpPr>
        <p:spPr bwMode="auto">
          <a:xfrm>
            <a:off x="7377723" y="6280151"/>
            <a:ext cx="4167555" cy="196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en-US" altLang="fr-FR" sz="675">
                <a:solidFill>
                  <a:srgbClr val="99A58B"/>
                </a:solidFill>
                <a:latin typeface="Calibri" panose="020F0502020204030204" pitchFamily="34" charset="0"/>
              </a:rPr>
              <a:t>with the financial support of</a:t>
            </a:r>
            <a:endParaRPr lang="de-DE" altLang="fr-FR" sz="675">
              <a:solidFill>
                <a:srgbClr val="99A58B"/>
              </a:solidFill>
              <a:latin typeface="Calibri" panose="020F0502020204030204" pitchFamily="34" charset="0"/>
            </a:endParaRPr>
          </a:p>
        </p:txBody>
      </p:sp>
      <p:pic>
        <p:nvPicPr>
          <p:cNvPr id="10254" name="Picture 2" descr="R:\_Fotos_Logos_PPTs\Logos\Projekte\LIFEBiostandards\DBU\DBU gefoerdert durch_200x20.jpg">
            <a:extLst>
              <a:ext uri="{FF2B5EF4-FFF2-40B4-BE49-F238E27FC236}">
                <a16:creationId xmlns:a16="http://schemas.microsoft.com/office/drawing/2014/main" id="{D5B4948D-8EBB-0C42-81AC-3D7AA6FEA47B}"/>
              </a:ext>
            </a:extLst>
          </p:cNvPr>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7690341" y="6451603"/>
            <a:ext cx="55098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B75AAD54-F1D2-664A-8622-0652F17FD632}"/>
              </a:ext>
            </a:extLst>
          </p:cNvPr>
          <p:cNvSpPr>
            <a:spLocks noGrp="1"/>
          </p:cNvSpPr>
          <p:nvPr>
            <p:ph type="sldNum" sz="quarter" idx="4"/>
          </p:nvPr>
        </p:nvSpPr>
        <p:spPr>
          <a:xfrm>
            <a:off x="11553096" y="6438903"/>
            <a:ext cx="74636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470693B0-1E13-7443-9E76-3F9ECF4AEC26}" type="slidenum">
              <a:rPr lang="de-DE"/>
              <a:pPr>
                <a:defRPr/>
              </a:pPr>
              <a:t>‹Nr.›</a:t>
            </a:fld>
            <a:endParaRPr lang="de-DE" dirty="0"/>
          </a:p>
        </p:txBody>
      </p:sp>
      <p:pic>
        <p:nvPicPr>
          <p:cNvPr id="10256" name="Image 15">
            <a:extLst>
              <a:ext uri="{FF2B5EF4-FFF2-40B4-BE49-F238E27FC236}">
                <a16:creationId xmlns:a16="http://schemas.microsoft.com/office/drawing/2014/main" id="{3E0CE95C-59BB-014F-BDEA-C4D48D4C7E93}"/>
              </a:ext>
            </a:extLst>
          </p:cNvPr>
          <p:cNvPicPr>
            <a:picLocks noChangeAspect="1" noChangeArrowheads="1"/>
          </p:cNvPicPr>
          <p:nvPr userDrawn="1"/>
        </p:nvPicPr>
        <p:blipFill>
          <a:blip r:embed="rId18" cstate="email">
            <a:extLst>
              <a:ext uri="{28A0092B-C50C-407E-A947-70E740481C1C}">
                <a14:useLocalDpi xmlns:a14="http://schemas.microsoft.com/office/drawing/2010/main"/>
              </a:ext>
            </a:extLst>
          </a:blip>
          <a:srcRect/>
          <a:stretch>
            <a:fillRect/>
          </a:stretch>
        </p:blipFill>
        <p:spPr bwMode="auto">
          <a:xfrm>
            <a:off x="10261602" y="6426200"/>
            <a:ext cx="51581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241005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hf hdr="0" ftr="0" dt="0"/>
  <p:txStyles>
    <p:titleStyle>
      <a:lvl1pPr algn="l" rtl="0" eaLnBrk="0" fontAlgn="base" hangingPunct="0">
        <a:spcBef>
          <a:spcPct val="0"/>
        </a:spcBef>
        <a:spcAft>
          <a:spcPct val="0"/>
        </a:spcAft>
        <a:defRPr sz="33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33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33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33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3300" b="1">
          <a:solidFill>
            <a:schemeClr val="tx1"/>
          </a:solidFill>
          <a:latin typeface="Arial" panose="020B0604020202020204" pitchFamily="34" charset="0"/>
          <a:cs typeface="Arial" panose="020B0604020202020204" pitchFamily="34" charset="0"/>
        </a:defRPr>
      </a:lvl5pPr>
      <a:lvl6pPr marL="342900" algn="l"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6pPr>
      <a:lvl7pPr marL="685800" algn="l"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7pPr>
      <a:lvl8pPr marL="1028700" algn="l"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8pPr>
      <a:lvl9pPr marL="1371600" algn="l" rtl="0" fontAlgn="base">
        <a:spcBef>
          <a:spcPct val="0"/>
        </a:spcBef>
        <a:spcAft>
          <a:spcPct val="0"/>
        </a:spcAft>
        <a:defRPr sz="3300" b="1">
          <a:solidFill>
            <a:schemeClr val="tx1"/>
          </a:solidFill>
          <a:latin typeface="Arial" panose="020B0604020202020204" pitchFamily="34" charset="0"/>
          <a:cs typeface="Arial" panose="020B060402020202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1800" kern="1200">
          <a:solidFill>
            <a:srgbClr val="58534A"/>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Font typeface="Arial" panose="020B0604020202020204" pitchFamily="34" charset="0"/>
        <a:buChar char="–"/>
        <a:defRPr sz="1500" kern="1200">
          <a:solidFill>
            <a:srgbClr val="71A72B"/>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Font typeface="Arial" panose="020B0604020202020204" pitchFamily="34" charset="0"/>
        <a:buChar char="•"/>
        <a:defRPr kern="1200">
          <a:solidFill>
            <a:srgbClr val="ABDA6F"/>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Font typeface="Arial" panose="020B0604020202020204" pitchFamily="34" charset="0"/>
        <a:buChar char="–"/>
        <a:defRPr kern="1200">
          <a:solidFill>
            <a:srgbClr val="C7E69F"/>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Font typeface="Arial" panose="020B0604020202020204" pitchFamily="34" charset="0"/>
        <a:buChar char="»"/>
        <a:defRPr sz="1200" kern="1200">
          <a:solidFill>
            <a:srgbClr val="948C5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DEBDE"/>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06F4474-2367-964E-9868-A90AA9185561}"/>
              </a:ext>
            </a:extLst>
          </p:cNvPr>
          <p:cNvSpPr/>
          <p:nvPr/>
        </p:nvSpPr>
        <p:spPr>
          <a:xfrm>
            <a:off x="-1954" y="6326189"/>
            <a:ext cx="12192001" cy="534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p>
        </p:txBody>
      </p:sp>
      <p:sp>
        <p:nvSpPr>
          <p:cNvPr id="10243" name="Textplatzhalter 10">
            <a:extLst>
              <a:ext uri="{FF2B5EF4-FFF2-40B4-BE49-F238E27FC236}">
                <a16:creationId xmlns:a16="http://schemas.microsoft.com/office/drawing/2014/main" id="{7A348A1D-F07D-C342-A11E-9555C77FBDD2}"/>
              </a:ext>
            </a:extLst>
          </p:cNvPr>
          <p:cNvSpPr>
            <a:spLocks noGrp="1" noChangeArrowheads="1"/>
          </p:cNvSpPr>
          <p:nvPr>
            <p:ph type="body" idx="1"/>
          </p:nvPr>
        </p:nvSpPr>
        <p:spPr bwMode="auto">
          <a:xfrm>
            <a:off x="607647" y="1284288"/>
            <a:ext cx="109728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fr-FR"/>
              <a:t>Textmasterformat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15" name="Rechteck 14">
            <a:extLst>
              <a:ext uri="{FF2B5EF4-FFF2-40B4-BE49-F238E27FC236}">
                <a16:creationId xmlns:a16="http://schemas.microsoft.com/office/drawing/2014/main" id="{772C0DB6-32B2-D246-8E9A-4AEB5B1A0079}"/>
              </a:ext>
            </a:extLst>
          </p:cNvPr>
          <p:cNvSpPr/>
          <p:nvPr/>
        </p:nvSpPr>
        <p:spPr>
          <a:xfrm>
            <a:off x="5862" y="7939"/>
            <a:ext cx="12192000" cy="104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p>
        </p:txBody>
      </p:sp>
      <p:sp>
        <p:nvSpPr>
          <p:cNvPr id="22533" name="Rectangle 1">
            <a:extLst>
              <a:ext uri="{FF2B5EF4-FFF2-40B4-BE49-F238E27FC236}">
                <a16:creationId xmlns:a16="http://schemas.microsoft.com/office/drawing/2014/main" id="{A26BC15D-8E2D-0849-952E-44D0D0F73C90}"/>
              </a:ext>
            </a:extLst>
          </p:cNvPr>
          <p:cNvSpPr>
            <a:spLocks noChangeArrowheads="1"/>
          </p:cNvSpPr>
          <p:nvPr/>
        </p:nvSpPr>
        <p:spPr bwMode="auto">
          <a:xfrm>
            <a:off x="1" y="849313"/>
            <a:ext cx="12242800" cy="203200"/>
          </a:xfrm>
          <a:prstGeom prst="rect">
            <a:avLst/>
          </a:prstGeom>
          <a:solidFill>
            <a:srgbClr val="6699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defRPr/>
            </a:pPr>
            <a:endParaRPr lang="de-DE" altLang="en-US" sz="1800"/>
          </a:p>
        </p:txBody>
      </p:sp>
      <p:sp>
        <p:nvSpPr>
          <p:cNvPr id="10246" name="Titelplatzhalter 9">
            <a:extLst>
              <a:ext uri="{FF2B5EF4-FFF2-40B4-BE49-F238E27FC236}">
                <a16:creationId xmlns:a16="http://schemas.microsoft.com/office/drawing/2014/main" id="{A4F4AD0D-FC08-B348-8054-07F656A0AA94}"/>
              </a:ext>
            </a:extLst>
          </p:cNvPr>
          <p:cNvSpPr>
            <a:spLocks noGrp="1" noChangeArrowheads="1"/>
          </p:cNvSpPr>
          <p:nvPr>
            <p:ph type="title"/>
          </p:nvPr>
        </p:nvSpPr>
        <p:spPr bwMode="auto">
          <a:xfrm>
            <a:off x="607647" y="107951"/>
            <a:ext cx="10972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a:t>Titel</a:t>
            </a:r>
          </a:p>
        </p:txBody>
      </p:sp>
      <p:pic>
        <p:nvPicPr>
          <p:cNvPr id="10247" name="Picture 2" descr="http://www.business-biodiversity.eu/bausteine.net/i/21938/Logo_Food-and-Biodiversity_gross.jpg?width=300">
            <a:extLst>
              <a:ext uri="{FF2B5EF4-FFF2-40B4-BE49-F238E27FC236}">
                <a16:creationId xmlns:a16="http://schemas.microsoft.com/office/drawing/2014/main" id="{8BE15C09-FBB1-CA48-BA41-71A49CCF8A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95340" y="188913"/>
            <a:ext cx="226255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feld 17">
            <a:extLst>
              <a:ext uri="{FF2B5EF4-FFF2-40B4-BE49-F238E27FC236}">
                <a16:creationId xmlns:a16="http://schemas.microsoft.com/office/drawing/2014/main" id="{16D8F928-7830-9748-8012-4B109F39E37E}"/>
              </a:ext>
            </a:extLst>
          </p:cNvPr>
          <p:cNvSpPr txBox="1">
            <a:spLocks noChangeArrowheads="1"/>
          </p:cNvSpPr>
          <p:nvPr/>
        </p:nvSpPr>
        <p:spPr bwMode="auto">
          <a:xfrm>
            <a:off x="5863" y="6351588"/>
            <a:ext cx="839567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fr-FR" sz="1200" dirty="0"/>
              <a:t>La biodiversité dans les marques, labels et certifications de l’industrie agroalimentaire </a:t>
            </a:r>
            <a:r>
              <a:rPr lang="en-US" altLang="fr-FR" sz="1200" dirty="0">
                <a:solidFill>
                  <a:srgbClr val="99A58B"/>
                </a:solidFill>
                <a:latin typeface="Calibri" panose="020F0502020204030204" pitchFamily="34" charset="0"/>
              </a:rPr>
              <a:t> LIFE15GIE/DE/000737 </a:t>
            </a:r>
            <a:endParaRPr lang="de-DE" altLang="fr-FR" sz="1200" dirty="0">
              <a:solidFill>
                <a:srgbClr val="99A58B"/>
              </a:solidFill>
              <a:latin typeface="Calibri" panose="020F0502020204030204" pitchFamily="34" charset="0"/>
            </a:endParaRPr>
          </a:p>
        </p:txBody>
      </p:sp>
      <p:pic>
        <p:nvPicPr>
          <p:cNvPr id="10249" name="Picture 2" descr="R:\_Fotos_Logos_PPTs\Logos\Projekte\B&amp;B Campaign\Logo_life.tif">
            <a:extLst>
              <a:ext uri="{FF2B5EF4-FFF2-40B4-BE49-F238E27FC236}">
                <a16:creationId xmlns:a16="http://schemas.microsoft.com/office/drawing/2014/main" id="{BBD93048-FDE0-F74C-9E3C-98AF100EB3A6}"/>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508631" y="6461126"/>
            <a:ext cx="67212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 descr="R:\_Fotos_Logos_PPTs\Logos\Projekte\LIFEBiostandards\Fundación Biodiversidad\MAPAMA_FB_color.jpg">
            <a:extLst>
              <a:ext uri="{FF2B5EF4-FFF2-40B4-BE49-F238E27FC236}">
                <a16:creationId xmlns:a16="http://schemas.microsoft.com/office/drawing/2014/main" id="{464EBF1D-A147-EA40-8486-2209ED43F866}"/>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776677" y="6472238"/>
            <a:ext cx="2073031"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Grafik 21">
            <a:extLst>
              <a:ext uri="{FF2B5EF4-FFF2-40B4-BE49-F238E27FC236}">
                <a16:creationId xmlns:a16="http://schemas.microsoft.com/office/drawing/2014/main" id="{CF4B3C62-E95B-2A41-8C81-0195F4E638D1}"/>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1224847" y="6443663"/>
            <a:ext cx="375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Grafik 22">
            <a:extLst>
              <a:ext uri="{FF2B5EF4-FFF2-40B4-BE49-F238E27FC236}">
                <a16:creationId xmlns:a16="http://schemas.microsoft.com/office/drawing/2014/main" id="{BA8C9676-0BCA-2B4D-AA01-6CDC797BBF53}"/>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818447" y="6443663"/>
            <a:ext cx="36732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feld 23">
            <a:extLst>
              <a:ext uri="{FF2B5EF4-FFF2-40B4-BE49-F238E27FC236}">
                <a16:creationId xmlns:a16="http://schemas.microsoft.com/office/drawing/2014/main" id="{5421A49A-182A-094F-B5CE-5D4900016ED1}"/>
              </a:ext>
            </a:extLst>
          </p:cNvPr>
          <p:cNvSpPr txBox="1">
            <a:spLocks noChangeArrowheads="1"/>
          </p:cNvSpPr>
          <p:nvPr userDrawn="1"/>
        </p:nvSpPr>
        <p:spPr bwMode="auto">
          <a:xfrm>
            <a:off x="7377723" y="6280151"/>
            <a:ext cx="4167554"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en-US" altLang="fr-FR" sz="900" dirty="0" err="1">
                <a:solidFill>
                  <a:srgbClr val="99A58B"/>
                </a:solidFill>
                <a:latin typeface="Calibri" panose="020F0502020204030204" pitchFamily="34" charset="0"/>
              </a:rPr>
              <a:t>Financé</a:t>
            </a:r>
            <a:r>
              <a:rPr lang="en-US" altLang="fr-FR" sz="900" dirty="0">
                <a:solidFill>
                  <a:srgbClr val="99A58B"/>
                </a:solidFill>
                <a:latin typeface="Calibri" panose="020F0502020204030204" pitchFamily="34" charset="0"/>
              </a:rPr>
              <a:t> par</a:t>
            </a:r>
            <a:endParaRPr lang="de-DE" altLang="fr-FR" sz="900" dirty="0">
              <a:solidFill>
                <a:srgbClr val="99A58B"/>
              </a:solidFill>
              <a:latin typeface="Calibri" panose="020F0502020204030204" pitchFamily="34" charset="0"/>
            </a:endParaRPr>
          </a:p>
        </p:txBody>
      </p:sp>
      <p:pic>
        <p:nvPicPr>
          <p:cNvPr id="10254" name="Picture 2" descr="R:\_Fotos_Logos_PPTs\Logos\Projekte\LIFEBiostandards\DBU\DBU gefoerdert durch_200x20.jpg">
            <a:extLst>
              <a:ext uri="{FF2B5EF4-FFF2-40B4-BE49-F238E27FC236}">
                <a16:creationId xmlns:a16="http://schemas.microsoft.com/office/drawing/2014/main" id="{363AE2E2-80B7-0445-8A01-10969776FDF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t="13034"/>
          <a:stretch>
            <a:fillRect/>
          </a:stretch>
        </p:blipFill>
        <p:spPr bwMode="auto">
          <a:xfrm>
            <a:off x="8233508" y="6451601"/>
            <a:ext cx="55098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B75AAD54-F1D2-664A-8622-0652F17FD632}"/>
              </a:ext>
            </a:extLst>
          </p:cNvPr>
          <p:cNvSpPr>
            <a:spLocks noGrp="1"/>
          </p:cNvSpPr>
          <p:nvPr>
            <p:ph type="sldNum" sz="quarter" idx="4"/>
          </p:nvPr>
        </p:nvSpPr>
        <p:spPr>
          <a:xfrm>
            <a:off x="11553094" y="6438901"/>
            <a:ext cx="7463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C44E505-B3C2-0F49-9E3B-CB30FE471ED0}" type="slidenum">
              <a:rPr lang="de-DE"/>
              <a:pPr>
                <a:defRPr/>
              </a:pPr>
              <a:t>‹Nr.›</a:t>
            </a:fld>
            <a:endParaRPr lang="de-DE" dirty="0"/>
          </a:p>
        </p:txBody>
      </p:sp>
    </p:spTree>
    <p:extLst>
      <p:ext uri="{BB962C8B-B14F-4D97-AF65-F5344CB8AC3E}">
        <p14:creationId xmlns:p14="http://schemas.microsoft.com/office/powerpoint/2010/main" val="53058850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58534A"/>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71A72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ABDA6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C7E69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948C5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DEBDE"/>
        </a:solidFill>
        <a:effectLst/>
      </p:bgPr>
    </p:bg>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106F4474-2367-964E-9868-A90AA9185561}"/>
              </a:ext>
            </a:extLst>
          </p:cNvPr>
          <p:cNvSpPr/>
          <p:nvPr/>
        </p:nvSpPr>
        <p:spPr>
          <a:xfrm>
            <a:off x="-1954" y="6326189"/>
            <a:ext cx="12192001" cy="5349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p>
        </p:txBody>
      </p:sp>
      <p:sp>
        <p:nvSpPr>
          <p:cNvPr id="10243" name="Textplatzhalter 10">
            <a:extLst>
              <a:ext uri="{FF2B5EF4-FFF2-40B4-BE49-F238E27FC236}">
                <a16:creationId xmlns:a16="http://schemas.microsoft.com/office/drawing/2014/main" id="{0E2034F9-CD97-2B46-8F83-294A8438A34A}"/>
              </a:ext>
            </a:extLst>
          </p:cNvPr>
          <p:cNvSpPr>
            <a:spLocks noGrp="1" noChangeArrowheads="1"/>
          </p:cNvSpPr>
          <p:nvPr>
            <p:ph type="body" idx="1"/>
          </p:nvPr>
        </p:nvSpPr>
        <p:spPr bwMode="auto">
          <a:xfrm>
            <a:off x="607647" y="1284288"/>
            <a:ext cx="10972800" cy="502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fr-FR"/>
              <a:t>Textmasterformat bearbeiten</a:t>
            </a:r>
          </a:p>
          <a:p>
            <a:pPr lvl="1"/>
            <a:r>
              <a:rPr lang="de-DE" altLang="fr-FR"/>
              <a:t>Zweite Ebene</a:t>
            </a:r>
          </a:p>
          <a:p>
            <a:pPr lvl="2"/>
            <a:r>
              <a:rPr lang="de-DE" altLang="fr-FR"/>
              <a:t>Dritte Ebene</a:t>
            </a:r>
          </a:p>
          <a:p>
            <a:pPr lvl="3"/>
            <a:r>
              <a:rPr lang="de-DE" altLang="fr-FR"/>
              <a:t>Vierte Ebene</a:t>
            </a:r>
          </a:p>
          <a:p>
            <a:pPr lvl="4"/>
            <a:r>
              <a:rPr lang="de-DE" altLang="fr-FR"/>
              <a:t>Fünfte Ebene</a:t>
            </a:r>
          </a:p>
        </p:txBody>
      </p:sp>
      <p:sp>
        <p:nvSpPr>
          <p:cNvPr id="15" name="Rechteck 14">
            <a:extLst>
              <a:ext uri="{FF2B5EF4-FFF2-40B4-BE49-F238E27FC236}">
                <a16:creationId xmlns:a16="http://schemas.microsoft.com/office/drawing/2014/main" id="{772C0DB6-32B2-D246-8E9A-4AEB5B1A0079}"/>
              </a:ext>
            </a:extLst>
          </p:cNvPr>
          <p:cNvSpPr/>
          <p:nvPr/>
        </p:nvSpPr>
        <p:spPr>
          <a:xfrm>
            <a:off x="5862" y="7939"/>
            <a:ext cx="12192000" cy="1044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800" dirty="0"/>
          </a:p>
        </p:txBody>
      </p:sp>
      <p:sp>
        <p:nvSpPr>
          <p:cNvPr id="22533" name="Rectangle 1">
            <a:extLst>
              <a:ext uri="{FF2B5EF4-FFF2-40B4-BE49-F238E27FC236}">
                <a16:creationId xmlns:a16="http://schemas.microsoft.com/office/drawing/2014/main" id="{A26BC15D-8E2D-0849-952E-44D0D0F73C90}"/>
              </a:ext>
            </a:extLst>
          </p:cNvPr>
          <p:cNvSpPr>
            <a:spLocks noChangeArrowheads="1"/>
          </p:cNvSpPr>
          <p:nvPr/>
        </p:nvSpPr>
        <p:spPr bwMode="auto">
          <a:xfrm>
            <a:off x="1" y="849313"/>
            <a:ext cx="12242800" cy="203200"/>
          </a:xfrm>
          <a:prstGeom prst="rect">
            <a:avLst/>
          </a:prstGeom>
          <a:solidFill>
            <a:srgbClr val="669900">
              <a:alpha val="8509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a:defRPr/>
            </a:pPr>
            <a:endParaRPr lang="de-DE" altLang="en-US" sz="1800"/>
          </a:p>
        </p:txBody>
      </p:sp>
      <p:sp>
        <p:nvSpPr>
          <p:cNvPr id="10246" name="Titelplatzhalter 9">
            <a:extLst>
              <a:ext uri="{FF2B5EF4-FFF2-40B4-BE49-F238E27FC236}">
                <a16:creationId xmlns:a16="http://schemas.microsoft.com/office/drawing/2014/main" id="{1F87823D-7B56-F543-B4A4-59DBC42C7F35}"/>
              </a:ext>
            </a:extLst>
          </p:cNvPr>
          <p:cNvSpPr>
            <a:spLocks noGrp="1" noChangeArrowheads="1"/>
          </p:cNvSpPr>
          <p:nvPr>
            <p:ph type="title"/>
          </p:nvPr>
        </p:nvSpPr>
        <p:spPr bwMode="auto">
          <a:xfrm>
            <a:off x="607647" y="107951"/>
            <a:ext cx="10972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fr-FR"/>
              <a:t>Titel</a:t>
            </a:r>
          </a:p>
        </p:txBody>
      </p:sp>
      <p:pic>
        <p:nvPicPr>
          <p:cNvPr id="10247" name="Picture 2" descr="http://www.business-biodiversity.eu/bausteine.net/i/21938/Logo_Food-and-Biodiversity_gross.jpg?width=300">
            <a:extLst>
              <a:ext uri="{FF2B5EF4-FFF2-40B4-BE49-F238E27FC236}">
                <a16:creationId xmlns:a16="http://schemas.microsoft.com/office/drawing/2014/main" id="{9023E504-5EBE-EE4D-A50D-175C6B91E967}"/>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595340" y="188913"/>
            <a:ext cx="2262554"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Textfeld 17">
            <a:extLst>
              <a:ext uri="{FF2B5EF4-FFF2-40B4-BE49-F238E27FC236}">
                <a16:creationId xmlns:a16="http://schemas.microsoft.com/office/drawing/2014/main" id="{16D8F928-7830-9748-8012-4B109F39E37E}"/>
              </a:ext>
            </a:extLst>
          </p:cNvPr>
          <p:cNvSpPr txBox="1">
            <a:spLocks noChangeArrowheads="1"/>
          </p:cNvSpPr>
          <p:nvPr/>
        </p:nvSpPr>
        <p:spPr bwMode="auto">
          <a:xfrm>
            <a:off x="527539" y="6464301"/>
            <a:ext cx="7584831"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en-US" altLang="fr-FR" sz="1200">
                <a:solidFill>
                  <a:srgbClr val="99A58B"/>
                </a:solidFill>
                <a:latin typeface="Calibri" panose="020F0502020204030204" pitchFamily="34" charset="0"/>
              </a:rPr>
              <a:t>Biodiversity in Standards and Labels for the Food Industry | LIFE15GIE/DE/000737 |</a:t>
            </a:r>
            <a:endParaRPr lang="de-DE" altLang="fr-FR" sz="1200">
              <a:solidFill>
                <a:srgbClr val="99A58B"/>
              </a:solidFill>
              <a:latin typeface="Calibri" panose="020F0502020204030204" pitchFamily="34" charset="0"/>
            </a:endParaRPr>
          </a:p>
        </p:txBody>
      </p:sp>
      <p:pic>
        <p:nvPicPr>
          <p:cNvPr id="10249" name="Picture 2" descr="R:\_Fotos_Logos_PPTs\Logos\Projekte\B&amp;B Campaign\Logo_life.tif">
            <a:extLst>
              <a:ext uri="{FF2B5EF4-FFF2-40B4-BE49-F238E27FC236}">
                <a16:creationId xmlns:a16="http://schemas.microsoft.com/office/drawing/2014/main" id="{D498AE05-544E-6F41-A342-610549FF7B95}"/>
              </a:ext>
            </a:extLst>
          </p:cNvPr>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6983046" y="6461126"/>
            <a:ext cx="67212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0" name="Picture 2" descr="R:\_Fotos_Logos_PPTs\Logos\Projekte\LIFEBiostandards\Fundación Biodiversidad\MAPAMA_FB_color.jpg">
            <a:extLst>
              <a:ext uri="{FF2B5EF4-FFF2-40B4-BE49-F238E27FC236}">
                <a16:creationId xmlns:a16="http://schemas.microsoft.com/office/drawing/2014/main" id="{09789DAC-D08F-1647-B5E0-620BF3B60D9C}"/>
              </a:ext>
            </a:extLst>
          </p:cNvPr>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8233508" y="6472238"/>
            <a:ext cx="2073031"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Grafik 21">
            <a:extLst>
              <a:ext uri="{FF2B5EF4-FFF2-40B4-BE49-F238E27FC236}">
                <a16:creationId xmlns:a16="http://schemas.microsoft.com/office/drawing/2014/main" id="{2C4ADA1F-D25D-8643-A039-6C645EC03937}"/>
              </a:ext>
            </a:extLst>
          </p:cNvPr>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1224847" y="6443663"/>
            <a:ext cx="375138"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Grafik 22">
            <a:extLst>
              <a:ext uri="{FF2B5EF4-FFF2-40B4-BE49-F238E27FC236}">
                <a16:creationId xmlns:a16="http://schemas.microsoft.com/office/drawing/2014/main" id="{4F04CCA9-74B6-4540-8081-2C5C70D30428}"/>
              </a:ext>
            </a:extLst>
          </p:cNvPr>
          <p:cNvPicPr>
            <a:picLocks noChangeAspect="1" noChangeArrowheads="1"/>
          </p:cNvPicPr>
          <p:nvPr userDrawn="1"/>
        </p:nvPicPr>
        <p:blipFill>
          <a:blip r:embed="rId12" cstate="email">
            <a:extLst>
              <a:ext uri="{28A0092B-C50C-407E-A947-70E740481C1C}">
                <a14:useLocalDpi xmlns:a14="http://schemas.microsoft.com/office/drawing/2010/main"/>
              </a:ext>
            </a:extLst>
          </a:blip>
          <a:srcRect/>
          <a:stretch>
            <a:fillRect/>
          </a:stretch>
        </p:blipFill>
        <p:spPr bwMode="auto">
          <a:xfrm>
            <a:off x="10818447" y="6443663"/>
            <a:ext cx="36732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feld 23">
            <a:extLst>
              <a:ext uri="{FF2B5EF4-FFF2-40B4-BE49-F238E27FC236}">
                <a16:creationId xmlns:a16="http://schemas.microsoft.com/office/drawing/2014/main" id="{5421A49A-182A-094F-B5CE-5D4900016ED1}"/>
              </a:ext>
            </a:extLst>
          </p:cNvPr>
          <p:cNvSpPr txBox="1">
            <a:spLocks noChangeArrowheads="1"/>
          </p:cNvSpPr>
          <p:nvPr userDrawn="1"/>
        </p:nvSpPr>
        <p:spPr bwMode="auto">
          <a:xfrm>
            <a:off x="7377723" y="6280151"/>
            <a:ext cx="4167554"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BakerSignet" pitchFamily="18" charset="0"/>
                <a:ea typeface="MS PGothic" panose="020B0600070205080204" pitchFamily="34" charset="-128"/>
              </a:defRPr>
            </a:lvl1pPr>
            <a:lvl2pPr marL="742950" indent="-285750">
              <a:defRPr>
                <a:solidFill>
                  <a:schemeClr val="tx1"/>
                </a:solidFill>
                <a:latin typeface="BakerSignet" pitchFamily="18" charset="0"/>
                <a:ea typeface="MS PGothic" panose="020B0600070205080204" pitchFamily="34" charset="-128"/>
              </a:defRPr>
            </a:lvl2pPr>
            <a:lvl3pPr marL="1143000" indent="-228600">
              <a:defRPr>
                <a:solidFill>
                  <a:schemeClr val="tx1"/>
                </a:solidFill>
                <a:latin typeface="BakerSignet" pitchFamily="18" charset="0"/>
                <a:ea typeface="MS PGothic" panose="020B0600070205080204" pitchFamily="34" charset="-128"/>
              </a:defRPr>
            </a:lvl3pPr>
            <a:lvl4pPr marL="1600200" indent="-228600">
              <a:defRPr>
                <a:solidFill>
                  <a:schemeClr val="tx1"/>
                </a:solidFill>
                <a:latin typeface="BakerSignet" pitchFamily="18" charset="0"/>
                <a:ea typeface="MS PGothic" panose="020B0600070205080204" pitchFamily="34" charset="-128"/>
              </a:defRPr>
            </a:lvl4pPr>
            <a:lvl5pPr marL="2057400" indent="-228600">
              <a:defRPr>
                <a:solidFill>
                  <a:schemeClr val="tx1"/>
                </a:solidFill>
                <a:latin typeface="BakerSignet" pitchFamily="18"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BakerSignet" pitchFamily="18" charset="0"/>
                <a:ea typeface="MS PGothic" panose="020B0600070205080204" pitchFamily="34" charset="-128"/>
              </a:defRPr>
            </a:lvl9pPr>
          </a:lstStyle>
          <a:p>
            <a:pPr eaLnBrk="1" hangingPunct="1">
              <a:defRPr/>
            </a:pPr>
            <a:r>
              <a:rPr lang="en-US" altLang="fr-FR" sz="900">
                <a:solidFill>
                  <a:srgbClr val="99A58B"/>
                </a:solidFill>
                <a:latin typeface="Calibri" panose="020F0502020204030204" pitchFamily="34" charset="0"/>
              </a:rPr>
              <a:t>with the financial support of</a:t>
            </a:r>
            <a:endParaRPr lang="de-DE" altLang="fr-FR" sz="900">
              <a:solidFill>
                <a:srgbClr val="99A58B"/>
              </a:solidFill>
              <a:latin typeface="Calibri" panose="020F0502020204030204" pitchFamily="34" charset="0"/>
            </a:endParaRPr>
          </a:p>
        </p:txBody>
      </p:sp>
      <p:pic>
        <p:nvPicPr>
          <p:cNvPr id="10254" name="Picture 2" descr="R:\_Fotos_Logos_PPTs\Logos\Projekte\LIFEBiostandards\DBU\DBU gefoerdert durch_200x20.jpg">
            <a:extLst>
              <a:ext uri="{FF2B5EF4-FFF2-40B4-BE49-F238E27FC236}">
                <a16:creationId xmlns:a16="http://schemas.microsoft.com/office/drawing/2014/main" id="{D5B4948D-8EBB-0C42-81AC-3D7AA6FEA47B}"/>
              </a:ext>
            </a:extLst>
          </p:cNvPr>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690339" y="6451601"/>
            <a:ext cx="55098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a:extLst>
              <a:ext uri="{FF2B5EF4-FFF2-40B4-BE49-F238E27FC236}">
                <a16:creationId xmlns:a16="http://schemas.microsoft.com/office/drawing/2014/main" id="{B75AAD54-F1D2-664A-8622-0652F17FD632}"/>
              </a:ext>
            </a:extLst>
          </p:cNvPr>
          <p:cNvSpPr>
            <a:spLocks noGrp="1"/>
          </p:cNvSpPr>
          <p:nvPr>
            <p:ph type="sldNum" sz="quarter" idx="4"/>
          </p:nvPr>
        </p:nvSpPr>
        <p:spPr>
          <a:xfrm>
            <a:off x="11553094" y="6438901"/>
            <a:ext cx="746369"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70693B0-1E13-7443-9E76-3F9ECF4AEC26}" type="slidenum">
              <a:rPr lang="de-DE"/>
              <a:pPr>
                <a:defRPr/>
              </a:pPr>
              <a:t>‹Nr.›</a:t>
            </a:fld>
            <a:endParaRPr lang="de-DE" dirty="0"/>
          </a:p>
        </p:txBody>
      </p:sp>
      <p:pic>
        <p:nvPicPr>
          <p:cNvPr id="10256" name="Image 15">
            <a:extLst>
              <a:ext uri="{FF2B5EF4-FFF2-40B4-BE49-F238E27FC236}">
                <a16:creationId xmlns:a16="http://schemas.microsoft.com/office/drawing/2014/main" id="{3E0CE95C-59BB-014F-BDEA-C4D48D4C7E93}"/>
              </a:ext>
            </a:extLst>
          </p:cNvPr>
          <p:cNvPicPr>
            <a:picLocks noChangeAspect="1" noChangeArrowheads="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10261600" y="6426200"/>
            <a:ext cx="51581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277855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Lst>
  <p:hf hdr="0" ftr="0" dt="0"/>
  <p:txStyles>
    <p:title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58534A"/>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rgbClr val="71A72B"/>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rgbClr val="ABDA6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rgbClr val="C7E69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948C5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png"/></Relationships>
</file>

<file path=ppt/slides/_rels/slide1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37.xml"/><Relationship Id="rId4" Type="http://schemas.openxmlformats.org/officeDocument/2006/relationships/image" Target="../media/image83.png"/></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41.xml"/><Relationship Id="rId4" Type="http://schemas.openxmlformats.org/officeDocument/2006/relationships/image" Target="../media/image86.png"/></Relationships>
</file>

<file path=ppt/slides/_rels/slide13.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image" Target="../media/image92.png"/><Relationship Id="rId3" Type="http://schemas.openxmlformats.org/officeDocument/2006/relationships/diagramLayout" Target="../diagrams/layout1.xml"/><Relationship Id="rId7" Type="http://schemas.openxmlformats.org/officeDocument/2006/relationships/hyperlink" Target="https://www.biodiversity-performance.eu/" TargetMode="External"/><Relationship Id="rId12" Type="http://schemas.openxmlformats.org/officeDocument/2006/relationships/image" Target="../media/image91.png"/><Relationship Id="rId2" Type="http://schemas.openxmlformats.org/officeDocument/2006/relationships/diagramData" Target="../diagrams/data1.xml"/><Relationship Id="rId16" Type="http://schemas.openxmlformats.org/officeDocument/2006/relationships/image" Target="../media/image95.tiff"/><Relationship Id="rId1" Type="http://schemas.openxmlformats.org/officeDocument/2006/relationships/slideLayout" Target="../slideLayouts/slideLayout37.xml"/><Relationship Id="rId6" Type="http://schemas.microsoft.com/office/2007/relationships/diagramDrawing" Target="../diagrams/drawing1.xml"/><Relationship Id="rId11" Type="http://schemas.openxmlformats.org/officeDocument/2006/relationships/image" Target="../media/image90.tiff"/><Relationship Id="rId5" Type="http://schemas.openxmlformats.org/officeDocument/2006/relationships/diagramColors" Target="../diagrams/colors1.xml"/><Relationship Id="rId15" Type="http://schemas.openxmlformats.org/officeDocument/2006/relationships/image" Target="../media/image94.png"/><Relationship Id="rId10" Type="http://schemas.openxmlformats.org/officeDocument/2006/relationships/image" Target="../media/image89.tiff"/><Relationship Id="rId4" Type="http://schemas.openxmlformats.org/officeDocument/2006/relationships/diagramQuickStyle" Target="../diagrams/quickStyle1.xml"/><Relationship Id="rId9" Type="http://schemas.openxmlformats.org/officeDocument/2006/relationships/image" Target="../media/image88.jpeg"/><Relationship Id="rId14" Type="http://schemas.openxmlformats.org/officeDocument/2006/relationships/image" Target="../media/image93.tiff"/></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mailto:marine.gimaret@solagro.asso.fr" TargetMode="External"/><Relationship Id="rId7" Type="http://schemas.openxmlformats.org/officeDocument/2006/relationships/image" Target="../media/image44.jpeg"/><Relationship Id="rId2" Type="http://schemas.openxmlformats.org/officeDocument/2006/relationships/hyperlink" Target="mailto:caroline.gibert@solagro.asso.fr" TargetMode="External"/><Relationship Id="rId1" Type="http://schemas.openxmlformats.org/officeDocument/2006/relationships/slideLayout" Target="../slideLayouts/slideLayout3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97.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xml"/><Relationship Id="rId1" Type="http://schemas.openxmlformats.org/officeDocument/2006/relationships/slideLayout" Target="../slideLayouts/slideLayout36.xml"/><Relationship Id="rId5" Type="http://schemas.openxmlformats.org/officeDocument/2006/relationships/image" Target="../media/image50.png"/><Relationship Id="rId4" Type="http://schemas.openxmlformats.org/officeDocument/2006/relationships/image" Target="../media/image49.jpeg"/></Relationships>
</file>

<file path=ppt/slides/_rels/slide4.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3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8" Type="http://schemas.openxmlformats.org/officeDocument/2006/relationships/image" Target="../media/image63.jpeg"/><Relationship Id="rId13" Type="http://schemas.openxmlformats.org/officeDocument/2006/relationships/image" Target="../media/image68.jpe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61.tiff"/><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jpeg"/></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71.png"/><Relationship Id="rId4" Type="http://schemas.openxmlformats.org/officeDocument/2006/relationships/image" Target="../media/image70.jpeg"/></Relationships>
</file>

<file path=ppt/slides/_rels/slide8.xml.rels><?xml version="1.0" encoding="UTF-8" standalone="yes"?>
<Relationships xmlns="http://schemas.openxmlformats.org/package/2006/relationships"><Relationship Id="rId8" Type="http://schemas.openxmlformats.org/officeDocument/2006/relationships/hyperlink" Target="http://www.quessa.eu/" TargetMode="External"/><Relationship Id="rId3" Type="http://schemas.openxmlformats.org/officeDocument/2006/relationships/image" Target="../media/image72.png"/><Relationship Id="rId7" Type="http://schemas.openxmlformats.org/officeDocument/2006/relationships/image" Target="../media/image75.png"/><Relationship Id="rId2" Type="http://schemas.openxmlformats.org/officeDocument/2006/relationships/notesSlide" Target="../notesSlides/notesSlide6.xml"/><Relationship Id="rId1" Type="http://schemas.openxmlformats.org/officeDocument/2006/relationships/slideLayout" Target="../slideLayouts/slideLayout36.xml"/><Relationship Id="rId6" Type="http://schemas.openxmlformats.org/officeDocument/2006/relationships/hyperlink" Target="http://www.biobio-indicator.org/project.php?l=3" TargetMode="External"/><Relationship Id="rId11" Type="http://schemas.openxmlformats.org/officeDocument/2006/relationships/image" Target="../media/image77.jpeg"/><Relationship Id="rId5" Type="http://schemas.openxmlformats.org/officeDocument/2006/relationships/image" Target="../media/image74.tiff"/><Relationship Id="rId10" Type="http://schemas.openxmlformats.org/officeDocument/2006/relationships/hyperlink" Target="http://itab-asso.net/muscari/wakka.php?wiki=PagePrincipale" TargetMode="External"/><Relationship Id="rId4" Type="http://schemas.openxmlformats.org/officeDocument/2006/relationships/image" Target="../media/image73.png"/><Relationship Id="rId9" Type="http://schemas.openxmlformats.org/officeDocument/2006/relationships/image" Target="../media/image76.png"/></Relationships>
</file>

<file path=ppt/slides/_rels/slide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7.xml"/><Relationship Id="rId1" Type="http://schemas.openxmlformats.org/officeDocument/2006/relationships/slideLayout" Target="../slideLayouts/slideLayout36.xml"/><Relationship Id="rId5" Type="http://schemas.openxmlformats.org/officeDocument/2006/relationships/image" Target="../media/image80.tiff"/><Relationship Id="rId4" Type="http://schemas.openxmlformats.org/officeDocument/2006/relationships/image" Target="../media/image79.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362200" y="2055986"/>
            <a:ext cx="7178312" cy="738664"/>
          </a:xfrm>
        </p:spPr>
        <p:txBody>
          <a:bodyPr/>
          <a:lstStyle/>
          <a:p>
            <a:pPr algn="ctr"/>
            <a:r>
              <a:rPr lang="fr-FR" sz="2400" dirty="0" err="1"/>
              <a:t>Presentation</a:t>
            </a:r>
            <a:r>
              <a:rPr lang="fr-FR" sz="2400" dirty="0"/>
              <a:t> of the </a:t>
            </a:r>
            <a:br>
              <a:rPr lang="fr-FR" sz="2400" dirty="0"/>
            </a:br>
            <a:r>
              <a:rPr lang="fr-FR" sz="2400" dirty="0" err="1"/>
              <a:t>Biodiversity</a:t>
            </a:r>
            <a:r>
              <a:rPr lang="fr-FR" sz="2400" dirty="0"/>
              <a:t> Performance </a:t>
            </a:r>
            <a:r>
              <a:rPr lang="fr-FR" sz="2400" dirty="0" err="1"/>
              <a:t>Tool</a:t>
            </a:r>
            <a:r>
              <a:rPr lang="fr-FR" sz="2400" dirty="0"/>
              <a:t> </a:t>
            </a:r>
          </a:p>
        </p:txBody>
      </p:sp>
      <p:sp>
        <p:nvSpPr>
          <p:cNvPr id="8" name="Titel 6"/>
          <p:cNvSpPr txBox="1">
            <a:spLocks/>
          </p:cNvSpPr>
          <p:nvPr/>
        </p:nvSpPr>
        <p:spPr>
          <a:xfrm>
            <a:off x="0" y="111770"/>
            <a:ext cx="10200456" cy="7249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j-ea"/>
                <a:cs typeface="+mj-cs"/>
              </a:rPr>
              <a:t>LIFE Food &amp;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Biodiversity</a:t>
            </a:r>
            <a:endParaRPr kumimoji="0" lang="de-DE" sz="2400" b="1" i="0" u="none" strike="noStrike" kern="1200" cap="none" spc="0" normalizeH="0" baseline="0" noProof="0" dirty="0">
              <a:ln>
                <a:noFill/>
              </a:ln>
              <a:solidFill>
                <a:prstClr val="black"/>
              </a:solidFill>
              <a:effectLst/>
              <a:uLnTx/>
              <a:uFillTx/>
              <a:latin typeface="Calibri"/>
              <a:ea typeface="+mj-ea"/>
              <a:cs typeface="+mj-cs"/>
            </a:endParaRPr>
          </a:p>
        </p:txBody>
      </p:sp>
      <p:sp>
        <p:nvSpPr>
          <p:cNvPr id="9" name="Untertitel 2">
            <a:extLst>
              <a:ext uri="{FF2B5EF4-FFF2-40B4-BE49-F238E27FC236}">
                <a16:creationId xmlns:a16="http://schemas.microsoft.com/office/drawing/2014/main" id="{9E8FE387-408F-3248-9BEF-66620D5BA13D}"/>
              </a:ext>
            </a:extLst>
          </p:cNvPr>
          <p:cNvSpPr txBox="1">
            <a:spLocks/>
          </p:cNvSpPr>
          <p:nvPr/>
        </p:nvSpPr>
        <p:spPr>
          <a:xfrm>
            <a:off x="2525079" y="4168087"/>
            <a:ext cx="2676721" cy="102209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2400" kern="1200">
                <a:solidFill>
                  <a:schemeClr val="bg2">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Caroline GIBERT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Marine GIMARET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Frédéric COULON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600" i="1" dirty="0">
                <a:solidFill>
                  <a:prstClr val="white">
                    <a:lumMod val="65000"/>
                  </a:prstClr>
                </a:solidFill>
              </a:rPr>
              <a:t>Philippe POINTEREAU</a:t>
            </a:r>
            <a:endPar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fr-FR" sz="1600" i="1" dirty="0">
              <a:solidFill>
                <a:prstClr val="white">
                  <a:lumMod val="65000"/>
                </a:prstClr>
              </a:solidFill>
            </a:endParaRPr>
          </a:p>
        </p:txBody>
      </p:sp>
      <p:pic>
        <p:nvPicPr>
          <p:cNvPr id="10" name="Picture 12" descr="http://www.business-biodiversity.eu/bausteine.net/i/22170/webLogoSolagroLogoblock.jpg?width=200">
            <a:extLst>
              <a:ext uri="{FF2B5EF4-FFF2-40B4-BE49-F238E27FC236}">
                <a16:creationId xmlns:a16="http://schemas.microsoft.com/office/drawing/2014/main" id="{AC60EC5E-AC6A-8A4E-9F5E-1DDCC8CF00AC}"/>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768837" y="4194173"/>
            <a:ext cx="1082458" cy="421134"/>
          </a:xfrm>
          <a:prstGeom prst="rect">
            <a:avLst/>
          </a:prstGeom>
          <a:noFill/>
          <a:extLst>
            <a:ext uri="{909E8E84-426E-40DD-AFC4-6F175D3DCCD1}">
              <a14:hiddenFill xmlns:a14="http://schemas.microsoft.com/office/drawing/2010/main">
                <a:solidFill>
                  <a:srgbClr val="FFFFFF"/>
                </a:solidFill>
              </a14:hiddenFill>
            </a:ext>
          </a:extLst>
        </p:spPr>
      </p:pic>
      <p:pic>
        <p:nvPicPr>
          <p:cNvPr id="12" name="Espace réservé pour une image  57">
            <a:extLst>
              <a:ext uri="{FF2B5EF4-FFF2-40B4-BE49-F238E27FC236}">
                <a16:creationId xmlns:a16="http://schemas.microsoft.com/office/drawing/2014/main" id="{19B20C72-3EA5-154F-9004-EAE4EDC4AF1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9057" y="2946189"/>
            <a:ext cx="1185219" cy="1357520"/>
          </a:xfrm>
          <a:prstGeom prst="rect">
            <a:avLst/>
          </a:prstGeom>
        </p:spPr>
      </p:pic>
      <p:pic>
        <p:nvPicPr>
          <p:cNvPr id="13" name="Espace réservé de l’image 23">
            <a:extLst>
              <a:ext uri="{FF2B5EF4-FFF2-40B4-BE49-F238E27FC236}">
                <a16:creationId xmlns:a16="http://schemas.microsoft.com/office/drawing/2014/main" id="{5654573C-C5EB-8B43-A5EE-E63E26EAF7E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854531" y="4583798"/>
            <a:ext cx="1940429" cy="1212768"/>
          </a:xfrm>
          <a:prstGeom prst="rect">
            <a:avLst/>
          </a:prstGeom>
        </p:spPr>
      </p:pic>
      <p:pic>
        <p:nvPicPr>
          <p:cNvPr id="14" name="Espace réservé pour une image  55">
            <a:extLst>
              <a:ext uri="{FF2B5EF4-FFF2-40B4-BE49-F238E27FC236}">
                <a16:creationId xmlns:a16="http://schemas.microsoft.com/office/drawing/2014/main" id="{B39E6EBE-ED9E-2D49-9F0A-2F6CF7868F4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7513" y="1673405"/>
            <a:ext cx="1575774" cy="984858"/>
          </a:xfrm>
          <a:prstGeom prst="rect">
            <a:avLst/>
          </a:prstGeom>
        </p:spPr>
      </p:pic>
      <p:pic>
        <p:nvPicPr>
          <p:cNvPr id="15" name="Espace réservé pour une image  43">
            <a:extLst>
              <a:ext uri="{FF2B5EF4-FFF2-40B4-BE49-F238E27FC236}">
                <a16:creationId xmlns:a16="http://schemas.microsoft.com/office/drawing/2014/main" id="{3AAFD640-EC6F-3E49-8E71-C079C392CA0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867668" y="2055985"/>
            <a:ext cx="1927291" cy="1204557"/>
          </a:xfrm>
          <a:prstGeom prst="rect">
            <a:avLst/>
          </a:prstGeom>
        </p:spPr>
      </p:pic>
      <p:pic>
        <p:nvPicPr>
          <p:cNvPr id="16" name="Picture 2" descr="https://www.herbea.org/downloads/4644/AGardarin_AgroParisTech_SyrpheMaleSphaerophoriaScriptaSurAchilleeMillefeuille_-_copie.jpg">
            <a:extLst>
              <a:ext uri="{FF2B5EF4-FFF2-40B4-BE49-F238E27FC236}">
                <a16:creationId xmlns:a16="http://schemas.microsoft.com/office/drawing/2014/main" id="{FA6D8917-EED8-2B4E-BB05-A26D01D8A08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21217" y="4573812"/>
            <a:ext cx="1622518" cy="11151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gence good_logo BD_110219.png">
            <a:extLst>
              <a:ext uri="{FF2B5EF4-FFF2-40B4-BE49-F238E27FC236}">
                <a16:creationId xmlns:a16="http://schemas.microsoft.com/office/drawing/2014/main" id="{F339BD13-E15B-F745-93CD-527336F5A3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Agence good_logo BD_110219.png">
            <a:extLst>
              <a:ext uri="{FF2B5EF4-FFF2-40B4-BE49-F238E27FC236}">
                <a16:creationId xmlns:a16="http://schemas.microsoft.com/office/drawing/2014/main" id="{D97C0549-9582-9A4E-BA18-915C7080B9C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Rechteck 1">
            <a:extLst>
              <a:ext uri="{FF2B5EF4-FFF2-40B4-BE49-F238E27FC236}">
                <a16:creationId xmlns:a16="http://schemas.microsoft.com/office/drawing/2014/main" id="{10283FF0-9F71-3049-A169-EF852173778A}"/>
              </a:ext>
            </a:extLst>
          </p:cNvPr>
          <p:cNvSpPr/>
          <p:nvPr/>
        </p:nvSpPr>
        <p:spPr>
          <a:xfrm>
            <a:off x="3738835" y="3098366"/>
            <a:ext cx="4473286" cy="792088"/>
          </a:xfrm>
          <a:prstGeom prst="rect">
            <a:avLst/>
          </a:prstGeom>
          <a:solidFill>
            <a:srgbClr val="56731D"/>
          </a:solidFill>
          <a:ln w="25400" cap="flat" cmpd="sng" algn="ctr">
            <a:solidFill>
              <a:srgbClr val="56731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rPr>
              <a:t>https://</a:t>
            </a:r>
            <a:r>
              <a:rPr kumimoji="0" lang="de-DE" sz="1800" b="1" i="0" u="none" strike="noStrike" kern="0" cap="none" spc="0" normalizeH="0" baseline="0" noProof="0" dirty="0" err="1">
                <a:ln>
                  <a:noFill/>
                </a:ln>
                <a:solidFill>
                  <a:srgbClr val="FFFFFF"/>
                </a:solidFill>
                <a:effectLst/>
                <a:uLnTx/>
                <a:uFillTx/>
                <a:latin typeface="Calibri"/>
                <a:ea typeface="+mn-ea"/>
                <a:cs typeface="+mn-cs"/>
              </a:rPr>
              <a:t>bpt.biodiversity-performance.eu</a:t>
            </a:r>
            <a:endParaRPr kumimoji="0" lang="de-DE" sz="1800" b="1" i="0" u="none" strike="noStrike" kern="0" cap="none" spc="0" normalizeH="0" baseline="0" noProof="0" dirty="0">
              <a:ln>
                <a:noFill/>
              </a:ln>
              <a:solidFill>
                <a:srgbClr val="FFFFFF"/>
              </a:solidFill>
              <a:effectLst/>
              <a:uLnTx/>
              <a:uFillTx/>
              <a:latin typeface="Calibri"/>
              <a:ea typeface="+mn-ea"/>
              <a:cs typeface="+mn-cs"/>
            </a:endParaRPr>
          </a:p>
        </p:txBody>
      </p:sp>
      <p:pic>
        <p:nvPicPr>
          <p:cNvPr id="6" name="Image 5">
            <a:extLst>
              <a:ext uri="{FF2B5EF4-FFF2-40B4-BE49-F238E27FC236}">
                <a16:creationId xmlns:a16="http://schemas.microsoft.com/office/drawing/2014/main" id="{E589B619-7E00-F742-945E-A9A844C187F1}"/>
              </a:ext>
            </a:extLst>
          </p:cNvPr>
          <p:cNvPicPr>
            <a:picLocks noChangeAspect="1"/>
          </p:cNvPicPr>
          <p:nvPr/>
        </p:nvPicPr>
        <p:blipFill>
          <a:blip r:embed="rId9"/>
          <a:stretch>
            <a:fillRect/>
          </a:stretch>
        </p:blipFill>
        <p:spPr>
          <a:xfrm>
            <a:off x="0" y="6336451"/>
            <a:ext cx="4974771" cy="521549"/>
          </a:xfrm>
          <a:prstGeom prst="rect">
            <a:avLst/>
          </a:prstGeom>
        </p:spPr>
      </p:pic>
      <p:sp>
        <p:nvSpPr>
          <p:cNvPr id="5" name="Rectangle 4">
            <a:extLst>
              <a:ext uri="{FF2B5EF4-FFF2-40B4-BE49-F238E27FC236}">
                <a16:creationId xmlns:a16="http://schemas.microsoft.com/office/drawing/2014/main" id="{8FD74BB5-92ED-0144-BEF3-66C4D0232BF6}"/>
              </a:ext>
            </a:extLst>
          </p:cNvPr>
          <p:cNvSpPr/>
          <p:nvPr/>
        </p:nvSpPr>
        <p:spPr>
          <a:xfrm>
            <a:off x="2245489" y="5068508"/>
            <a:ext cx="6751644" cy="1200329"/>
          </a:xfrm>
          <a:prstGeom prst="rect">
            <a:avLst/>
          </a:prstGeom>
        </p:spPr>
        <p:txBody>
          <a:bodyPr wrap="square">
            <a:spAutoFit/>
          </a:bodyPr>
          <a:lstStyle/>
          <a:p>
            <a:pPr lvl="2" algn="ctr"/>
            <a:r>
              <a:rPr lang="en-US" b="1" dirty="0">
                <a:solidFill>
                  <a:schemeClr val="accent3"/>
                </a:solidFill>
              </a:rPr>
              <a:t>Web Series on Biodiversity and the Food Sector</a:t>
            </a:r>
            <a:endParaRPr lang="en-GB" dirty="0">
              <a:solidFill>
                <a:schemeClr val="accent3"/>
              </a:solidFill>
            </a:endParaRPr>
          </a:p>
          <a:p>
            <a:pPr lvl="2" algn="ctr"/>
            <a:r>
              <a:rPr lang="en-US" b="1" dirty="0">
                <a:solidFill>
                  <a:schemeClr val="bg1">
                    <a:lumMod val="50000"/>
                  </a:schemeClr>
                </a:solidFill>
              </a:rPr>
              <a:t>Session III: Biodiversity in Food Production and Retail</a:t>
            </a:r>
            <a:r>
              <a:rPr lang="en-US" b="1" dirty="0"/>
              <a:t> </a:t>
            </a:r>
            <a:r>
              <a:rPr lang="en-US" b="1" dirty="0">
                <a:solidFill>
                  <a:schemeClr val="accent3"/>
                </a:solidFill>
              </a:rPr>
              <a:t>Applying the Biodiversity Performance Tool  </a:t>
            </a:r>
          </a:p>
          <a:p>
            <a:pPr lvl="2" algn="ctr"/>
            <a:r>
              <a:rPr lang="en-US" b="1" dirty="0">
                <a:solidFill>
                  <a:schemeClr val="bg1">
                    <a:lumMod val="50000"/>
                  </a:schemeClr>
                </a:solidFill>
              </a:rPr>
              <a:t>28 September 2020</a:t>
            </a:r>
            <a:endParaRPr lang="en-GB" dirty="0">
              <a:solidFill>
                <a:schemeClr val="bg1">
                  <a:lumMod val="50000"/>
                </a:schemeClr>
              </a:solidFill>
            </a:endParaRPr>
          </a:p>
        </p:txBody>
      </p:sp>
    </p:spTree>
    <p:extLst>
      <p:ext uri="{BB962C8B-B14F-4D97-AF65-F5344CB8AC3E}">
        <p14:creationId xmlns:p14="http://schemas.microsoft.com/office/powerpoint/2010/main" val="1807516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e 8">
            <a:extLst>
              <a:ext uri="{FF2B5EF4-FFF2-40B4-BE49-F238E27FC236}">
                <a16:creationId xmlns:a16="http://schemas.microsoft.com/office/drawing/2014/main" id="{D8EF11EF-81BF-7C4C-900B-BE477099B593}"/>
              </a:ext>
            </a:extLst>
          </p:cNvPr>
          <p:cNvGrpSpPr/>
          <p:nvPr/>
        </p:nvGrpSpPr>
        <p:grpSpPr>
          <a:xfrm>
            <a:off x="4639634" y="1481558"/>
            <a:ext cx="4912750" cy="1903062"/>
            <a:chOff x="4639634" y="1481558"/>
            <a:chExt cx="4912750" cy="1903062"/>
          </a:xfrm>
        </p:grpSpPr>
        <p:sp>
          <p:nvSpPr>
            <p:cNvPr id="2" name="Ellipse 1">
              <a:extLst>
                <a:ext uri="{FF2B5EF4-FFF2-40B4-BE49-F238E27FC236}">
                  <a16:creationId xmlns:a16="http://schemas.microsoft.com/office/drawing/2014/main" id="{D78C24B9-E214-BB4F-B182-39D7AADB1C99}"/>
                </a:ext>
              </a:extLst>
            </p:cNvPr>
            <p:cNvSpPr/>
            <p:nvPr/>
          </p:nvSpPr>
          <p:spPr>
            <a:xfrm>
              <a:off x="6096000" y="1481558"/>
              <a:ext cx="2723909" cy="983045"/>
            </a:xfrm>
            <a:prstGeom prst="ellipse">
              <a:avLst/>
            </a:prstGeom>
            <a:solidFill>
              <a:srgbClr val="3BDFFF">
                <a:alpha val="78039"/>
              </a:srgbClr>
            </a:solidFill>
            <a:ln>
              <a:solidFill>
                <a:srgbClr val="3B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13779484-2152-5448-B7E7-2187656791D2}"/>
                </a:ext>
              </a:extLst>
            </p:cNvPr>
            <p:cNvCxnSpPr>
              <a:cxnSpLocks/>
            </p:cNvCxnSpPr>
            <p:nvPr/>
          </p:nvCxnSpPr>
          <p:spPr>
            <a:xfrm flipV="1">
              <a:off x="4639634" y="2204866"/>
              <a:ext cx="1528374" cy="1179754"/>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EC42B378-6F8A-5046-A216-6EB41DF4BD73}"/>
                </a:ext>
              </a:extLst>
            </p:cNvPr>
            <p:cNvSpPr txBox="1"/>
            <p:nvPr/>
          </p:nvSpPr>
          <p:spPr>
            <a:xfrm>
              <a:off x="6312024" y="1628800"/>
              <a:ext cx="3240360" cy="646331"/>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Farm</a:t>
              </a:r>
              <a:r>
                <a:rPr lang="fr-FR" b="1" dirty="0">
                  <a:solidFill>
                    <a:schemeClr val="bg1"/>
                  </a:solidFill>
                  <a:latin typeface="Arial" panose="020B0604020202020204" pitchFamily="34" charset="0"/>
                  <a:cs typeface="Arial" panose="020B0604020202020204" pitchFamily="34" charset="0"/>
                </a:rPr>
                <a:t> performances monitoring</a:t>
              </a:r>
            </a:p>
          </p:txBody>
        </p:sp>
      </p:grpSp>
      <p:grpSp>
        <p:nvGrpSpPr>
          <p:cNvPr id="14" name="Groupe 13">
            <a:extLst>
              <a:ext uri="{FF2B5EF4-FFF2-40B4-BE49-F238E27FC236}">
                <a16:creationId xmlns:a16="http://schemas.microsoft.com/office/drawing/2014/main" id="{FB07F602-CDFA-B045-BA07-9C4B31E3AEDA}"/>
              </a:ext>
            </a:extLst>
          </p:cNvPr>
          <p:cNvGrpSpPr/>
          <p:nvPr/>
        </p:nvGrpSpPr>
        <p:grpSpPr>
          <a:xfrm>
            <a:off x="4639634" y="2945971"/>
            <a:ext cx="5405350" cy="827158"/>
            <a:chOff x="4639634" y="2945971"/>
            <a:chExt cx="5405350" cy="827158"/>
          </a:xfrm>
        </p:grpSpPr>
        <p:sp>
          <p:nvSpPr>
            <p:cNvPr id="25" name="Ellipse 24">
              <a:extLst>
                <a:ext uri="{FF2B5EF4-FFF2-40B4-BE49-F238E27FC236}">
                  <a16:creationId xmlns:a16="http://schemas.microsoft.com/office/drawing/2014/main" id="{89E02476-3331-9449-BADA-029CF36B59AE}"/>
                </a:ext>
              </a:extLst>
            </p:cNvPr>
            <p:cNvSpPr/>
            <p:nvPr/>
          </p:nvSpPr>
          <p:spPr>
            <a:xfrm>
              <a:off x="6225662" y="2945971"/>
              <a:ext cx="3758223" cy="827158"/>
            </a:xfrm>
            <a:prstGeom prst="ellipse">
              <a:avLst/>
            </a:prstGeom>
            <a:solidFill>
              <a:srgbClr val="349ED1">
                <a:alpha val="78039"/>
              </a:srgbClr>
            </a:solidFill>
            <a:ln>
              <a:solidFill>
                <a:srgbClr val="349E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a:extLst>
                <a:ext uri="{FF2B5EF4-FFF2-40B4-BE49-F238E27FC236}">
                  <a16:creationId xmlns:a16="http://schemas.microsoft.com/office/drawing/2014/main" id="{F11F48EE-E38D-DD42-B08A-052EF33BAEE9}"/>
                </a:ext>
              </a:extLst>
            </p:cNvPr>
            <p:cNvCxnSpPr>
              <a:cxnSpLocks/>
              <a:endCxn id="25" idx="2"/>
            </p:cNvCxnSpPr>
            <p:nvPr/>
          </p:nvCxnSpPr>
          <p:spPr>
            <a:xfrm flipV="1">
              <a:off x="4639634" y="3359550"/>
              <a:ext cx="1586028" cy="2507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18556C51-CD3C-3745-975B-3DCB9B7DEF5B}"/>
                </a:ext>
              </a:extLst>
            </p:cNvPr>
            <p:cNvSpPr txBox="1"/>
            <p:nvPr/>
          </p:nvSpPr>
          <p:spPr>
            <a:xfrm>
              <a:off x="6308288" y="3163526"/>
              <a:ext cx="3736696"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Awareness</a:t>
              </a:r>
              <a:r>
                <a:rPr lang="fr-FR" b="1" dirty="0">
                  <a:solidFill>
                    <a:schemeClr val="bg1"/>
                  </a:solidFill>
                  <a:latin typeface="Arial" panose="020B0604020202020204" pitchFamily="34" charset="0"/>
                  <a:cs typeface="Arial" panose="020B0604020202020204" pitchFamily="34" charset="0"/>
                </a:rPr>
                <a:t> of </a:t>
              </a:r>
              <a:r>
                <a:rPr lang="fr-FR" b="1" dirty="0" err="1">
                  <a:solidFill>
                    <a:schemeClr val="bg1"/>
                  </a:solidFill>
                  <a:latin typeface="Arial" panose="020B0604020202020204" pitchFamily="34" charset="0"/>
                  <a:cs typeface="Arial" panose="020B0604020202020204" pitchFamily="34" charset="0"/>
                </a:rPr>
                <a:t>farmer</a:t>
              </a:r>
              <a:r>
                <a:rPr lang="fr-FR" b="1" dirty="0">
                  <a:solidFill>
                    <a:schemeClr val="bg1"/>
                  </a:solidFill>
                  <a:latin typeface="Arial" panose="020B0604020202020204" pitchFamily="34" charset="0"/>
                  <a:cs typeface="Arial" panose="020B0604020202020204" pitchFamily="34" charset="0"/>
                </a:rPr>
                <a:t> &amp; </a:t>
              </a:r>
              <a:r>
                <a:rPr lang="fr-FR" b="1" dirty="0" err="1">
                  <a:solidFill>
                    <a:schemeClr val="bg1"/>
                  </a:solidFill>
                  <a:latin typeface="Arial" panose="020B0604020202020204" pitchFamily="34" charset="0"/>
                  <a:cs typeface="Arial" panose="020B0604020202020204" pitchFamily="34" charset="0"/>
                </a:rPr>
                <a:t>worker</a:t>
              </a:r>
              <a:endParaRPr lang="fr-FR" b="1" dirty="0">
                <a:solidFill>
                  <a:schemeClr val="bg1"/>
                </a:solidFill>
                <a:latin typeface="Arial" panose="020B0604020202020204" pitchFamily="34" charset="0"/>
                <a:cs typeface="Arial" panose="020B0604020202020204" pitchFamily="34" charset="0"/>
              </a:endParaRPr>
            </a:p>
          </p:txBody>
        </p:sp>
      </p:grpSp>
      <p:grpSp>
        <p:nvGrpSpPr>
          <p:cNvPr id="15" name="Groupe 14">
            <a:extLst>
              <a:ext uri="{FF2B5EF4-FFF2-40B4-BE49-F238E27FC236}">
                <a16:creationId xmlns:a16="http://schemas.microsoft.com/office/drawing/2014/main" id="{2D647D68-7881-4943-9D82-58FB2C34DA60}"/>
              </a:ext>
            </a:extLst>
          </p:cNvPr>
          <p:cNvGrpSpPr/>
          <p:nvPr/>
        </p:nvGrpSpPr>
        <p:grpSpPr>
          <a:xfrm>
            <a:off x="4639634" y="3384620"/>
            <a:ext cx="3821460" cy="2055032"/>
            <a:chOff x="4639634" y="3384620"/>
            <a:chExt cx="3821460" cy="2055032"/>
          </a:xfrm>
        </p:grpSpPr>
        <p:sp>
          <p:nvSpPr>
            <p:cNvPr id="26" name="Ellipse 25">
              <a:extLst>
                <a:ext uri="{FF2B5EF4-FFF2-40B4-BE49-F238E27FC236}">
                  <a16:creationId xmlns:a16="http://schemas.microsoft.com/office/drawing/2014/main" id="{B70DAFF1-51FF-2443-B9DC-1C92AD6ADE85}"/>
                </a:ext>
              </a:extLst>
            </p:cNvPr>
            <p:cNvSpPr/>
            <p:nvPr/>
          </p:nvSpPr>
          <p:spPr>
            <a:xfrm>
              <a:off x="6168009" y="4612494"/>
              <a:ext cx="2056192" cy="827158"/>
            </a:xfrm>
            <a:prstGeom prst="ellipse">
              <a:avLst/>
            </a:prstGeom>
            <a:solidFill>
              <a:srgbClr val="B6E5E0">
                <a:alpha val="78039"/>
              </a:srgbClr>
            </a:solidFill>
            <a:ln>
              <a:solidFill>
                <a:srgbClr val="B6E5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id="{DE95031B-224D-5440-BB08-73EDC76A95D1}"/>
                </a:ext>
              </a:extLst>
            </p:cNvPr>
            <p:cNvCxnSpPr>
              <a:cxnSpLocks/>
            </p:cNvCxnSpPr>
            <p:nvPr/>
          </p:nvCxnSpPr>
          <p:spPr>
            <a:xfrm>
              <a:off x="4639634" y="3384620"/>
              <a:ext cx="1528374" cy="1504215"/>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49010DE5-8153-C043-9A02-08DC7BE119E7}"/>
                </a:ext>
              </a:extLst>
            </p:cNvPr>
            <p:cNvSpPr txBox="1"/>
            <p:nvPr/>
          </p:nvSpPr>
          <p:spPr>
            <a:xfrm>
              <a:off x="6229107" y="4836292"/>
              <a:ext cx="2231987"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Cooperation</a:t>
              </a:r>
              <a:endParaRPr lang="fr-FR" b="1" dirty="0">
                <a:solidFill>
                  <a:schemeClr val="bg1"/>
                </a:solidFill>
                <a:latin typeface="Arial" panose="020B0604020202020204" pitchFamily="34" charset="0"/>
                <a:cs typeface="Arial" panose="020B0604020202020204" pitchFamily="34" charset="0"/>
              </a:endParaRPr>
            </a:p>
          </p:txBody>
        </p:sp>
      </p:grpSp>
      <p:sp>
        <p:nvSpPr>
          <p:cNvPr id="51" name="ZoneTexte 50">
            <a:extLst>
              <a:ext uri="{FF2B5EF4-FFF2-40B4-BE49-F238E27FC236}">
                <a16:creationId xmlns:a16="http://schemas.microsoft.com/office/drawing/2014/main" id="{DBFB8A93-1709-5F41-BEC2-5DFC978F8EB4}"/>
              </a:ext>
            </a:extLst>
          </p:cNvPr>
          <p:cNvSpPr txBox="1"/>
          <p:nvPr/>
        </p:nvSpPr>
        <p:spPr>
          <a:xfrm>
            <a:off x="1670038" y="1907160"/>
            <a:ext cx="2969596" cy="461665"/>
          </a:xfrm>
          <a:prstGeom prst="rect">
            <a:avLst/>
          </a:prstGeom>
          <a:noFill/>
        </p:spPr>
        <p:txBody>
          <a:bodyPr wrap="square" rtlCol="0">
            <a:spAutoFit/>
          </a:bodyPr>
          <a:lstStyle/>
          <a:p>
            <a:r>
              <a:rPr lang="fr-FR" sz="2400" b="1" dirty="0">
                <a:solidFill>
                  <a:srgbClr val="00B0F0"/>
                </a:solidFill>
                <a:latin typeface="Arial" panose="020B0604020202020204" pitchFamily="34" charset="0"/>
                <a:cs typeface="Arial" panose="020B0604020202020204" pitchFamily="34" charset="0"/>
              </a:rPr>
              <a:t>12 basic </a:t>
            </a:r>
            <a:r>
              <a:rPr lang="fr-FR" sz="2400" b="1" dirty="0" err="1">
                <a:solidFill>
                  <a:srgbClr val="00B0F0"/>
                </a:solidFill>
                <a:latin typeface="Arial" panose="020B0604020202020204" pitchFamily="34" charset="0"/>
                <a:cs typeface="Arial" panose="020B0604020202020204" pitchFamily="34" charset="0"/>
              </a:rPr>
              <a:t>indicators</a:t>
            </a:r>
            <a:endParaRPr lang="fr-FR" sz="2400" b="1" dirty="0">
              <a:solidFill>
                <a:srgbClr val="00B0F0"/>
              </a:solidFill>
              <a:latin typeface="Arial" panose="020B0604020202020204" pitchFamily="34" charset="0"/>
              <a:cs typeface="Arial" panose="020B0604020202020204" pitchFamily="34" charset="0"/>
            </a:endParaRPr>
          </a:p>
        </p:txBody>
      </p:sp>
      <p:sp>
        <p:nvSpPr>
          <p:cNvPr id="23" name="Titre 3">
            <a:extLst>
              <a:ext uri="{FF2B5EF4-FFF2-40B4-BE49-F238E27FC236}">
                <a16:creationId xmlns:a16="http://schemas.microsoft.com/office/drawing/2014/main" id="{BAA1C4B4-9F57-2949-AD24-04AB1F5AD3F7}"/>
              </a:ext>
            </a:extLst>
          </p:cNvPr>
          <p:cNvSpPr txBox="1">
            <a:spLocks/>
          </p:cNvSpPr>
          <p:nvPr/>
        </p:nvSpPr>
        <p:spPr bwMode="auto">
          <a:xfrm>
            <a:off x="580993" y="217937"/>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lvl="0">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Methodology to assess biodiversity </a:t>
            </a:r>
            <a:r>
              <a:rPr lang="en-GB" sz="2000" dirty="0">
                <a:solidFill>
                  <a:srgbClr val="FFC000"/>
                </a:solidFill>
              </a:rPr>
              <a:t>performance – Data entry &amp; results (3) </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grpSp>
        <p:nvGrpSpPr>
          <p:cNvPr id="27" name="Groupe 26">
            <a:extLst>
              <a:ext uri="{FF2B5EF4-FFF2-40B4-BE49-F238E27FC236}">
                <a16:creationId xmlns:a16="http://schemas.microsoft.com/office/drawing/2014/main" id="{9C4AB229-71BE-0648-ADE2-B4F02C7893A2}"/>
              </a:ext>
            </a:extLst>
          </p:cNvPr>
          <p:cNvGrpSpPr>
            <a:grpSpLocks/>
          </p:cNvGrpSpPr>
          <p:nvPr/>
        </p:nvGrpSpPr>
        <p:grpSpPr bwMode="auto">
          <a:xfrm>
            <a:off x="1670038" y="1907160"/>
            <a:ext cx="2844311" cy="2791557"/>
            <a:chOff x="6551389" y="2204864"/>
            <a:chExt cx="3082131" cy="3024336"/>
          </a:xfrm>
        </p:grpSpPr>
        <p:grpSp>
          <p:nvGrpSpPr>
            <p:cNvPr id="31" name="Groupe 30">
              <a:extLst>
                <a:ext uri="{FF2B5EF4-FFF2-40B4-BE49-F238E27FC236}">
                  <a16:creationId xmlns:a16="http://schemas.microsoft.com/office/drawing/2014/main" id="{63ED347A-867B-B449-B6F0-2BD1896E1E8D}"/>
                </a:ext>
              </a:extLst>
            </p:cNvPr>
            <p:cNvGrpSpPr/>
            <p:nvPr/>
          </p:nvGrpSpPr>
          <p:grpSpPr>
            <a:xfrm>
              <a:off x="6551389" y="2204864"/>
              <a:ext cx="3082131" cy="3024336"/>
              <a:chOff x="56369" y="304590"/>
              <a:chExt cx="3351258" cy="3351258"/>
            </a:xfrm>
            <a:solidFill>
              <a:srgbClr val="00B0F0"/>
            </a:solidFill>
          </p:grpSpPr>
          <p:sp>
            <p:nvSpPr>
              <p:cNvPr id="33" name="Ellipse 32">
                <a:extLst>
                  <a:ext uri="{FF2B5EF4-FFF2-40B4-BE49-F238E27FC236}">
                    <a16:creationId xmlns:a16="http://schemas.microsoft.com/office/drawing/2014/main" id="{CF5CE9F3-BD23-6F46-9A25-8A8BD49336CE}"/>
                  </a:ext>
                </a:extLst>
              </p:cNvPr>
              <p:cNvSpPr/>
              <p:nvPr/>
            </p:nvSpPr>
            <p:spPr>
              <a:xfrm>
                <a:off x="56369" y="304590"/>
                <a:ext cx="3351258" cy="3351258"/>
              </a:xfrm>
              <a:prstGeom prst="ellipse">
                <a:avLst/>
              </a:prstGeom>
              <a:solidFill>
                <a:srgbClr val="00B0F0">
                  <a:alpha val="30000"/>
                </a:srgb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34" name="Ellipse 4">
                <a:extLst>
                  <a:ext uri="{FF2B5EF4-FFF2-40B4-BE49-F238E27FC236}">
                    <a16:creationId xmlns:a16="http://schemas.microsoft.com/office/drawing/2014/main" id="{13998F93-1698-A547-A7DA-769A0EEDEAC6}"/>
                  </a:ext>
                </a:extLst>
              </p:cNvPr>
              <p:cNvSpPr txBox="1"/>
              <p:nvPr/>
            </p:nvSpPr>
            <p:spPr>
              <a:xfrm>
                <a:off x="380322" y="376772"/>
                <a:ext cx="2758178" cy="2560887"/>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641272" rtl="0" eaLnBrk="1" fontAlgn="auto" latinLnBrk="0" hangingPunct="1">
                  <a:lnSpc>
                    <a:spcPct val="90000"/>
                  </a:lnSpc>
                  <a:spcBef>
                    <a:spcPts val="0"/>
                  </a:spcBef>
                  <a:spcAft>
                    <a:spcPct val="35000"/>
                  </a:spcAft>
                  <a:buClrTx/>
                  <a:buSzTx/>
                  <a:buFontTx/>
                  <a:buNone/>
                  <a:tabLst/>
                  <a:defRPr/>
                </a:pPr>
                <a:r>
                  <a:rPr kumimoji="0" lang="fr-FR" sz="2954"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Awareness</a:t>
                </a:r>
                <a:r>
                  <a:rPr kumimoji="0" lang="fr-FR" sz="2954"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fr-FR" sz="2954"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involvement</a:t>
                </a:r>
                <a:endParaRPr kumimoji="0" lang="fr-FR" sz="3323"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32" name="Rectangle 26">
              <a:extLst>
                <a:ext uri="{FF2B5EF4-FFF2-40B4-BE49-F238E27FC236}">
                  <a16:creationId xmlns:a16="http://schemas.microsoft.com/office/drawing/2014/main" id="{3B4EBBFB-9571-BE4C-AE22-29122C3C19CE}"/>
                </a:ext>
              </a:extLst>
            </p:cNvPr>
            <p:cNvSpPr>
              <a:spLocks noChangeArrowheads="1"/>
            </p:cNvSpPr>
            <p:nvPr/>
          </p:nvSpPr>
          <p:spPr bwMode="auto">
            <a:xfrm>
              <a:off x="7414378" y="4226844"/>
              <a:ext cx="2038321" cy="31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fr-FR" altLang="fr-FR" sz="1292"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Arial" panose="020B0604020202020204" pitchFamily="34" charset="0"/>
              </a:endParaRPr>
            </a:p>
          </p:txBody>
        </p:sp>
      </p:grpSp>
      <p:grpSp>
        <p:nvGrpSpPr>
          <p:cNvPr id="35" name="Groupe 34">
            <a:extLst>
              <a:ext uri="{FF2B5EF4-FFF2-40B4-BE49-F238E27FC236}">
                <a16:creationId xmlns:a16="http://schemas.microsoft.com/office/drawing/2014/main" id="{F78C364C-46E7-E140-8EA0-54C4153B75AF}"/>
              </a:ext>
            </a:extLst>
          </p:cNvPr>
          <p:cNvGrpSpPr>
            <a:grpSpLocks/>
          </p:cNvGrpSpPr>
          <p:nvPr/>
        </p:nvGrpSpPr>
        <p:grpSpPr bwMode="auto">
          <a:xfrm>
            <a:off x="2188784" y="3920596"/>
            <a:ext cx="1984131" cy="1276350"/>
            <a:chOff x="7113301" y="4386191"/>
            <a:chExt cx="2149277" cy="1383081"/>
          </a:xfrm>
        </p:grpSpPr>
        <p:pic>
          <p:nvPicPr>
            <p:cNvPr id="36" name="Espace réservé du contenu 8">
              <a:extLst>
                <a:ext uri="{FF2B5EF4-FFF2-40B4-BE49-F238E27FC236}">
                  <a16:creationId xmlns:a16="http://schemas.microsoft.com/office/drawing/2014/main" id="{9403ACD7-A4E3-7E4E-A468-15B1F26BD1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13301" y="4386191"/>
              <a:ext cx="2149277" cy="1383081"/>
            </a:xfrm>
            <a:prstGeom prst="rect">
              <a:avLst/>
            </a:prstGeom>
            <a:effectLst>
              <a:softEdge rad="127000"/>
            </a:effectLst>
          </p:spPr>
        </p:pic>
        <p:sp>
          <p:nvSpPr>
            <p:cNvPr id="39" name="ZoneTexte 37">
              <a:extLst>
                <a:ext uri="{FF2B5EF4-FFF2-40B4-BE49-F238E27FC236}">
                  <a16:creationId xmlns:a16="http://schemas.microsoft.com/office/drawing/2014/main" id="{262575D4-4E88-444D-9B1C-B134997696C1}"/>
                </a:ext>
              </a:extLst>
            </p:cNvPr>
            <p:cNvSpPr txBox="1">
              <a:spLocks noChangeArrowheads="1"/>
            </p:cNvSpPr>
            <p:nvPr/>
          </p:nvSpPr>
          <p:spPr bwMode="auto">
            <a:xfrm>
              <a:off x="8154930" y="5434853"/>
              <a:ext cx="954266" cy="2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1015" b="0" i="0" u="none" strike="noStrike" kern="1200" cap="none" spc="0" normalizeH="0" baseline="0" noProof="0">
                  <a:ln>
                    <a:noFill/>
                  </a:ln>
                  <a:solidFill>
                    <a:srgbClr val="FFFFFF"/>
                  </a:solidFill>
                  <a:effectLst/>
                  <a:uLnTx/>
                  <a:uFillTx/>
                  <a:latin typeface="BakerSignet" pitchFamily="18" charset="0"/>
                  <a:ea typeface="MS PGothic" panose="020B0600070205080204" pitchFamily="34" charset="-128"/>
                  <a:cs typeface="Arial" panose="020B0604020202020204" pitchFamily="34" charset="0"/>
                </a:rPr>
                <a:t>©Solagro</a:t>
              </a:r>
            </a:p>
          </p:txBody>
        </p:sp>
      </p:grpSp>
    </p:spTree>
    <p:extLst>
      <p:ext uri="{BB962C8B-B14F-4D97-AF65-F5344CB8AC3E}">
        <p14:creationId xmlns:p14="http://schemas.microsoft.com/office/powerpoint/2010/main" val="417152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ECB92003-9622-A245-BF7E-1683A543C09F}"/>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AACDD-76DD-4945-A97B-9CA626A1D9F5}" type="slidenum">
              <a:rPr kumimoji="0" lang="de-DE" sz="1200" b="0" i="0" u="none" strike="noStrike" kern="1200" cap="none" spc="0" normalizeH="0" baseline="0" noProof="0" smtClean="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sp>
        <p:nvSpPr>
          <p:cNvPr id="7" name="Titre 3">
            <a:extLst>
              <a:ext uri="{FF2B5EF4-FFF2-40B4-BE49-F238E27FC236}">
                <a16:creationId xmlns:a16="http://schemas.microsoft.com/office/drawing/2014/main" id="{68DEE12A-1710-DC4B-B22C-C37C573CB37F}"/>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lvl="0">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BPT Homepage</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lang="en-GB" sz="2400" dirty="0">
                <a:solidFill>
                  <a:srgbClr val="FFC000"/>
                </a:solidFill>
              </a:rPr>
              <a:t>Registration &amp; login</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pic>
        <p:nvPicPr>
          <p:cNvPr id="3" name="Image 2">
            <a:extLst>
              <a:ext uri="{FF2B5EF4-FFF2-40B4-BE49-F238E27FC236}">
                <a16:creationId xmlns:a16="http://schemas.microsoft.com/office/drawing/2014/main" id="{D53363FC-340C-4C47-AF6D-E2895166AB89}"/>
              </a:ext>
            </a:extLst>
          </p:cNvPr>
          <p:cNvPicPr>
            <a:picLocks noChangeAspect="1"/>
          </p:cNvPicPr>
          <p:nvPr/>
        </p:nvPicPr>
        <p:blipFill>
          <a:blip r:embed="rId2"/>
          <a:stretch>
            <a:fillRect/>
          </a:stretch>
        </p:blipFill>
        <p:spPr>
          <a:xfrm>
            <a:off x="149678" y="1425240"/>
            <a:ext cx="5382986" cy="2121202"/>
          </a:xfrm>
          <a:prstGeom prst="rect">
            <a:avLst/>
          </a:prstGeom>
        </p:spPr>
      </p:pic>
      <p:sp>
        <p:nvSpPr>
          <p:cNvPr id="6" name="ZoneTexte 5">
            <a:extLst>
              <a:ext uri="{FF2B5EF4-FFF2-40B4-BE49-F238E27FC236}">
                <a16:creationId xmlns:a16="http://schemas.microsoft.com/office/drawing/2014/main" id="{93EB8A3C-6D69-C94A-A79C-3CBAB174A6BE}"/>
              </a:ext>
            </a:extLst>
          </p:cNvPr>
          <p:cNvSpPr txBox="1"/>
          <p:nvPr/>
        </p:nvSpPr>
        <p:spPr>
          <a:xfrm>
            <a:off x="149678" y="1055908"/>
            <a:ext cx="3222171" cy="369332"/>
          </a:xfrm>
          <a:prstGeom prst="rect">
            <a:avLst/>
          </a:prstGeom>
          <a:noFill/>
        </p:spPr>
        <p:txBody>
          <a:bodyPr wrap="square" rtlCol="0">
            <a:spAutoFit/>
          </a:bodyPr>
          <a:lstStyle/>
          <a:p>
            <a:r>
              <a:rPr lang="fr-FR" b="1" dirty="0" err="1">
                <a:solidFill>
                  <a:srgbClr val="C00000"/>
                </a:solidFill>
              </a:rPr>
              <a:t>Step</a:t>
            </a:r>
            <a:r>
              <a:rPr lang="fr-FR" b="1" dirty="0">
                <a:solidFill>
                  <a:srgbClr val="C00000"/>
                </a:solidFill>
              </a:rPr>
              <a:t> 1</a:t>
            </a:r>
            <a:r>
              <a:rPr lang="fr-FR" dirty="0"/>
              <a:t> : </a:t>
            </a:r>
            <a:r>
              <a:rPr lang="fr-FR" dirty="0" err="1"/>
              <a:t>Register</a:t>
            </a:r>
            <a:r>
              <a:rPr lang="fr-FR" dirty="0"/>
              <a:t> </a:t>
            </a:r>
            <a:r>
              <a:rPr lang="fr-FR" dirty="0" err="1"/>
              <a:t>you</a:t>
            </a:r>
            <a:endParaRPr lang="fr-FR" dirty="0"/>
          </a:p>
        </p:txBody>
      </p:sp>
      <p:grpSp>
        <p:nvGrpSpPr>
          <p:cNvPr id="12" name="Groupe 11">
            <a:extLst>
              <a:ext uri="{FF2B5EF4-FFF2-40B4-BE49-F238E27FC236}">
                <a16:creationId xmlns:a16="http://schemas.microsoft.com/office/drawing/2014/main" id="{87760B56-1777-6C4B-9E58-C02BDFF3E3E7}"/>
              </a:ext>
            </a:extLst>
          </p:cNvPr>
          <p:cNvGrpSpPr/>
          <p:nvPr/>
        </p:nvGrpSpPr>
        <p:grpSpPr>
          <a:xfrm>
            <a:off x="149679" y="1425240"/>
            <a:ext cx="5382986" cy="5331401"/>
            <a:chOff x="149679" y="1425240"/>
            <a:chExt cx="5382986" cy="5331401"/>
          </a:xfrm>
        </p:grpSpPr>
        <p:pic>
          <p:nvPicPr>
            <p:cNvPr id="10" name="Image 9">
              <a:extLst>
                <a:ext uri="{FF2B5EF4-FFF2-40B4-BE49-F238E27FC236}">
                  <a16:creationId xmlns:a16="http://schemas.microsoft.com/office/drawing/2014/main" id="{89C1A7E9-9F46-AC4C-A785-D9D83FCAA348}"/>
                </a:ext>
              </a:extLst>
            </p:cNvPr>
            <p:cNvPicPr>
              <a:picLocks noChangeAspect="1"/>
            </p:cNvPicPr>
            <p:nvPr/>
          </p:nvPicPr>
          <p:blipFill rotWithShape="1">
            <a:blip r:embed="rId3"/>
            <a:srcRect t="13505"/>
            <a:stretch/>
          </p:blipFill>
          <p:spPr>
            <a:xfrm>
              <a:off x="149679" y="3546443"/>
              <a:ext cx="5382986" cy="3210198"/>
            </a:xfrm>
            <a:prstGeom prst="rect">
              <a:avLst/>
            </a:prstGeom>
          </p:spPr>
        </p:pic>
        <p:sp>
          <p:nvSpPr>
            <p:cNvPr id="11" name="Ellipse 10">
              <a:extLst>
                <a:ext uri="{FF2B5EF4-FFF2-40B4-BE49-F238E27FC236}">
                  <a16:creationId xmlns:a16="http://schemas.microsoft.com/office/drawing/2014/main" id="{C24A400F-3C00-894E-A319-8F7B5D245A88}"/>
                </a:ext>
              </a:extLst>
            </p:cNvPr>
            <p:cNvSpPr/>
            <p:nvPr/>
          </p:nvSpPr>
          <p:spPr>
            <a:xfrm>
              <a:off x="3371849" y="1425240"/>
              <a:ext cx="510603" cy="40356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5" name="Groupe 14">
            <a:extLst>
              <a:ext uri="{FF2B5EF4-FFF2-40B4-BE49-F238E27FC236}">
                <a16:creationId xmlns:a16="http://schemas.microsoft.com/office/drawing/2014/main" id="{E3BA20E0-77C2-704D-9A31-55D72FAD5640}"/>
              </a:ext>
            </a:extLst>
          </p:cNvPr>
          <p:cNvGrpSpPr/>
          <p:nvPr/>
        </p:nvGrpSpPr>
        <p:grpSpPr>
          <a:xfrm>
            <a:off x="5607614" y="968361"/>
            <a:ext cx="6247246" cy="5934609"/>
            <a:chOff x="5607614" y="968361"/>
            <a:chExt cx="6247246" cy="5934609"/>
          </a:xfrm>
        </p:grpSpPr>
        <p:pic>
          <p:nvPicPr>
            <p:cNvPr id="4" name="Image 3">
              <a:extLst>
                <a:ext uri="{FF2B5EF4-FFF2-40B4-BE49-F238E27FC236}">
                  <a16:creationId xmlns:a16="http://schemas.microsoft.com/office/drawing/2014/main" id="{53DDA86E-F50A-9A47-A11C-E920089DF20F}"/>
                </a:ext>
              </a:extLst>
            </p:cNvPr>
            <p:cNvPicPr>
              <a:picLocks noChangeAspect="1"/>
            </p:cNvPicPr>
            <p:nvPr/>
          </p:nvPicPr>
          <p:blipFill>
            <a:blip r:embed="rId4"/>
            <a:stretch>
              <a:fillRect/>
            </a:stretch>
          </p:blipFill>
          <p:spPr>
            <a:xfrm>
              <a:off x="6624000" y="1307713"/>
              <a:ext cx="5230860" cy="5595257"/>
            </a:xfrm>
            <a:prstGeom prst="rect">
              <a:avLst/>
            </a:prstGeom>
          </p:spPr>
        </p:pic>
        <p:sp>
          <p:nvSpPr>
            <p:cNvPr id="13" name="Flèche vers la droite 12">
              <a:extLst>
                <a:ext uri="{FF2B5EF4-FFF2-40B4-BE49-F238E27FC236}">
                  <a16:creationId xmlns:a16="http://schemas.microsoft.com/office/drawing/2014/main" id="{B77E2BEF-026D-3145-8858-968870B30B99}"/>
                </a:ext>
              </a:extLst>
            </p:cNvPr>
            <p:cNvSpPr/>
            <p:nvPr/>
          </p:nvSpPr>
          <p:spPr>
            <a:xfrm>
              <a:off x="5607614" y="3429000"/>
              <a:ext cx="958077" cy="73826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DDC3C8C2-5C9B-1F44-A194-831F313D23FD}"/>
                </a:ext>
              </a:extLst>
            </p:cNvPr>
            <p:cNvSpPr txBox="1"/>
            <p:nvPr/>
          </p:nvSpPr>
          <p:spPr>
            <a:xfrm>
              <a:off x="6563638" y="968361"/>
              <a:ext cx="3222171" cy="369332"/>
            </a:xfrm>
            <a:prstGeom prst="rect">
              <a:avLst/>
            </a:prstGeom>
            <a:noFill/>
          </p:spPr>
          <p:txBody>
            <a:bodyPr wrap="square" rtlCol="0">
              <a:spAutoFit/>
            </a:bodyPr>
            <a:lstStyle/>
            <a:p>
              <a:r>
                <a:rPr lang="fr-FR" b="1" dirty="0" err="1">
                  <a:solidFill>
                    <a:srgbClr val="C00000"/>
                  </a:solidFill>
                </a:rPr>
                <a:t>Step</a:t>
              </a:r>
              <a:r>
                <a:rPr lang="fr-FR" b="1" dirty="0">
                  <a:solidFill>
                    <a:srgbClr val="C00000"/>
                  </a:solidFill>
                </a:rPr>
                <a:t> 2</a:t>
              </a:r>
              <a:r>
                <a:rPr lang="fr-FR" dirty="0"/>
                <a:t> : Once </a:t>
              </a:r>
              <a:r>
                <a:rPr lang="fr-FR" dirty="0" err="1"/>
                <a:t>logged</a:t>
              </a:r>
              <a:endParaRPr lang="fr-FR" dirty="0"/>
            </a:p>
          </p:txBody>
        </p:sp>
      </p:grpSp>
    </p:spTree>
    <p:extLst>
      <p:ext uri="{BB962C8B-B14F-4D97-AF65-F5344CB8AC3E}">
        <p14:creationId xmlns:p14="http://schemas.microsoft.com/office/powerpoint/2010/main" val="156554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442227" y="115131"/>
            <a:ext cx="6696744" cy="584775"/>
          </a:xfrm>
          <a:prstGeom prst="rect">
            <a:avLst/>
          </a:prstGeom>
          <a:noFill/>
        </p:spPr>
        <p:txBody>
          <a:bodyPr wrap="square" rtlCol="0">
            <a:spAutoFit/>
          </a:bodyPr>
          <a:lstStyle/>
          <a:p>
            <a:r>
              <a:rPr lang="de-DE" sz="3200" b="1" dirty="0"/>
              <a:t>BPT in a </a:t>
            </a:r>
            <a:r>
              <a:rPr lang="de-DE" sz="3200" b="1" dirty="0" err="1"/>
              <a:t>nutshell</a:t>
            </a:r>
            <a:endParaRPr lang="de-DE" sz="3200" b="1" dirty="0"/>
          </a:p>
        </p:txBody>
      </p:sp>
      <p:sp>
        <p:nvSpPr>
          <p:cNvPr id="5" name="Rechteck 4"/>
          <p:cNvSpPr/>
          <p:nvPr/>
        </p:nvSpPr>
        <p:spPr>
          <a:xfrm>
            <a:off x="381725" y="1104225"/>
            <a:ext cx="3384376" cy="18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err="1"/>
              <a:t>Biodiversity</a:t>
            </a:r>
            <a:r>
              <a:rPr lang="de-DE" sz="2000" b="1" dirty="0"/>
              <a:t> Performance Tool</a:t>
            </a:r>
            <a:br>
              <a:rPr lang="de-DE" sz="2000" b="1" dirty="0"/>
            </a:br>
            <a:r>
              <a:rPr lang="de-DE" sz="2000" b="1" dirty="0"/>
              <a:t>(BPT)</a:t>
            </a:r>
          </a:p>
          <a:p>
            <a:pPr algn="ctr"/>
            <a:r>
              <a:rPr lang="de-DE" sz="2000" b="1" dirty="0"/>
              <a:t>For </a:t>
            </a:r>
            <a:r>
              <a:rPr lang="de-DE" sz="2000" b="1" dirty="0" err="1"/>
              <a:t>farmers</a:t>
            </a:r>
            <a:r>
              <a:rPr lang="de-DE" sz="2000" b="1" dirty="0"/>
              <a:t>, </a:t>
            </a:r>
            <a:r>
              <a:rPr lang="de-DE" sz="2000" b="1" dirty="0" err="1"/>
              <a:t>farmers</a:t>
            </a:r>
            <a:r>
              <a:rPr lang="de-DE" sz="2000" b="1" dirty="0"/>
              <a:t> </a:t>
            </a:r>
            <a:r>
              <a:rPr lang="de-DE" sz="2000" b="1" dirty="0" err="1"/>
              <a:t>cooperatives</a:t>
            </a:r>
            <a:r>
              <a:rPr lang="de-DE" sz="2000" b="1" dirty="0"/>
              <a:t>, </a:t>
            </a:r>
            <a:r>
              <a:rPr lang="de-DE" sz="2000" b="1" dirty="0" err="1"/>
              <a:t>assessors</a:t>
            </a:r>
            <a:r>
              <a:rPr lang="de-DE" sz="2000" b="1" dirty="0"/>
              <a:t>, </a:t>
            </a:r>
            <a:r>
              <a:rPr lang="de-DE" sz="2000" b="1" dirty="0" err="1"/>
              <a:t>certifiers</a:t>
            </a:r>
            <a:endParaRPr lang="de-DE" sz="2000" b="1" dirty="0"/>
          </a:p>
        </p:txBody>
      </p:sp>
      <p:sp>
        <p:nvSpPr>
          <p:cNvPr id="6" name="Textfeld 5"/>
          <p:cNvSpPr txBox="1"/>
          <p:nvPr/>
        </p:nvSpPr>
        <p:spPr>
          <a:xfrm>
            <a:off x="314401" y="3027690"/>
            <a:ext cx="3744416" cy="3139321"/>
          </a:xfrm>
          <a:prstGeom prst="rect">
            <a:avLst/>
          </a:prstGeom>
          <a:noFill/>
        </p:spPr>
        <p:txBody>
          <a:bodyPr wrap="square" rtlCol="0">
            <a:spAutoFit/>
          </a:bodyPr>
          <a:lstStyle/>
          <a:p>
            <a:pPr marL="285750" indent="-285750">
              <a:buFont typeface="Wingdings" panose="05000000000000000000" pitchFamily="2" charset="2"/>
              <a:buChar char="Ø"/>
            </a:pPr>
            <a:r>
              <a:rPr lang="de-DE" b="1" dirty="0" err="1"/>
              <a:t>Supported</a:t>
            </a:r>
            <a:r>
              <a:rPr lang="de-DE" b="1" dirty="0"/>
              <a:t> </a:t>
            </a:r>
            <a:r>
              <a:rPr lang="de-DE" b="1" dirty="0" err="1"/>
              <a:t>by</a:t>
            </a:r>
            <a:r>
              <a:rPr lang="de-DE" b="1" dirty="0"/>
              <a:t> a </a:t>
            </a:r>
            <a:r>
              <a:rPr lang="de-DE" b="1" dirty="0" err="1"/>
              <a:t>database</a:t>
            </a:r>
            <a:r>
              <a:rPr lang="de-DE" b="1" dirty="0"/>
              <a:t>.</a:t>
            </a:r>
          </a:p>
          <a:p>
            <a:pPr marL="285750" indent="-285750">
              <a:buFont typeface="Wingdings" panose="05000000000000000000" pitchFamily="2" charset="2"/>
              <a:buChar char="Ø"/>
            </a:pPr>
            <a:r>
              <a:rPr lang="de-DE" b="1" dirty="0"/>
              <a:t>78 Key </a:t>
            </a:r>
            <a:r>
              <a:rPr lang="de-DE" b="1" dirty="0" err="1"/>
              <a:t>data</a:t>
            </a:r>
            <a:r>
              <a:rPr lang="de-DE" b="1" dirty="0"/>
              <a:t> and </a:t>
            </a:r>
            <a:r>
              <a:rPr lang="de-DE" b="1" dirty="0" err="1"/>
              <a:t>indicators</a:t>
            </a:r>
            <a:r>
              <a:rPr lang="de-DE" b="1" dirty="0"/>
              <a:t>.</a:t>
            </a:r>
          </a:p>
          <a:p>
            <a:pPr marL="285750" indent="-285750">
              <a:buFont typeface="Wingdings" panose="05000000000000000000" pitchFamily="2" charset="2"/>
              <a:buChar char="Ø"/>
            </a:pPr>
            <a:r>
              <a:rPr lang="de-DE" b="1" dirty="0"/>
              <a:t>Ca. 100 </a:t>
            </a:r>
            <a:r>
              <a:rPr lang="de-DE" b="1" dirty="0" err="1"/>
              <a:t>questions</a:t>
            </a:r>
            <a:r>
              <a:rPr lang="de-DE" b="1" dirty="0"/>
              <a:t> on </a:t>
            </a:r>
            <a:r>
              <a:rPr lang="de-DE" b="1" dirty="0" err="1"/>
              <a:t>habitats</a:t>
            </a:r>
            <a:r>
              <a:rPr lang="de-DE" b="1" dirty="0"/>
              <a:t>, </a:t>
            </a:r>
            <a:r>
              <a:rPr lang="de-DE" b="1" dirty="0" err="1"/>
              <a:t>species</a:t>
            </a:r>
            <a:r>
              <a:rPr lang="de-DE" b="1" dirty="0"/>
              <a:t> </a:t>
            </a:r>
            <a:r>
              <a:rPr lang="de-DE" b="1" dirty="0" err="1"/>
              <a:t>protection</a:t>
            </a:r>
            <a:r>
              <a:rPr lang="de-DE" b="1" dirty="0"/>
              <a:t>, invasive </a:t>
            </a:r>
            <a:r>
              <a:rPr lang="de-DE" b="1" dirty="0" err="1"/>
              <a:t>species</a:t>
            </a:r>
            <a:r>
              <a:rPr lang="de-DE" b="1" dirty="0"/>
              <a:t> … (= </a:t>
            </a:r>
            <a:r>
              <a:rPr lang="de-DE" b="1" dirty="0" err="1"/>
              <a:t>management</a:t>
            </a:r>
            <a:r>
              <a:rPr lang="de-DE" b="1" dirty="0"/>
              <a:t> </a:t>
            </a:r>
            <a:r>
              <a:rPr lang="de-DE" b="1" dirty="0" err="1"/>
              <a:t>of</a:t>
            </a:r>
            <a:r>
              <a:rPr lang="de-DE" b="1" dirty="0"/>
              <a:t> </a:t>
            </a:r>
            <a:r>
              <a:rPr lang="de-DE" b="1" dirty="0" err="1"/>
              <a:t>biodiversity</a:t>
            </a:r>
            <a:r>
              <a:rPr lang="de-DE" b="1" dirty="0"/>
              <a:t>), </a:t>
            </a:r>
            <a:r>
              <a:rPr lang="de-DE" b="1" dirty="0" err="1"/>
              <a:t>agricultural</a:t>
            </a:r>
            <a:r>
              <a:rPr lang="de-DE" b="1" dirty="0"/>
              <a:t> </a:t>
            </a:r>
            <a:r>
              <a:rPr lang="de-DE" b="1" dirty="0" err="1"/>
              <a:t>practises</a:t>
            </a:r>
            <a:r>
              <a:rPr lang="de-DE" b="1" dirty="0"/>
              <a:t>, </a:t>
            </a:r>
            <a:r>
              <a:rPr lang="de-DE" b="1" dirty="0" err="1"/>
              <a:t>capacity</a:t>
            </a:r>
            <a:r>
              <a:rPr lang="de-DE" b="1" dirty="0"/>
              <a:t> </a:t>
            </a:r>
            <a:r>
              <a:rPr lang="de-DE" b="1" dirty="0" err="1"/>
              <a:t>building</a:t>
            </a:r>
            <a:r>
              <a:rPr lang="de-DE" b="1" dirty="0"/>
              <a:t>, </a:t>
            </a:r>
            <a:r>
              <a:rPr lang="de-DE" b="1" dirty="0" err="1"/>
              <a:t>cooperation</a:t>
            </a:r>
            <a:r>
              <a:rPr lang="de-DE" b="1" dirty="0"/>
              <a:t> </a:t>
            </a:r>
            <a:r>
              <a:rPr lang="de-DE" b="1" dirty="0" err="1"/>
              <a:t>with</a:t>
            </a:r>
            <a:r>
              <a:rPr lang="de-DE" b="1" dirty="0"/>
              <a:t> </a:t>
            </a:r>
            <a:r>
              <a:rPr lang="de-DE" b="1" dirty="0" err="1"/>
              <a:t>authorities</a:t>
            </a:r>
            <a:r>
              <a:rPr lang="de-DE" b="1" dirty="0"/>
              <a:t>, NGOs. </a:t>
            </a:r>
          </a:p>
          <a:p>
            <a:pPr marL="285750" indent="-285750">
              <a:buFont typeface="Wingdings" panose="05000000000000000000" pitchFamily="2" charset="2"/>
              <a:buChar char="Ø"/>
            </a:pPr>
            <a:r>
              <a:rPr lang="de-DE" b="1" dirty="0"/>
              <a:t>Main </a:t>
            </a:r>
            <a:r>
              <a:rPr lang="de-DE" b="1" dirty="0" err="1"/>
              <a:t>aim</a:t>
            </a:r>
            <a:r>
              <a:rPr lang="de-DE" b="1" dirty="0"/>
              <a:t>: Input for a </a:t>
            </a:r>
            <a:r>
              <a:rPr lang="de-DE" b="1" dirty="0" err="1"/>
              <a:t>sound</a:t>
            </a:r>
            <a:r>
              <a:rPr lang="de-DE" b="1" dirty="0"/>
              <a:t> </a:t>
            </a:r>
            <a:r>
              <a:rPr lang="de-DE" b="1" dirty="0" err="1"/>
              <a:t>Biodiversity</a:t>
            </a:r>
            <a:r>
              <a:rPr lang="de-DE" b="1" dirty="0"/>
              <a:t> Action Plan</a:t>
            </a:r>
          </a:p>
        </p:txBody>
      </p:sp>
      <p:grpSp>
        <p:nvGrpSpPr>
          <p:cNvPr id="35" name="Groupe 34">
            <a:extLst>
              <a:ext uri="{FF2B5EF4-FFF2-40B4-BE49-F238E27FC236}">
                <a16:creationId xmlns:a16="http://schemas.microsoft.com/office/drawing/2014/main" id="{5CB6F465-E997-014C-A934-10DA64DBD0DD}"/>
              </a:ext>
            </a:extLst>
          </p:cNvPr>
          <p:cNvGrpSpPr/>
          <p:nvPr/>
        </p:nvGrpSpPr>
        <p:grpSpPr>
          <a:xfrm>
            <a:off x="4099169" y="2350586"/>
            <a:ext cx="4169882" cy="897910"/>
            <a:chOff x="4099169" y="2350586"/>
            <a:chExt cx="4169882" cy="897910"/>
          </a:xfrm>
        </p:grpSpPr>
        <p:sp>
          <p:nvSpPr>
            <p:cNvPr id="8" name="Rechteck 7"/>
            <p:cNvSpPr/>
            <p:nvPr/>
          </p:nvSpPr>
          <p:spPr>
            <a:xfrm>
              <a:off x="4836565" y="2521229"/>
              <a:ext cx="3432486" cy="727267"/>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lumMod val="50000"/>
                    </a:schemeClr>
                  </a:solidFill>
                  <a:latin typeface="Arial" panose="020B0604020202020204" pitchFamily="34" charset="0"/>
                  <a:cs typeface="Arial" panose="020B0604020202020204" pitchFamily="34" charset="0"/>
                </a:rPr>
                <a:t>Visualisation</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strenghts</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weaknesses</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and</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opportunities</a:t>
              </a:r>
              <a:endParaRPr lang="de-DE" dirty="0">
                <a:solidFill>
                  <a:schemeClr val="tx1">
                    <a:lumMod val="50000"/>
                  </a:schemeClr>
                </a:solidFill>
                <a:latin typeface="Arial" panose="020B0604020202020204" pitchFamily="34" charset="0"/>
                <a:cs typeface="Arial" panose="020B0604020202020204" pitchFamily="34" charset="0"/>
              </a:endParaRPr>
            </a:p>
          </p:txBody>
        </p:sp>
        <p:cxnSp>
          <p:nvCxnSpPr>
            <p:cNvPr id="12" name="Gerade Verbindung mit Pfeil 11"/>
            <p:cNvCxnSpPr/>
            <p:nvPr/>
          </p:nvCxnSpPr>
          <p:spPr>
            <a:xfrm>
              <a:off x="4099169" y="2350586"/>
              <a:ext cx="660057" cy="565648"/>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6" name="Groupe 35">
            <a:extLst>
              <a:ext uri="{FF2B5EF4-FFF2-40B4-BE49-F238E27FC236}">
                <a16:creationId xmlns:a16="http://schemas.microsoft.com/office/drawing/2014/main" id="{D6F8064B-A3DE-C149-BA3E-DA2273D40629}"/>
              </a:ext>
            </a:extLst>
          </p:cNvPr>
          <p:cNvGrpSpPr/>
          <p:nvPr/>
        </p:nvGrpSpPr>
        <p:grpSpPr>
          <a:xfrm>
            <a:off x="4043829" y="2780929"/>
            <a:ext cx="4250606" cy="1821937"/>
            <a:chOff x="4043829" y="2780929"/>
            <a:chExt cx="4250606" cy="1821937"/>
          </a:xfrm>
        </p:grpSpPr>
        <p:sp>
          <p:nvSpPr>
            <p:cNvPr id="9" name="Rechteck 8"/>
            <p:cNvSpPr/>
            <p:nvPr/>
          </p:nvSpPr>
          <p:spPr>
            <a:xfrm>
              <a:off x="4861949" y="3388134"/>
              <a:ext cx="3432486" cy="1214732"/>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lumMod val="50000"/>
                    </a:schemeClr>
                  </a:solidFill>
                  <a:latin typeface="Arial" panose="020B0604020202020204" pitchFamily="34" charset="0"/>
                  <a:cs typeface="Arial" panose="020B0604020202020204" pitchFamily="34" charset="0"/>
                </a:rPr>
                <a:t>Recommendations</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regarding</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measures</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to</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improve</a:t>
              </a:r>
              <a:r>
                <a:rPr lang="de-DE" dirty="0">
                  <a:solidFill>
                    <a:schemeClr val="tx1">
                      <a:lumMod val="50000"/>
                    </a:schemeClr>
                  </a:solidFill>
                  <a:latin typeface="Arial" panose="020B0604020202020204" pitchFamily="34" charset="0"/>
                  <a:cs typeface="Arial" panose="020B0604020202020204" pitchFamily="34" charset="0"/>
                </a:rPr>
                <a:t> potential and </a:t>
              </a:r>
              <a:r>
                <a:rPr lang="de-DE" dirty="0" err="1">
                  <a:solidFill>
                    <a:schemeClr val="tx1">
                      <a:lumMod val="50000"/>
                    </a:schemeClr>
                  </a:solidFill>
                  <a:latin typeface="Arial" panose="020B0604020202020204" pitchFamily="34" charset="0"/>
                  <a:cs typeface="Arial" panose="020B0604020202020204" pitchFamily="34" charset="0"/>
                </a:rPr>
                <a:t>to</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reduce</a:t>
              </a:r>
              <a:r>
                <a:rPr lang="de-DE" dirty="0">
                  <a:solidFill>
                    <a:schemeClr val="tx1">
                      <a:lumMod val="50000"/>
                    </a:schemeClr>
                  </a:solidFill>
                  <a:latin typeface="Arial" panose="020B0604020202020204" pitchFamily="34" charset="0"/>
                  <a:cs typeface="Arial" panose="020B0604020202020204" pitchFamily="34" charset="0"/>
                </a:rPr>
                <a:t> negative </a:t>
              </a:r>
              <a:r>
                <a:rPr lang="de-DE" dirty="0" err="1">
                  <a:solidFill>
                    <a:schemeClr val="tx1">
                      <a:lumMod val="50000"/>
                    </a:schemeClr>
                  </a:solidFill>
                  <a:latin typeface="Arial" panose="020B0604020202020204" pitchFamily="34" charset="0"/>
                  <a:cs typeface="Arial" panose="020B0604020202020204" pitchFamily="34" charset="0"/>
                </a:rPr>
                <a:t>impacts</a:t>
              </a:r>
              <a:r>
                <a:rPr lang="de-DE" dirty="0">
                  <a:solidFill>
                    <a:schemeClr val="tx1">
                      <a:lumMod val="50000"/>
                    </a:schemeClr>
                  </a:solidFill>
                  <a:latin typeface="Arial" panose="020B0604020202020204" pitchFamily="34" charset="0"/>
                  <a:cs typeface="Arial" panose="020B0604020202020204" pitchFamily="34" charset="0"/>
                </a:rPr>
                <a:t> </a:t>
              </a:r>
            </a:p>
            <a:p>
              <a:pPr algn="ctr"/>
              <a:r>
                <a:rPr lang="de-DE" dirty="0">
                  <a:solidFill>
                    <a:schemeClr val="tx1">
                      <a:lumMod val="50000"/>
                    </a:schemeClr>
                  </a:solidFill>
                  <a:latin typeface="Arial" panose="020B0604020202020204" pitchFamily="34" charset="0"/>
                  <a:cs typeface="Arial" panose="020B0604020202020204" pitchFamily="34" charset="0"/>
                </a:rPr>
                <a:t>= </a:t>
              </a:r>
              <a:r>
                <a:rPr lang="de-DE" b="1" dirty="0" err="1">
                  <a:solidFill>
                    <a:srgbClr val="C00000"/>
                  </a:solidFill>
                  <a:latin typeface="Arial" panose="020B0604020202020204" pitchFamily="34" charset="0"/>
                  <a:cs typeface="Arial" panose="020B0604020202020204" pitchFamily="34" charset="0"/>
                </a:rPr>
                <a:t>Biodiversity</a:t>
              </a:r>
              <a:r>
                <a:rPr lang="de-DE" b="1" dirty="0">
                  <a:solidFill>
                    <a:srgbClr val="C00000"/>
                  </a:solidFill>
                  <a:latin typeface="Arial" panose="020B0604020202020204" pitchFamily="34" charset="0"/>
                  <a:cs typeface="Arial" panose="020B0604020202020204" pitchFamily="34" charset="0"/>
                </a:rPr>
                <a:t> Action Plan</a:t>
              </a:r>
            </a:p>
          </p:txBody>
        </p:sp>
        <p:cxnSp>
          <p:nvCxnSpPr>
            <p:cNvPr id="14" name="Gerade Verbindung mit Pfeil 13"/>
            <p:cNvCxnSpPr/>
            <p:nvPr/>
          </p:nvCxnSpPr>
          <p:spPr>
            <a:xfrm>
              <a:off x="4043829" y="2780929"/>
              <a:ext cx="715396" cy="1318171"/>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2" name="Rechteck 1"/>
          <p:cNvSpPr/>
          <p:nvPr/>
        </p:nvSpPr>
        <p:spPr>
          <a:xfrm>
            <a:off x="381725" y="6167010"/>
            <a:ext cx="3780420" cy="6383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https://</a:t>
            </a:r>
            <a:r>
              <a:rPr lang="de-DE" b="1" dirty="0" err="1"/>
              <a:t>bpt.biodiversity-performance.eu</a:t>
            </a:r>
            <a:endParaRPr lang="de-DE" b="1" dirty="0"/>
          </a:p>
        </p:txBody>
      </p:sp>
      <p:grpSp>
        <p:nvGrpSpPr>
          <p:cNvPr id="34" name="Groupe 33">
            <a:extLst>
              <a:ext uri="{FF2B5EF4-FFF2-40B4-BE49-F238E27FC236}">
                <a16:creationId xmlns:a16="http://schemas.microsoft.com/office/drawing/2014/main" id="{C915976C-ACA0-254A-A727-DCB213DB8360}"/>
              </a:ext>
            </a:extLst>
          </p:cNvPr>
          <p:cNvGrpSpPr/>
          <p:nvPr/>
        </p:nvGrpSpPr>
        <p:grpSpPr>
          <a:xfrm>
            <a:off x="4042227" y="875246"/>
            <a:ext cx="7790013" cy="1445290"/>
            <a:chOff x="4042227" y="875246"/>
            <a:chExt cx="7790013" cy="1445290"/>
          </a:xfrm>
        </p:grpSpPr>
        <p:cxnSp>
          <p:nvCxnSpPr>
            <p:cNvPr id="11" name="Gerade Verbindung mit Pfeil 10"/>
            <p:cNvCxnSpPr/>
            <p:nvPr/>
          </p:nvCxnSpPr>
          <p:spPr>
            <a:xfrm>
              <a:off x="4042227" y="1844824"/>
              <a:ext cx="576064" cy="0"/>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2" name="Image 21">
              <a:extLst>
                <a:ext uri="{FF2B5EF4-FFF2-40B4-BE49-F238E27FC236}">
                  <a16:creationId xmlns:a16="http://schemas.microsoft.com/office/drawing/2014/main" id="{E7B46D3A-93CF-CA4B-B4AB-4D97F0799253}"/>
                </a:ext>
              </a:extLst>
            </p:cNvPr>
            <p:cNvPicPr>
              <a:picLocks noChangeAspect="1"/>
            </p:cNvPicPr>
            <p:nvPr/>
          </p:nvPicPr>
          <p:blipFill>
            <a:blip r:embed="rId2"/>
            <a:stretch>
              <a:fillRect/>
            </a:stretch>
          </p:blipFill>
          <p:spPr>
            <a:xfrm>
              <a:off x="10208856" y="875246"/>
              <a:ext cx="1623384" cy="1386590"/>
            </a:xfrm>
            <a:prstGeom prst="rect">
              <a:avLst/>
            </a:prstGeom>
          </p:spPr>
        </p:pic>
        <p:sp>
          <p:nvSpPr>
            <p:cNvPr id="23" name="Rechteck 6">
              <a:extLst>
                <a:ext uri="{FF2B5EF4-FFF2-40B4-BE49-F238E27FC236}">
                  <a16:creationId xmlns:a16="http://schemas.microsoft.com/office/drawing/2014/main" id="{A9B655A8-2C95-7C40-BD99-FFD53E84091A}"/>
                </a:ext>
              </a:extLst>
            </p:cNvPr>
            <p:cNvSpPr/>
            <p:nvPr/>
          </p:nvSpPr>
          <p:spPr>
            <a:xfrm>
              <a:off x="4861948" y="1479317"/>
              <a:ext cx="2573179" cy="841219"/>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lumMod val="50000"/>
                    </a:schemeClr>
                  </a:solidFill>
                  <a:latin typeface="Arial" panose="020B0604020202020204" pitchFamily="34" charset="0"/>
                  <a:cs typeface="Arial" panose="020B0604020202020204" pitchFamily="34" charset="0"/>
                </a:rPr>
                <a:t>Map</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Semi-Natural Habitats</a:t>
              </a:r>
              <a:endParaRPr lang="de-DE" dirty="0">
                <a:latin typeface="Arial" panose="020B0604020202020204" pitchFamily="34" charset="0"/>
                <a:cs typeface="Arial" panose="020B0604020202020204" pitchFamily="34" charset="0"/>
              </a:endParaRPr>
            </a:p>
          </p:txBody>
        </p:sp>
      </p:grpSp>
      <p:grpSp>
        <p:nvGrpSpPr>
          <p:cNvPr id="33" name="Groupe 32">
            <a:extLst>
              <a:ext uri="{FF2B5EF4-FFF2-40B4-BE49-F238E27FC236}">
                <a16:creationId xmlns:a16="http://schemas.microsoft.com/office/drawing/2014/main" id="{328B61A4-C924-CB43-B559-385812DEA0CE}"/>
              </a:ext>
            </a:extLst>
          </p:cNvPr>
          <p:cNvGrpSpPr/>
          <p:nvPr/>
        </p:nvGrpSpPr>
        <p:grpSpPr>
          <a:xfrm>
            <a:off x="4040522" y="63946"/>
            <a:ext cx="6125708" cy="2265721"/>
            <a:chOff x="4040522" y="63946"/>
            <a:chExt cx="6125708" cy="2265721"/>
          </a:xfrm>
        </p:grpSpPr>
        <p:sp>
          <p:nvSpPr>
            <p:cNvPr id="7" name="Rechteck 6"/>
            <p:cNvSpPr/>
            <p:nvPr/>
          </p:nvSpPr>
          <p:spPr>
            <a:xfrm>
              <a:off x="4836565" y="188641"/>
              <a:ext cx="2598563" cy="1120953"/>
            </a:xfrm>
            <a:prstGeom prst="rect">
              <a:avLst/>
            </a:prstGeom>
            <a:solidFill>
              <a:schemeClr val="accent4">
                <a:lumMod val="60000"/>
                <a:lumOff val="40000"/>
              </a:schemeClr>
            </a:solidFill>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schemeClr>
                  </a:solidFill>
                  <a:latin typeface="Arial" panose="020B0604020202020204" pitchFamily="34" charset="0"/>
                  <a:cs typeface="Arial" panose="020B0604020202020204" pitchFamily="34" charset="0"/>
                </a:rPr>
                <a:t>Report on the </a:t>
              </a:r>
              <a:r>
                <a:rPr lang="de-DE" dirty="0" err="1">
                  <a:solidFill>
                    <a:schemeClr val="tx1">
                      <a:lumMod val="50000"/>
                    </a:schemeClr>
                  </a:solidFill>
                  <a:latin typeface="Arial" panose="020B0604020202020204" pitchFamily="34" charset="0"/>
                  <a:cs typeface="Arial" panose="020B0604020202020204" pitchFamily="34" charset="0"/>
                </a:rPr>
                <a:t>current</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situation</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biodiversity</a:t>
              </a:r>
              <a:r>
                <a:rPr lang="de-DE" dirty="0">
                  <a:solidFill>
                    <a:schemeClr val="tx1">
                      <a:lumMod val="50000"/>
                    </a:schemeClr>
                  </a:solidFill>
                  <a:latin typeface="Arial" panose="020B0604020202020204" pitchFamily="34" charset="0"/>
                  <a:cs typeface="Arial" panose="020B0604020202020204" pitchFamily="34" charset="0"/>
                </a:rPr>
                <a:t> on the </a:t>
              </a:r>
              <a:r>
                <a:rPr lang="de-DE" dirty="0" err="1">
                  <a:solidFill>
                    <a:schemeClr val="tx1">
                      <a:lumMod val="50000"/>
                    </a:schemeClr>
                  </a:solidFill>
                  <a:latin typeface="Arial" panose="020B0604020202020204" pitchFamily="34" charset="0"/>
                  <a:cs typeface="Arial" panose="020B0604020202020204" pitchFamily="34" charset="0"/>
                </a:rPr>
                <a:t>farm</a:t>
              </a:r>
              <a:r>
                <a:rPr lang="de-DE" dirty="0">
                  <a:solidFill>
                    <a:schemeClr val="tx1">
                      <a:lumMod val="50000"/>
                    </a:schemeClr>
                  </a:solidFill>
                  <a:latin typeface="Arial" panose="020B0604020202020204" pitchFamily="34" charset="0"/>
                  <a:cs typeface="Arial" panose="020B0604020202020204" pitchFamily="34" charset="0"/>
                </a:rPr>
                <a:t> (Baseline) - Traffic light </a:t>
              </a:r>
              <a:r>
                <a:rPr lang="de-DE" dirty="0" err="1">
                  <a:solidFill>
                    <a:schemeClr val="tx1">
                      <a:lumMod val="50000"/>
                    </a:schemeClr>
                  </a:solidFill>
                  <a:latin typeface="Arial" panose="020B0604020202020204" pitchFamily="34" charset="0"/>
                  <a:cs typeface="Arial" panose="020B0604020202020204" pitchFamily="34" charset="0"/>
                </a:rPr>
                <a:t>system</a:t>
              </a:r>
              <a:endParaRPr lang="de-DE" dirty="0">
                <a:latin typeface="Arial" panose="020B0604020202020204" pitchFamily="34" charset="0"/>
                <a:cs typeface="Arial" panose="020B0604020202020204" pitchFamily="34" charset="0"/>
              </a:endParaRPr>
            </a:p>
          </p:txBody>
        </p:sp>
        <p:pic>
          <p:nvPicPr>
            <p:cNvPr id="13" name="Image 12">
              <a:extLst>
                <a:ext uri="{FF2B5EF4-FFF2-40B4-BE49-F238E27FC236}">
                  <a16:creationId xmlns:a16="http://schemas.microsoft.com/office/drawing/2014/main" id="{BFC10346-FB49-1A43-A540-8A5A09DB2672}"/>
                </a:ext>
              </a:extLst>
            </p:cNvPr>
            <p:cNvPicPr>
              <a:picLocks noChangeAspect="1"/>
            </p:cNvPicPr>
            <p:nvPr/>
          </p:nvPicPr>
          <p:blipFill>
            <a:blip r:embed="rId3"/>
            <a:stretch>
              <a:fillRect/>
            </a:stretch>
          </p:blipFill>
          <p:spPr>
            <a:xfrm>
              <a:off x="7794360" y="63946"/>
              <a:ext cx="2371870" cy="2265721"/>
            </a:xfrm>
            <a:prstGeom prst="rect">
              <a:avLst/>
            </a:prstGeom>
          </p:spPr>
        </p:pic>
        <p:cxnSp>
          <p:nvCxnSpPr>
            <p:cNvPr id="24" name="Gerade Verbindung mit Pfeil 11">
              <a:extLst>
                <a:ext uri="{FF2B5EF4-FFF2-40B4-BE49-F238E27FC236}">
                  <a16:creationId xmlns:a16="http://schemas.microsoft.com/office/drawing/2014/main" id="{DCD72EA1-700F-6B4A-A3EC-EFF4B4F383C1}"/>
                </a:ext>
              </a:extLst>
            </p:cNvPr>
            <p:cNvCxnSpPr>
              <a:cxnSpLocks/>
            </p:cNvCxnSpPr>
            <p:nvPr/>
          </p:nvCxnSpPr>
          <p:spPr>
            <a:xfrm flipV="1">
              <a:off x="4040522" y="841542"/>
              <a:ext cx="660057" cy="565648"/>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e 37">
            <a:extLst>
              <a:ext uri="{FF2B5EF4-FFF2-40B4-BE49-F238E27FC236}">
                <a16:creationId xmlns:a16="http://schemas.microsoft.com/office/drawing/2014/main" id="{73F334DE-8B9D-874A-A983-E83635FBE780}"/>
              </a:ext>
            </a:extLst>
          </p:cNvPr>
          <p:cNvGrpSpPr/>
          <p:nvPr/>
        </p:nvGrpSpPr>
        <p:grpSpPr>
          <a:xfrm>
            <a:off x="3895129" y="3086963"/>
            <a:ext cx="7125419" cy="2895791"/>
            <a:chOff x="3895129" y="3086963"/>
            <a:chExt cx="7125419" cy="2895791"/>
          </a:xfrm>
        </p:grpSpPr>
        <p:grpSp>
          <p:nvGrpSpPr>
            <p:cNvPr id="37" name="Groupe 36">
              <a:extLst>
                <a:ext uri="{FF2B5EF4-FFF2-40B4-BE49-F238E27FC236}">
                  <a16:creationId xmlns:a16="http://schemas.microsoft.com/office/drawing/2014/main" id="{DAC8DF3A-7270-164C-8C06-F1E91AA94B36}"/>
                </a:ext>
              </a:extLst>
            </p:cNvPr>
            <p:cNvGrpSpPr/>
            <p:nvPr/>
          </p:nvGrpSpPr>
          <p:grpSpPr>
            <a:xfrm>
              <a:off x="3895129" y="3086963"/>
              <a:ext cx="4390939" cy="2642826"/>
              <a:chOff x="3895129" y="3086963"/>
              <a:chExt cx="4390939" cy="2642826"/>
            </a:xfrm>
          </p:grpSpPr>
          <p:cxnSp>
            <p:nvCxnSpPr>
              <p:cNvPr id="20" name="Gerade Verbindung mit Pfeil 19"/>
              <p:cNvCxnSpPr/>
              <p:nvPr/>
            </p:nvCxnSpPr>
            <p:spPr>
              <a:xfrm>
                <a:off x="3895129" y="3086963"/>
                <a:ext cx="818578" cy="2259811"/>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8" name="Rechteck 8">
                <a:extLst>
                  <a:ext uri="{FF2B5EF4-FFF2-40B4-BE49-F238E27FC236}">
                    <a16:creationId xmlns:a16="http://schemas.microsoft.com/office/drawing/2014/main" id="{1085ADF5-70E3-7446-8A75-EEF78522BDB6}"/>
                  </a:ext>
                </a:extLst>
              </p:cNvPr>
              <p:cNvSpPr/>
              <p:nvPr/>
            </p:nvSpPr>
            <p:spPr>
              <a:xfrm>
                <a:off x="4853582" y="4742504"/>
                <a:ext cx="3432486" cy="9872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lumMod val="50000"/>
                      </a:schemeClr>
                    </a:solidFill>
                    <a:latin typeface="Arial" panose="020B0604020202020204" pitchFamily="34" charset="0"/>
                    <a:cs typeface="Arial" panose="020B0604020202020204" pitchFamily="34" charset="0"/>
                  </a:rPr>
                  <a:t>Updating</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the</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data</a:t>
                </a:r>
                <a:r>
                  <a:rPr lang="de-DE" dirty="0">
                    <a:solidFill>
                      <a:schemeClr val="tx1">
                        <a:lumMod val="50000"/>
                      </a:schemeClr>
                    </a:solidFill>
                    <a:latin typeface="Arial" panose="020B0604020202020204" pitchFamily="34" charset="0"/>
                    <a:cs typeface="Arial" panose="020B0604020202020204" pitchFamily="34" charset="0"/>
                  </a:rPr>
                  <a:t> in </a:t>
                </a:r>
                <a:r>
                  <a:rPr lang="de-DE" dirty="0" err="1">
                    <a:solidFill>
                      <a:schemeClr val="tx1">
                        <a:lumMod val="50000"/>
                      </a:schemeClr>
                    </a:solidFill>
                    <a:latin typeface="Arial" panose="020B0604020202020204" pitchFamily="34" charset="0"/>
                    <a:cs typeface="Arial" panose="020B0604020202020204" pitchFamily="34" charset="0"/>
                  </a:rPr>
                  <a:t>the</a:t>
                </a:r>
                <a:r>
                  <a:rPr lang="de-DE" dirty="0">
                    <a:solidFill>
                      <a:schemeClr val="tx1">
                        <a:lumMod val="50000"/>
                      </a:schemeClr>
                    </a:solidFill>
                    <a:latin typeface="Arial" panose="020B0604020202020204" pitchFamily="34" charset="0"/>
                    <a:cs typeface="Arial" panose="020B0604020202020204" pitchFamily="34" charset="0"/>
                  </a:rPr>
                  <a:t> BPT = Degradation </a:t>
                </a:r>
                <a:r>
                  <a:rPr lang="de-DE" dirty="0" err="1">
                    <a:solidFill>
                      <a:schemeClr val="tx1">
                        <a:lumMod val="50000"/>
                      </a:schemeClr>
                    </a:solidFill>
                    <a:latin typeface="Arial" panose="020B0604020202020204" pitchFamily="34" charset="0"/>
                    <a:cs typeface="Arial" panose="020B0604020202020204" pitchFamily="34" charset="0"/>
                  </a:rPr>
                  <a:t>and</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improvement</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basic</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indicators</a:t>
                </a:r>
                <a:endParaRPr lang="de-DE" dirty="0">
                  <a:solidFill>
                    <a:schemeClr val="tx1">
                      <a:lumMod val="50000"/>
                    </a:schemeClr>
                  </a:solidFill>
                  <a:latin typeface="Arial" panose="020B0604020202020204" pitchFamily="34" charset="0"/>
                  <a:cs typeface="Arial" panose="020B0604020202020204" pitchFamily="34" charset="0"/>
                </a:endParaRPr>
              </a:p>
            </p:txBody>
          </p:sp>
        </p:grpSp>
        <p:pic>
          <p:nvPicPr>
            <p:cNvPr id="28" name="Image 27">
              <a:extLst>
                <a:ext uri="{FF2B5EF4-FFF2-40B4-BE49-F238E27FC236}">
                  <a16:creationId xmlns:a16="http://schemas.microsoft.com/office/drawing/2014/main" id="{F4FA57B7-84E3-6F49-8FCD-D7F0B3FF1A3F}"/>
                </a:ext>
              </a:extLst>
            </p:cNvPr>
            <p:cNvPicPr>
              <a:picLocks noChangeAspect="1"/>
            </p:cNvPicPr>
            <p:nvPr/>
          </p:nvPicPr>
          <p:blipFill>
            <a:blip r:embed="rId4"/>
            <a:stretch>
              <a:fillRect/>
            </a:stretch>
          </p:blipFill>
          <p:spPr>
            <a:xfrm>
              <a:off x="8670534" y="4123788"/>
              <a:ext cx="2350014" cy="1858966"/>
            </a:xfrm>
            <a:prstGeom prst="rect">
              <a:avLst/>
            </a:prstGeom>
          </p:spPr>
        </p:pic>
      </p:grpSp>
      <p:sp>
        <p:nvSpPr>
          <p:cNvPr id="15" name="Rechteck 7">
            <a:extLst>
              <a:ext uri="{FF2B5EF4-FFF2-40B4-BE49-F238E27FC236}">
                <a16:creationId xmlns:a16="http://schemas.microsoft.com/office/drawing/2014/main" id="{9B3AF08A-D21A-8343-87AE-6DD5E8E07381}"/>
              </a:ext>
            </a:extLst>
          </p:cNvPr>
          <p:cNvSpPr/>
          <p:nvPr/>
        </p:nvSpPr>
        <p:spPr>
          <a:xfrm rot="5400000">
            <a:off x="8838759" y="2516186"/>
            <a:ext cx="5680786" cy="1025696"/>
          </a:xfrm>
          <a:prstGeom prst="rect">
            <a:avLst/>
          </a:prstGeom>
          <a:solidFill>
            <a:srgbClr val="FFF991"/>
          </a:solidFill>
          <a:ln>
            <a:solidFill>
              <a:srgbClr val="FFDE13"/>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de-DE" dirty="0" err="1">
                <a:solidFill>
                  <a:srgbClr val="FF9B4B"/>
                </a:solidFill>
              </a:rPr>
              <a:t>Possibility</a:t>
            </a:r>
            <a:r>
              <a:rPr lang="de-DE" dirty="0">
                <a:solidFill>
                  <a:srgbClr val="FF9B4B"/>
                </a:solidFill>
              </a:rPr>
              <a:t> </a:t>
            </a:r>
            <a:r>
              <a:rPr lang="de-DE" dirty="0" err="1">
                <a:solidFill>
                  <a:srgbClr val="FF9B4B"/>
                </a:solidFill>
              </a:rPr>
              <a:t>to</a:t>
            </a:r>
            <a:r>
              <a:rPr lang="de-DE" dirty="0">
                <a:solidFill>
                  <a:srgbClr val="FF9B4B"/>
                </a:solidFill>
              </a:rPr>
              <a:t> </a:t>
            </a:r>
            <a:r>
              <a:rPr lang="de-DE" dirty="0" err="1">
                <a:solidFill>
                  <a:srgbClr val="FF9B4B"/>
                </a:solidFill>
              </a:rPr>
              <a:t>extract</a:t>
            </a:r>
            <a:r>
              <a:rPr lang="de-DE" dirty="0">
                <a:solidFill>
                  <a:srgbClr val="FF9B4B"/>
                </a:solidFill>
              </a:rPr>
              <a:t> </a:t>
            </a:r>
            <a:r>
              <a:rPr lang="de-DE" dirty="0" err="1">
                <a:solidFill>
                  <a:srgbClr val="FF9B4B"/>
                </a:solidFill>
              </a:rPr>
              <a:t>results</a:t>
            </a:r>
            <a:endParaRPr lang="de-DE" dirty="0">
              <a:solidFill>
                <a:srgbClr val="FF9B4B"/>
              </a:solidFill>
            </a:endParaRPr>
          </a:p>
        </p:txBody>
      </p:sp>
      <p:grpSp>
        <p:nvGrpSpPr>
          <p:cNvPr id="10" name="Groupe 9">
            <a:extLst>
              <a:ext uri="{FF2B5EF4-FFF2-40B4-BE49-F238E27FC236}">
                <a16:creationId xmlns:a16="http://schemas.microsoft.com/office/drawing/2014/main" id="{2681C3EB-ED14-D740-86A4-E298F78629FA}"/>
              </a:ext>
            </a:extLst>
          </p:cNvPr>
          <p:cNvGrpSpPr/>
          <p:nvPr/>
        </p:nvGrpSpPr>
        <p:grpSpPr>
          <a:xfrm>
            <a:off x="3851138" y="3609616"/>
            <a:ext cx="4160164" cy="3247096"/>
            <a:chOff x="3851138" y="3609616"/>
            <a:chExt cx="4160164" cy="3247096"/>
          </a:xfrm>
        </p:grpSpPr>
        <p:sp>
          <p:nvSpPr>
            <p:cNvPr id="19" name="Rechteck 18"/>
            <p:cNvSpPr/>
            <p:nvPr/>
          </p:nvSpPr>
          <p:spPr>
            <a:xfrm>
              <a:off x="4855260" y="5869427"/>
              <a:ext cx="3156042" cy="98728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lumMod val="50000"/>
                    </a:schemeClr>
                  </a:solidFill>
                  <a:latin typeface="Arial" panose="020B0604020202020204" pitchFamily="34" charset="0"/>
                  <a:cs typeface="Arial" panose="020B0604020202020204" pitchFamily="34" charset="0"/>
                </a:rPr>
                <a:t>Monitoring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the </a:t>
              </a:r>
              <a:r>
                <a:rPr lang="de-DE" dirty="0" err="1">
                  <a:solidFill>
                    <a:schemeClr val="tx1">
                      <a:lumMod val="50000"/>
                    </a:schemeClr>
                  </a:solidFill>
                  <a:latin typeface="Arial" panose="020B0604020202020204" pitchFamily="34" charset="0"/>
                  <a:cs typeface="Arial" panose="020B0604020202020204" pitchFamily="34" charset="0"/>
                </a:rPr>
                <a:t>implementation</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of</a:t>
              </a:r>
              <a:r>
                <a:rPr lang="de-DE" dirty="0">
                  <a:solidFill>
                    <a:schemeClr val="tx1">
                      <a:lumMod val="50000"/>
                    </a:schemeClr>
                  </a:solidFill>
                  <a:latin typeface="Arial" panose="020B0604020202020204" pitchFamily="34" charset="0"/>
                  <a:cs typeface="Arial" panose="020B0604020202020204" pitchFamily="34" charset="0"/>
                </a:rPr>
                <a:t> </a:t>
              </a:r>
              <a:r>
                <a:rPr lang="de-DE" dirty="0" err="1">
                  <a:solidFill>
                    <a:schemeClr val="tx1">
                      <a:lumMod val="50000"/>
                    </a:schemeClr>
                  </a:solidFill>
                  <a:latin typeface="Arial" panose="020B0604020202020204" pitchFamily="34" charset="0"/>
                  <a:cs typeface="Arial" panose="020B0604020202020204" pitchFamily="34" charset="0"/>
                </a:rPr>
                <a:t>Biodiversity</a:t>
              </a:r>
              <a:r>
                <a:rPr lang="de-DE" dirty="0">
                  <a:solidFill>
                    <a:schemeClr val="tx1">
                      <a:lumMod val="50000"/>
                    </a:schemeClr>
                  </a:solidFill>
                  <a:latin typeface="Arial" panose="020B0604020202020204" pitchFamily="34" charset="0"/>
                  <a:cs typeface="Arial" panose="020B0604020202020204" pitchFamily="34" charset="0"/>
                </a:rPr>
                <a:t> Action Plan</a:t>
              </a:r>
            </a:p>
          </p:txBody>
        </p:sp>
        <p:cxnSp>
          <p:nvCxnSpPr>
            <p:cNvPr id="27" name="Gerade Verbindung mit Pfeil 19">
              <a:extLst>
                <a:ext uri="{FF2B5EF4-FFF2-40B4-BE49-F238E27FC236}">
                  <a16:creationId xmlns:a16="http://schemas.microsoft.com/office/drawing/2014/main" id="{B613446F-2AF1-6A48-B14C-057423642347}"/>
                </a:ext>
              </a:extLst>
            </p:cNvPr>
            <p:cNvCxnSpPr>
              <a:cxnSpLocks/>
            </p:cNvCxnSpPr>
            <p:nvPr/>
          </p:nvCxnSpPr>
          <p:spPr>
            <a:xfrm>
              <a:off x="3851138" y="3609616"/>
              <a:ext cx="856688" cy="2876570"/>
            </a:xfrm>
            <a:prstGeom prst="straightConnector1">
              <a:avLst/>
            </a:prstGeom>
            <a:ln w="57150">
              <a:solidFill>
                <a:schemeClr val="tx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6934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E3BEC52F-2B15-B744-8DEC-A8F936E17CD1}"/>
              </a:ext>
            </a:extLst>
          </p:cNvPr>
          <p:cNvGraphicFramePr>
            <a:graphicFrameLocks noGrp="1"/>
          </p:cNvGraphicFramePr>
          <p:nvPr>
            <p:ph sz="half" idx="1"/>
            <p:extLst>
              <p:ext uri="{D42A27DB-BD31-4B8C-83A1-F6EECF244321}">
                <p14:modId xmlns:p14="http://schemas.microsoft.com/office/powerpoint/2010/main" val="3170563568"/>
              </p:ext>
            </p:extLst>
          </p:nvPr>
        </p:nvGraphicFramePr>
        <p:xfrm>
          <a:off x="609599" y="1360967"/>
          <a:ext cx="11213805" cy="476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re 3">
            <a:extLst>
              <a:ext uri="{FF2B5EF4-FFF2-40B4-BE49-F238E27FC236}">
                <a16:creationId xmlns:a16="http://schemas.microsoft.com/office/drawing/2014/main" id="{2E93C22E-A576-8A4F-81AC-8F77467B030F}"/>
              </a:ext>
            </a:extLst>
          </p:cNvPr>
          <p:cNvSpPr>
            <a:spLocks noGrp="1"/>
          </p:cNvSpPr>
          <p:nvPr>
            <p:ph type="title"/>
          </p:nvPr>
        </p:nvSpPr>
        <p:spPr/>
        <p:txBody>
          <a:bodyPr/>
          <a:lstStyle/>
          <a:p>
            <a:r>
              <a:rPr lang="fr-FR" dirty="0"/>
              <a:t>BPT </a:t>
            </a:r>
            <a:r>
              <a:rPr lang="fr-FR" sz="2800" dirty="0">
                <a:hlinkClick r:id="rId7"/>
              </a:rPr>
              <a:t>https://bpt.biodiversity-performance.eu/</a:t>
            </a:r>
            <a:r>
              <a:rPr lang="fr-FR" sz="2800" dirty="0"/>
              <a:t> </a:t>
            </a:r>
            <a:endParaRPr lang="fr-FR" dirty="0"/>
          </a:p>
        </p:txBody>
      </p:sp>
      <p:sp>
        <p:nvSpPr>
          <p:cNvPr id="5" name="Espace réservé du numéro de diapositive 4">
            <a:extLst>
              <a:ext uri="{FF2B5EF4-FFF2-40B4-BE49-F238E27FC236}">
                <a16:creationId xmlns:a16="http://schemas.microsoft.com/office/drawing/2014/main" id="{4B158D9F-3473-AD4C-BE00-EB7DB969D11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3AACDD-76DD-4945-A97B-9CA626A1D9F5}" type="slidenum">
              <a:rPr kumimoji="0" lang="de-DE" sz="1200" b="0" i="0" u="none" strike="noStrike" kern="1200" cap="none" spc="0" normalizeH="0" baseline="0" noProof="0" smtClean="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pic>
        <p:nvPicPr>
          <p:cNvPr id="1026" name="Picture 2" descr="Résultat de recherche d'images pour &quot;icone rouage&quot;">
            <a:extLst>
              <a:ext uri="{FF2B5EF4-FFF2-40B4-BE49-F238E27FC236}">
                <a16:creationId xmlns:a16="http://schemas.microsoft.com/office/drawing/2014/main" id="{3DFAFF40-A83A-3B41-BA52-D629D20B8A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5890" y="3219450"/>
            <a:ext cx="1352550" cy="1352550"/>
          </a:xfrm>
          <a:prstGeom prst="rect">
            <a:avLst/>
          </a:prstGeom>
          <a:noFill/>
        </p:spPr>
      </p:pic>
      <p:grpSp>
        <p:nvGrpSpPr>
          <p:cNvPr id="19" name="Groupe 18">
            <a:extLst>
              <a:ext uri="{FF2B5EF4-FFF2-40B4-BE49-F238E27FC236}">
                <a16:creationId xmlns:a16="http://schemas.microsoft.com/office/drawing/2014/main" id="{162AA649-B52D-3941-BB41-560B12053F81}"/>
              </a:ext>
            </a:extLst>
          </p:cNvPr>
          <p:cNvGrpSpPr>
            <a:grpSpLocks/>
          </p:cNvGrpSpPr>
          <p:nvPr/>
        </p:nvGrpSpPr>
        <p:grpSpPr bwMode="auto">
          <a:xfrm>
            <a:off x="2844360" y="5302323"/>
            <a:ext cx="1348604" cy="1010440"/>
            <a:chOff x="4160912" y="4365104"/>
            <a:chExt cx="1582554" cy="1186916"/>
          </a:xfrm>
        </p:grpSpPr>
        <p:pic>
          <p:nvPicPr>
            <p:cNvPr id="20" name="Picture 4" descr="https://www.herbea.org/downloads/6340/P1190429-CC-BY-SA-C.Gibert_Solagro_Abeille-domestique-Apis-mellifera-coriandre.jpg">
              <a:extLst>
                <a:ext uri="{FF2B5EF4-FFF2-40B4-BE49-F238E27FC236}">
                  <a16:creationId xmlns:a16="http://schemas.microsoft.com/office/drawing/2014/main" id="{2AB53622-9322-7641-A9DF-16A829530D8E}"/>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160912" y="4365104"/>
              <a:ext cx="1582554" cy="1186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1" name="ZoneTexte 30">
              <a:extLst>
                <a:ext uri="{FF2B5EF4-FFF2-40B4-BE49-F238E27FC236}">
                  <a16:creationId xmlns:a16="http://schemas.microsoft.com/office/drawing/2014/main" id="{31E1D7C4-E634-694A-BC64-2354EC2AE76D}"/>
                </a:ext>
              </a:extLst>
            </p:cNvPr>
            <p:cNvSpPr txBox="1">
              <a:spLocks noChangeArrowheads="1"/>
            </p:cNvSpPr>
            <p:nvPr/>
          </p:nvSpPr>
          <p:spPr bwMode="auto">
            <a:xfrm>
              <a:off x="4263400" y="5129985"/>
              <a:ext cx="1131887" cy="277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77917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937"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grpSp>
      <p:pic>
        <p:nvPicPr>
          <p:cNvPr id="22" name="Image 17">
            <a:extLst>
              <a:ext uri="{FF2B5EF4-FFF2-40B4-BE49-F238E27FC236}">
                <a16:creationId xmlns:a16="http://schemas.microsoft.com/office/drawing/2014/main" id="{A1460FA0-9953-6C46-820C-D5FC15DE3B60}"/>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3978893" y="5137270"/>
            <a:ext cx="517653" cy="52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18">
            <a:extLst>
              <a:ext uri="{FF2B5EF4-FFF2-40B4-BE49-F238E27FC236}">
                <a16:creationId xmlns:a16="http://schemas.microsoft.com/office/drawing/2014/main" id="{74558177-A7A5-874F-8C89-585B8389D258}"/>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2634321" y="5194207"/>
            <a:ext cx="497143" cy="49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 name="Groupe 23">
            <a:extLst>
              <a:ext uri="{FF2B5EF4-FFF2-40B4-BE49-F238E27FC236}">
                <a16:creationId xmlns:a16="http://schemas.microsoft.com/office/drawing/2014/main" id="{E33C3996-3733-B244-9E73-51F431F1E426}"/>
              </a:ext>
            </a:extLst>
          </p:cNvPr>
          <p:cNvGrpSpPr>
            <a:grpSpLocks/>
          </p:cNvGrpSpPr>
          <p:nvPr/>
        </p:nvGrpSpPr>
        <p:grpSpPr bwMode="auto">
          <a:xfrm>
            <a:off x="197249" y="5410945"/>
            <a:ext cx="2001941" cy="880584"/>
            <a:chOff x="659009" y="4149080"/>
            <a:chExt cx="2349775" cy="1034875"/>
          </a:xfrm>
        </p:grpSpPr>
        <p:pic>
          <p:nvPicPr>
            <p:cNvPr id="25" name="Image 24" descr="Capture d’écran 2016-11-29 à 09.21.47.png">
              <a:extLst>
                <a:ext uri="{FF2B5EF4-FFF2-40B4-BE49-F238E27FC236}">
                  <a16:creationId xmlns:a16="http://schemas.microsoft.com/office/drawing/2014/main" id="{275BC569-A569-F046-B150-2C32A5DA04F1}"/>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659009" y="4149080"/>
              <a:ext cx="2349775" cy="1034875"/>
            </a:xfrm>
            <a:prstGeom prst="rect">
              <a:avLst/>
            </a:prstGeom>
            <a:effectLst>
              <a:softEdge rad="127000"/>
            </a:effectLst>
          </p:spPr>
        </p:pic>
        <p:sp>
          <p:nvSpPr>
            <p:cNvPr id="26" name="ZoneTexte 30">
              <a:extLst>
                <a:ext uri="{FF2B5EF4-FFF2-40B4-BE49-F238E27FC236}">
                  <a16:creationId xmlns:a16="http://schemas.microsoft.com/office/drawing/2014/main" id="{8353A451-7828-8A41-9D3A-7F5A951BB553}"/>
                </a:ext>
              </a:extLst>
            </p:cNvPr>
            <p:cNvSpPr txBox="1">
              <a:spLocks noChangeArrowheads="1"/>
            </p:cNvSpPr>
            <p:nvPr/>
          </p:nvSpPr>
          <p:spPr bwMode="auto">
            <a:xfrm>
              <a:off x="1121056" y="4737913"/>
              <a:ext cx="1131887" cy="2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77917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937"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grpSp>
      <p:pic>
        <p:nvPicPr>
          <p:cNvPr id="27" name="Image 13">
            <a:extLst>
              <a:ext uri="{FF2B5EF4-FFF2-40B4-BE49-F238E27FC236}">
                <a16:creationId xmlns:a16="http://schemas.microsoft.com/office/drawing/2014/main" id="{FCE8D238-09F8-F740-91B7-E51A599055D4}"/>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1829468" y="5271056"/>
            <a:ext cx="716826" cy="32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Image 16">
            <a:extLst>
              <a:ext uri="{FF2B5EF4-FFF2-40B4-BE49-F238E27FC236}">
                <a16:creationId xmlns:a16="http://schemas.microsoft.com/office/drawing/2014/main" id="{75EBEBF5-C2C0-9949-9413-F24D3F117854}"/>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44837" y="5113974"/>
            <a:ext cx="567184" cy="568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e 28">
            <a:extLst>
              <a:ext uri="{FF2B5EF4-FFF2-40B4-BE49-F238E27FC236}">
                <a16:creationId xmlns:a16="http://schemas.microsoft.com/office/drawing/2014/main" id="{CD8CE604-7685-0342-AC3F-053BD1D348D3}"/>
              </a:ext>
            </a:extLst>
          </p:cNvPr>
          <p:cNvGrpSpPr>
            <a:grpSpLocks/>
          </p:cNvGrpSpPr>
          <p:nvPr/>
        </p:nvGrpSpPr>
        <p:grpSpPr bwMode="auto">
          <a:xfrm>
            <a:off x="4590151" y="5163556"/>
            <a:ext cx="1831506" cy="1178169"/>
            <a:chOff x="7113301" y="4386191"/>
            <a:chExt cx="2149277" cy="1383081"/>
          </a:xfrm>
        </p:grpSpPr>
        <p:pic>
          <p:nvPicPr>
            <p:cNvPr id="30" name="Espace réservé du contenu 8">
              <a:extLst>
                <a:ext uri="{FF2B5EF4-FFF2-40B4-BE49-F238E27FC236}">
                  <a16:creationId xmlns:a16="http://schemas.microsoft.com/office/drawing/2014/main" id="{4C7A754F-F023-5842-A9AF-522C77BE746F}"/>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7113301" y="4386191"/>
              <a:ext cx="2149277" cy="1383081"/>
            </a:xfrm>
            <a:prstGeom prst="rect">
              <a:avLst/>
            </a:prstGeom>
            <a:effectLst>
              <a:softEdge rad="127000"/>
            </a:effectLst>
          </p:spPr>
        </p:pic>
        <p:sp>
          <p:nvSpPr>
            <p:cNvPr id="31" name="ZoneTexte 37">
              <a:extLst>
                <a:ext uri="{FF2B5EF4-FFF2-40B4-BE49-F238E27FC236}">
                  <a16:creationId xmlns:a16="http://schemas.microsoft.com/office/drawing/2014/main" id="{BE6ED452-0DE1-F04A-A80D-966CCFCE1E6B}"/>
                </a:ext>
              </a:extLst>
            </p:cNvPr>
            <p:cNvSpPr txBox="1">
              <a:spLocks noChangeArrowheads="1"/>
            </p:cNvSpPr>
            <p:nvPr/>
          </p:nvSpPr>
          <p:spPr bwMode="auto">
            <a:xfrm>
              <a:off x="8154930" y="5434853"/>
              <a:ext cx="954266" cy="277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77917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937"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grpSp>
      <p:pic>
        <p:nvPicPr>
          <p:cNvPr id="32" name="Image 19">
            <a:extLst>
              <a:ext uri="{FF2B5EF4-FFF2-40B4-BE49-F238E27FC236}">
                <a16:creationId xmlns:a16="http://schemas.microsoft.com/office/drawing/2014/main" id="{A14156A2-CAFF-0D42-928A-082C654CE870}"/>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6290950" y="5020613"/>
            <a:ext cx="554980" cy="56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a:extLst>
              <a:ext uri="{FF2B5EF4-FFF2-40B4-BE49-F238E27FC236}">
                <a16:creationId xmlns:a16="http://schemas.microsoft.com/office/drawing/2014/main" id="{E7900EC5-9198-AE42-BA40-7522329BC583}"/>
              </a:ext>
            </a:extLst>
          </p:cNvPr>
          <p:cNvSpPr txBox="1"/>
          <p:nvPr/>
        </p:nvSpPr>
        <p:spPr>
          <a:xfrm>
            <a:off x="571915" y="1129754"/>
            <a:ext cx="6648681" cy="646331"/>
          </a:xfrm>
          <a:prstGeom prst="rect">
            <a:avLst/>
          </a:prstGeom>
          <a:noFill/>
        </p:spPr>
        <p:txBody>
          <a:bodyPr wrap="square" rtlCol="0">
            <a:spAutoFit/>
          </a:bodyPr>
          <a:lstStyle/>
          <a:p>
            <a:pPr marL="285750" indent="-285750">
              <a:buFont typeface="Wingdings" pitchFamily="2" charset="2"/>
              <a:buChar char="q"/>
            </a:pPr>
            <a:r>
              <a:rPr lang="fr-FR" b="1" dirty="0">
                <a:solidFill>
                  <a:srgbClr val="C00000"/>
                </a:solidFill>
              </a:rPr>
              <a:t>For a first </a:t>
            </a:r>
            <a:r>
              <a:rPr lang="fr-FR" b="1" dirty="0" err="1">
                <a:solidFill>
                  <a:srgbClr val="C00000"/>
                </a:solidFill>
              </a:rPr>
              <a:t>assessment</a:t>
            </a:r>
            <a:r>
              <a:rPr lang="fr-FR" b="1" dirty="0">
                <a:solidFill>
                  <a:srgbClr val="C00000"/>
                </a:solidFill>
              </a:rPr>
              <a:t> </a:t>
            </a:r>
            <a:r>
              <a:rPr lang="fr-FR" dirty="0"/>
              <a:t>: ½ </a:t>
            </a:r>
            <a:r>
              <a:rPr lang="fr-FR" dirty="0" err="1"/>
              <a:t>day</a:t>
            </a:r>
            <a:r>
              <a:rPr lang="fr-FR" dirty="0"/>
              <a:t> to 1 </a:t>
            </a:r>
            <a:r>
              <a:rPr lang="fr-FR" dirty="0" err="1"/>
              <a:t>day</a:t>
            </a:r>
            <a:r>
              <a:rPr lang="fr-FR" dirty="0"/>
              <a:t> ½ </a:t>
            </a:r>
            <a:r>
              <a:rPr lang="fr-FR" dirty="0" err="1"/>
              <a:t>including</a:t>
            </a:r>
            <a:r>
              <a:rPr lang="fr-FR" dirty="0"/>
              <a:t> </a:t>
            </a:r>
            <a:r>
              <a:rPr lang="fr-FR" dirty="0" err="1"/>
              <a:t>mapping</a:t>
            </a:r>
            <a:endParaRPr lang="fr-FR" dirty="0"/>
          </a:p>
          <a:p>
            <a:pPr marL="285750" indent="-285750">
              <a:buFont typeface="Wingdings" pitchFamily="2" charset="2"/>
              <a:buChar char="q"/>
            </a:pPr>
            <a:r>
              <a:rPr lang="fr-FR" b="1" dirty="0">
                <a:solidFill>
                  <a:srgbClr val="C00000"/>
                </a:solidFill>
              </a:rPr>
              <a:t>For </a:t>
            </a:r>
            <a:r>
              <a:rPr lang="fr-FR" b="1" dirty="0" err="1">
                <a:solidFill>
                  <a:srgbClr val="C00000"/>
                </a:solidFill>
              </a:rPr>
              <a:t>updating</a:t>
            </a:r>
            <a:r>
              <a:rPr lang="fr-FR" b="1" dirty="0">
                <a:solidFill>
                  <a:srgbClr val="C00000"/>
                </a:solidFill>
              </a:rPr>
              <a:t> </a:t>
            </a:r>
            <a:r>
              <a:rPr lang="fr-FR" dirty="0"/>
              <a:t>: </a:t>
            </a:r>
            <a:r>
              <a:rPr lang="fr-FR" dirty="0" err="1"/>
              <a:t>less</a:t>
            </a:r>
            <a:r>
              <a:rPr lang="fr-FR" dirty="0"/>
              <a:t> </a:t>
            </a:r>
            <a:r>
              <a:rPr lang="fr-FR" dirty="0" err="1"/>
              <a:t>than</a:t>
            </a:r>
            <a:r>
              <a:rPr lang="fr-FR" dirty="0"/>
              <a:t> ½ </a:t>
            </a:r>
            <a:r>
              <a:rPr lang="fr-FR" dirty="0" err="1"/>
              <a:t>day</a:t>
            </a:r>
            <a:r>
              <a:rPr lang="fr-FR" dirty="0"/>
              <a:t> (2 </a:t>
            </a:r>
            <a:r>
              <a:rPr lang="fr-FR" dirty="0" err="1"/>
              <a:t>hours</a:t>
            </a:r>
            <a:r>
              <a:rPr lang="fr-FR" dirty="0"/>
              <a:t>)</a:t>
            </a:r>
          </a:p>
        </p:txBody>
      </p:sp>
      <p:sp>
        <p:nvSpPr>
          <p:cNvPr id="33" name="ZoneTexte 32">
            <a:extLst>
              <a:ext uri="{FF2B5EF4-FFF2-40B4-BE49-F238E27FC236}">
                <a16:creationId xmlns:a16="http://schemas.microsoft.com/office/drawing/2014/main" id="{42967DFC-0A25-5841-8A8E-76F08B85C500}"/>
              </a:ext>
            </a:extLst>
          </p:cNvPr>
          <p:cNvSpPr txBox="1"/>
          <p:nvPr/>
        </p:nvSpPr>
        <p:spPr>
          <a:xfrm>
            <a:off x="7076916" y="1145405"/>
            <a:ext cx="4890169" cy="369332"/>
          </a:xfrm>
          <a:prstGeom prst="rect">
            <a:avLst/>
          </a:prstGeom>
          <a:noFill/>
        </p:spPr>
        <p:txBody>
          <a:bodyPr wrap="square" rtlCol="0">
            <a:spAutoFit/>
          </a:bodyPr>
          <a:lstStyle/>
          <a:p>
            <a:pPr marL="285750" indent="-285750">
              <a:buFont typeface="Wingdings" pitchFamily="2" charset="2"/>
              <a:buChar char="q"/>
            </a:pPr>
            <a:r>
              <a:rPr lang="fr-FR" b="1" dirty="0" err="1">
                <a:solidFill>
                  <a:srgbClr val="C00000"/>
                </a:solidFill>
              </a:rPr>
              <a:t>Results</a:t>
            </a:r>
            <a:r>
              <a:rPr lang="fr-FR" b="1" dirty="0">
                <a:solidFill>
                  <a:srgbClr val="C00000"/>
                </a:solidFill>
              </a:rPr>
              <a:t> </a:t>
            </a:r>
            <a:r>
              <a:rPr lang="fr-FR" dirty="0"/>
              <a:t>: &lt; one minute</a:t>
            </a:r>
          </a:p>
        </p:txBody>
      </p:sp>
    </p:spTree>
    <p:extLst>
      <p:ext uri="{BB962C8B-B14F-4D97-AF65-F5344CB8AC3E}">
        <p14:creationId xmlns:p14="http://schemas.microsoft.com/office/powerpoint/2010/main" val="67172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099355" y="2564904"/>
            <a:ext cx="1972603" cy="1800000"/>
          </a:xfrm>
        </p:spPr>
      </p:pic>
      <p:sp>
        <p:nvSpPr>
          <p:cNvPr id="4" name="Foliennummernplatzhalter 3"/>
          <p:cNvSpPr>
            <a:spLocks noGrp="1"/>
          </p:cNvSpPr>
          <p:nvPr>
            <p:ph type="sldNum" sz="quarter" idx="12"/>
          </p:nvPr>
        </p:nvSpPr>
        <p:spPr>
          <a:xfrm>
            <a:off x="8316416" y="6464369"/>
            <a:ext cx="81222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C51DEF-A0F2-436A-B446-D206BED377C1}" type="slidenum">
              <a:rPr lang="de-DE" smtClean="0"/>
              <a:pPr/>
              <a:t>14</a:t>
            </a:fld>
            <a:endParaRPr lang="de-DE" dirty="0"/>
          </a:p>
        </p:txBody>
      </p:sp>
      <p:sp>
        <p:nvSpPr>
          <p:cNvPr id="5" name="Titel 4"/>
          <p:cNvSpPr>
            <a:spLocks noGrp="1"/>
          </p:cNvSpPr>
          <p:nvPr>
            <p:ph type="title"/>
          </p:nvPr>
        </p:nvSpPr>
        <p:spPr>
          <a:xfrm>
            <a:off x="1875914" y="188640"/>
            <a:ext cx="8229600" cy="724942"/>
          </a:xfrm>
        </p:spPr>
        <p:txBody>
          <a:bodyPr>
            <a:normAutofit fontScale="90000"/>
          </a:bodyPr>
          <a:lstStyle/>
          <a:p>
            <a:r>
              <a:rPr lang="de-DE" dirty="0"/>
              <a:t>Poll #2</a:t>
            </a:r>
          </a:p>
        </p:txBody>
      </p:sp>
    </p:spTree>
    <p:extLst>
      <p:ext uri="{BB962C8B-B14F-4D97-AF65-F5344CB8AC3E}">
        <p14:creationId xmlns:p14="http://schemas.microsoft.com/office/powerpoint/2010/main" val="291465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C4790C3-AF80-7743-96F2-45A403909B54}"/>
              </a:ext>
            </a:extLst>
          </p:cNvPr>
          <p:cNvSpPr>
            <a:spLocks noGrp="1"/>
          </p:cNvSpPr>
          <p:nvPr>
            <p:ph type="sldNum" sz="quarter" idx="10"/>
          </p:nvPr>
        </p:nvSpPr>
        <p:spPr>
          <a:xfrm>
            <a:off x="8077200" y="6356351"/>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8F84AC-B81D-6349-9FEC-F0E0D375E795}" type="slidenum">
              <a:rPr kumimoji="0" lang="de-DE" sz="1200" b="0" i="0" u="none" strike="noStrike" kern="1200" cap="none" spc="0" normalizeH="0" baseline="0" noProof="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sp>
        <p:nvSpPr>
          <p:cNvPr id="13" name="Titre 3">
            <a:extLst>
              <a:ext uri="{FF2B5EF4-FFF2-40B4-BE49-F238E27FC236}">
                <a16:creationId xmlns:a16="http://schemas.microsoft.com/office/drawing/2014/main" id="{3580019C-AC08-CD43-884F-131D1FE827A3}"/>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err="1">
                <a:ln>
                  <a:noFill/>
                </a:ln>
                <a:solidFill>
                  <a:srgbClr val="56731D"/>
                </a:solidFill>
                <a:effectLst/>
                <a:uLnTx/>
                <a:uFillTx/>
                <a:latin typeface="Arial" panose="020B0604020202020204" pitchFamily="34" charset="0"/>
                <a:ea typeface="+mj-ea"/>
                <a:cs typeface="Arial" panose="020B0604020202020204" pitchFamily="34" charset="0"/>
              </a:rPr>
              <a:t>Persective</a:t>
            </a: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 for Biodiversity Performance Tool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Long life and operationality</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
        <p:nvSpPr>
          <p:cNvPr id="2" name="Espace réservé du contenu 1">
            <a:extLst>
              <a:ext uri="{FF2B5EF4-FFF2-40B4-BE49-F238E27FC236}">
                <a16:creationId xmlns:a16="http://schemas.microsoft.com/office/drawing/2014/main" id="{52051460-4DD8-E74C-A660-E2E169D9F756}"/>
              </a:ext>
            </a:extLst>
          </p:cNvPr>
          <p:cNvSpPr>
            <a:spLocks noGrp="1"/>
          </p:cNvSpPr>
          <p:nvPr>
            <p:ph idx="1"/>
          </p:nvPr>
        </p:nvSpPr>
        <p:spPr>
          <a:xfrm>
            <a:off x="595808" y="2788167"/>
            <a:ext cx="5162810" cy="3486173"/>
          </a:xfrm>
        </p:spPr>
        <p:txBody>
          <a:bodyPr/>
          <a:lstStyle/>
          <a:p>
            <a:r>
              <a:rPr lang="fr-FR" dirty="0"/>
              <a:t>BPT </a:t>
            </a:r>
            <a:r>
              <a:rPr lang="fr-FR" dirty="0" err="1"/>
              <a:t>can</a:t>
            </a:r>
            <a:r>
              <a:rPr lang="fr-FR" dirty="0"/>
              <a:t> </a:t>
            </a:r>
            <a:r>
              <a:rPr lang="fr-FR" dirty="0" err="1">
                <a:solidFill>
                  <a:srgbClr val="C00000"/>
                </a:solidFill>
              </a:rPr>
              <a:t>be</a:t>
            </a:r>
            <a:r>
              <a:rPr lang="fr-FR" dirty="0">
                <a:solidFill>
                  <a:srgbClr val="C00000"/>
                </a:solidFill>
              </a:rPr>
              <a:t> </a:t>
            </a:r>
            <a:r>
              <a:rPr lang="fr-FR" dirty="0" err="1">
                <a:solidFill>
                  <a:srgbClr val="C00000"/>
                </a:solidFill>
              </a:rPr>
              <a:t>adapted</a:t>
            </a:r>
            <a:endParaRPr lang="fr-FR" dirty="0">
              <a:solidFill>
                <a:srgbClr val="C00000"/>
              </a:solidFill>
            </a:endParaRPr>
          </a:p>
          <a:p>
            <a:pPr>
              <a:buFont typeface="Wingdings" pitchFamily="2" charset="2"/>
              <a:buChar char="Ø"/>
            </a:pPr>
            <a:r>
              <a:rPr lang="de-DE" sz="1900" dirty="0" err="1">
                <a:solidFill>
                  <a:srgbClr val="AAA49A">
                    <a:lumMod val="50000"/>
                  </a:srgbClr>
                </a:solidFill>
              </a:rPr>
              <a:t>for</a:t>
            </a:r>
            <a:r>
              <a:rPr lang="de-DE" sz="1900" dirty="0">
                <a:solidFill>
                  <a:srgbClr val="AAA49A">
                    <a:lumMod val="50000"/>
                  </a:srgbClr>
                </a:solidFill>
              </a:rPr>
              <a:t> </a:t>
            </a:r>
            <a:r>
              <a:rPr lang="de-DE" sz="1900" dirty="0" err="1">
                <a:solidFill>
                  <a:srgbClr val="AAA49A">
                    <a:lumMod val="50000"/>
                  </a:srgbClr>
                </a:solidFill>
              </a:rPr>
              <a:t>specific</a:t>
            </a:r>
            <a:r>
              <a:rPr lang="de-DE" sz="1900" dirty="0">
                <a:solidFill>
                  <a:srgbClr val="AAA49A">
                    <a:lumMod val="50000"/>
                  </a:srgbClr>
                </a:solidFill>
              </a:rPr>
              <a:t> </a:t>
            </a:r>
            <a:r>
              <a:rPr lang="de-DE" sz="1900" dirty="0" err="1">
                <a:solidFill>
                  <a:srgbClr val="AAA49A">
                    <a:lumMod val="50000"/>
                  </a:srgbClr>
                </a:solidFill>
              </a:rPr>
              <a:t>mode</a:t>
            </a:r>
            <a:r>
              <a:rPr lang="de-DE" sz="1900" dirty="0">
                <a:solidFill>
                  <a:srgbClr val="AAA49A">
                    <a:lumMod val="50000"/>
                  </a:srgbClr>
                </a:solidFill>
              </a:rPr>
              <a:t> </a:t>
            </a:r>
            <a:r>
              <a:rPr lang="de-DE" sz="1900" dirty="0" err="1">
                <a:solidFill>
                  <a:srgbClr val="AAA49A">
                    <a:lumMod val="50000"/>
                  </a:srgbClr>
                </a:solidFill>
              </a:rPr>
              <a:t>of</a:t>
            </a:r>
            <a:r>
              <a:rPr lang="de-DE" sz="1900" dirty="0">
                <a:solidFill>
                  <a:srgbClr val="AAA49A">
                    <a:lumMod val="50000"/>
                  </a:srgbClr>
                </a:solidFill>
              </a:rPr>
              <a:t> </a:t>
            </a:r>
            <a:r>
              <a:rPr lang="de-DE" sz="1900" dirty="0" err="1">
                <a:solidFill>
                  <a:srgbClr val="AAA49A">
                    <a:lumMod val="50000"/>
                  </a:srgbClr>
                </a:solidFill>
              </a:rPr>
              <a:t>production</a:t>
            </a:r>
            <a:endParaRPr lang="de-DE" sz="1900" dirty="0">
              <a:solidFill>
                <a:srgbClr val="AAA49A">
                  <a:lumMod val="50000"/>
                </a:srgbClr>
              </a:solidFill>
            </a:endParaRPr>
          </a:p>
          <a:p>
            <a:pPr lvl="1">
              <a:buFont typeface="Wingdings" pitchFamily="2" charset="2"/>
              <a:buChar char="§"/>
            </a:pPr>
            <a:r>
              <a:rPr lang="de-DE" sz="1800" dirty="0" err="1">
                <a:solidFill>
                  <a:srgbClr val="71A72B"/>
                </a:solidFill>
              </a:rPr>
              <a:t>Organic</a:t>
            </a:r>
            <a:r>
              <a:rPr lang="de-DE" sz="1800" dirty="0">
                <a:solidFill>
                  <a:srgbClr val="71A72B"/>
                </a:solidFill>
              </a:rPr>
              <a:t> </a:t>
            </a:r>
            <a:r>
              <a:rPr lang="de-DE" sz="1800" dirty="0" err="1">
                <a:solidFill>
                  <a:srgbClr val="71A72B"/>
                </a:solidFill>
              </a:rPr>
              <a:t>system</a:t>
            </a:r>
            <a:r>
              <a:rPr lang="de-DE" sz="1800" dirty="0">
                <a:solidFill>
                  <a:srgbClr val="71A72B"/>
                </a:solidFill>
              </a:rPr>
              <a:t> (FNAB, France)</a:t>
            </a:r>
          </a:p>
          <a:p>
            <a:pPr lvl="1">
              <a:buFont typeface="Wingdings" pitchFamily="2" charset="2"/>
              <a:buChar char="§"/>
            </a:pPr>
            <a:endParaRPr lang="fr-FR" dirty="0"/>
          </a:p>
          <a:p>
            <a:pPr eaLnBrk="1" fontAlgn="auto" hangingPunct="1">
              <a:spcAft>
                <a:spcPts val="0"/>
              </a:spcAft>
              <a:buFont typeface="Wingdings" charset="0"/>
              <a:buChar char="Ø"/>
              <a:defRPr/>
            </a:pPr>
            <a:r>
              <a:rPr lang="de-DE" sz="1900" dirty="0" err="1">
                <a:solidFill>
                  <a:srgbClr val="AAA49A">
                    <a:lumMod val="50000"/>
                  </a:srgbClr>
                </a:solidFill>
              </a:rPr>
              <a:t>for</a:t>
            </a:r>
            <a:r>
              <a:rPr lang="de-DE" sz="1900" dirty="0">
                <a:solidFill>
                  <a:srgbClr val="AAA49A">
                    <a:lumMod val="50000"/>
                  </a:srgbClr>
                </a:solidFill>
              </a:rPr>
              <a:t> </a:t>
            </a:r>
            <a:r>
              <a:rPr lang="de-DE" sz="1900" dirty="0" err="1">
                <a:solidFill>
                  <a:srgbClr val="AAA49A">
                    <a:lumMod val="50000"/>
                  </a:srgbClr>
                </a:solidFill>
              </a:rPr>
              <a:t>subtropical</a:t>
            </a:r>
            <a:r>
              <a:rPr lang="de-DE" sz="1900" dirty="0">
                <a:solidFill>
                  <a:srgbClr val="AAA49A">
                    <a:lumMod val="50000"/>
                  </a:srgbClr>
                </a:solidFill>
              </a:rPr>
              <a:t> </a:t>
            </a:r>
            <a:r>
              <a:rPr lang="de-DE" sz="1900" dirty="0" err="1">
                <a:solidFill>
                  <a:srgbClr val="AAA49A">
                    <a:lumMod val="50000"/>
                  </a:srgbClr>
                </a:solidFill>
              </a:rPr>
              <a:t>and</a:t>
            </a:r>
            <a:r>
              <a:rPr lang="de-DE" sz="1900" dirty="0">
                <a:solidFill>
                  <a:srgbClr val="AAA49A">
                    <a:lumMod val="50000"/>
                  </a:srgbClr>
                </a:solidFill>
              </a:rPr>
              <a:t> </a:t>
            </a:r>
            <a:r>
              <a:rPr lang="de-DE" sz="1900" dirty="0" err="1">
                <a:solidFill>
                  <a:srgbClr val="AAA49A">
                    <a:lumMod val="50000"/>
                  </a:srgbClr>
                </a:solidFill>
              </a:rPr>
              <a:t>tropical</a:t>
            </a:r>
            <a:r>
              <a:rPr lang="de-DE" sz="1900" dirty="0">
                <a:solidFill>
                  <a:srgbClr val="AAA49A">
                    <a:lumMod val="50000"/>
                  </a:srgbClr>
                </a:solidFill>
              </a:rPr>
              <a:t> </a:t>
            </a:r>
            <a:r>
              <a:rPr lang="de-DE" sz="1900" dirty="0" err="1">
                <a:solidFill>
                  <a:srgbClr val="AAA49A">
                    <a:lumMod val="50000"/>
                  </a:srgbClr>
                </a:solidFill>
              </a:rPr>
              <a:t>regions</a:t>
            </a:r>
            <a:r>
              <a:rPr lang="de-DE" sz="1900" dirty="0">
                <a:solidFill>
                  <a:srgbClr val="AAA49A">
                    <a:lumMod val="50000"/>
                  </a:srgbClr>
                </a:solidFill>
              </a:rPr>
              <a:t> </a:t>
            </a:r>
            <a:r>
              <a:rPr lang="de-DE" sz="1900" dirty="0" err="1">
                <a:solidFill>
                  <a:srgbClr val="AAA49A">
                    <a:lumMod val="50000"/>
                  </a:srgbClr>
                </a:solidFill>
              </a:rPr>
              <a:t>as</a:t>
            </a:r>
            <a:r>
              <a:rPr lang="de-DE" sz="1900" dirty="0">
                <a:solidFill>
                  <a:srgbClr val="AAA49A">
                    <a:lumMod val="50000"/>
                  </a:srgbClr>
                </a:solidFill>
              </a:rPr>
              <a:t> </a:t>
            </a:r>
            <a:r>
              <a:rPr lang="de-DE" sz="1900" dirty="0" err="1">
                <a:solidFill>
                  <a:srgbClr val="AAA49A">
                    <a:lumMod val="50000"/>
                  </a:srgbClr>
                </a:solidFill>
              </a:rPr>
              <a:t>well</a:t>
            </a:r>
            <a:r>
              <a:rPr lang="de-DE" sz="1900" dirty="0">
                <a:solidFill>
                  <a:srgbClr val="AAA49A">
                    <a:lumMod val="50000"/>
                  </a:srgbClr>
                </a:solidFill>
              </a:rPr>
              <a:t> </a:t>
            </a:r>
            <a:r>
              <a:rPr lang="de-DE" sz="1900" dirty="0" err="1">
                <a:solidFill>
                  <a:srgbClr val="AAA49A">
                    <a:lumMod val="50000"/>
                  </a:srgbClr>
                </a:solidFill>
              </a:rPr>
              <a:t>as</a:t>
            </a:r>
            <a:r>
              <a:rPr lang="de-DE" sz="1900" dirty="0">
                <a:solidFill>
                  <a:srgbClr val="AAA49A">
                    <a:lumMod val="50000"/>
                  </a:srgbClr>
                </a:solidFill>
              </a:rPr>
              <a:t> </a:t>
            </a:r>
            <a:r>
              <a:rPr lang="de-DE" sz="1900" dirty="0" err="1">
                <a:solidFill>
                  <a:srgbClr val="AAA49A">
                    <a:lumMod val="50000"/>
                  </a:srgbClr>
                </a:solidFill>
              </a:rPr>
              <a:t>for</a:t>
            </a:r>
            <a:r>
              <a:rPr lang="de-DE" sz="1900" dirty="0">
                <a:solidFill>
                  <a:srgbClr val="AAA49A">
                    <a:lumMod val="50000"/>
                  </a:srgbClr>
                </a:solidFill>
              </a:rPr>
              <a:t> </a:t>
            </a:r>
            <a:r>
              <a:rPr lang="de-DE" sz="1900" dirty="0" err="1">
                <a:solidFill>
                  <a:srgbClr val="AAA49A">
                    <a:lumMod val="50000"/>
                  </a:srgbClr>
                </a:solidFill>
              </a:rPr>
              <a:t>specific</a:t>
            </a:r>
            <a:r>
              <a:rPr lang="de-DE" sz="1900" dirty="0">
                <a:solidFill>
                  <a:srgbClr val="AAA49A">
                    <a:lumMod val="50000"/>
                  </a:srgbClr>
                </a:solidFill>
              </a:rPr>
              <a:t> </a:t>
            </a:r>
            <a:r>
              <a:rPr lang="de-DE" sz="1900" dirty="0" err="1">
                <a:solidFill>
                  <a:srgbClr val="AAA49A">
                    <a:lumMod val="50000"/>
                  </a:srgbClr>
                </a:solidFill>
              </a:rPr>
              <a:t>crops</a:t>
            </a:r>
            <a:r>
              <a:rPr lang="de-DE" sz="1900" dirty="0">
                <a:solidFill>
                  <a:srgbClr val="AAA49A">
                    <a:lumMod val="50000"/>
                  </a:srgbClr>
                </a:solidFill>
              </a:rPr>
              <a:t>. </a:t>
            </a:r>
            <a:r>
              <a:rPr lang="de-DE" sz="1900" dirty="0" err="1">
                <a:solidFill>
                  <a:srgbClr val="AAA49A">
                    <a:lumMod val="50000"/>
                  </a:srgbClr>
                </a:solidFill>
              </a:rPr>
              <a:t>Examples</a:t>
            </a:r>
            <a:r>
              <a:rPr lang="de-DE" sz="1900" dirty="0">
                <a:solidFill>
                  <a:srgbClr val="AAA49A">
                    <a:lumMod val="50000"/>
                  </a:srgbClr>
                </a:solidFill>
              </a:rPr>
              <a:t>:</a:t>
            </a:r>
          </a:p>
          <a:p>
            <a:pPr lvl="1" eaLnBrk="1" fontAlgn="auto" hangingPunct="1">
              <a:spcAft>
                <a:spcPts val="0"/>
              </a:spcAft>
              <a:buFont typeface="Wingdings" panose="05000000000000000000" pitchFamily="2" charset="2"/>
              <a:buChar char="§"/>
              <a:defRPr/>
            </a:pPr>
            <a:r>
              <a:rPr lang="de-DE" sz="1800" dirty="0">
                <a:solidFill>
                  <a:srgbClr val="71A72B"/>
                </a:solidFill>
              </a:rPr>
              <a:t>BPT Café </a:t>
            </a:r>
            <a:r>
              <a:rPr lang="de-DE" sz="1800" dirty="0" err="1">
                <a:solidFill>
                  <a:srgbClr val="71A72B"/>
                </a:solidFill>
              </a:rPr>
              <a:t>with</a:t>
            </a:r>
            <a:r>
              <a:rPr lang="de-DE" sz="1800" dirty="0">
                <a:solidFill>
                  <a:srgbClr val="71A72B"/>
                </a:solidFill>
              </a:rPr>
              <a:t> </a:t>
            </a:r>
            <a:r>
              <a:rPr lang="de-DE" sz="1800" dirty="0" err="1">
                <a:solidFill>
                  <a:srgbClr val="71A72B"/>
                </a:solidFill>
              </a:rPr>
              <a:t>Rainforest</a:t>
            </a:r>
            <a:r>
              <a:rPr lang="de-DE" sz="1800" dirty="0">
                <a:solidFill>
                  <a:srgbClr val="71A72B"/>
                </a:solidFill>
              </a:rPr>
              <a:t> Alliance</a:t>
            </a:r>
          </a:p>
          <a:p>
            <a:pPr lvl="1" eaLnBrk="1" fontAlgn="auto" hangingPunct="1">
              <a:spcAft>
                <a:spcPts val="0"/>
              </a:spcAft>
              <a:buFont typeface="Wingdings" panose="05000000000000000000" pitchFamily="2" charset="2"/>
              <a:buChar char="§"/>
              <a:defRPr/>
            </a:pPr>
            <a:r>
              <a:rPr lang="de-DE" sz="1800" dirty="0">
                <a:solidFill>
                  <a:srgbClr val="71A72B"/>
                </a:solidFill>
              </a:rPr>
              <a:t>BPT </a:t>
            </a:r>
            <a:r>
              <a:rPr lang="de-DE" sz="1800" dirty="0" err="1">
                <a:solidFill>
                  <a:srgbClr val="71A72B"/>
                </a:solidFill>
              </a:rPr>
              <a:t>Spices</a:t>
            </a:r>
            <a:r>
              <a:rPr lang="de-DE" sz="1800" dirty="0">
                <a:solidFill>
                  <a:srgbClr val="71A72B"/>
                </a:solidFill>
              </a:rPr>
              <a:t> in </a:t>
            </a:r>
            <a:r>
              <a:rPr lang="de-DE" sz="1800" dirty="0" err="1">
                <a:solidFill>
                  <a:srgbClr val="71A72B"/>
                </a:solidFill>
              </a:rPr>
              <a:t>India</a:t>
            </a:r>
            <a:r>
              <a:rPr lang="de-DE" sz="1800" dirty="0">
                <a:solidFill>
                  <a:srgbClr val="71A72B"/>
                </a:solidFill>
              </a:rPr>
              <a:t> </a:t>
            </a:r>
            <a:r>
              <a:rPr lang="de-DE" sz="1800" dirty="0" err="1">
                <a:solidFill>
                  <a:srgbClr val="71A72B"/>
                </a:solidFill>
              </a:rPr>
              <a:t>with</a:t>
            </a:r>
            <a:r>
              <a:rPr lang="de-DE" sz="1800" dirty="0">
                <a:solidFill>
                  <a:srgbClr val="71A72B"/>
                </a:solidFill>
              </a:rPr>
              <a:t> UEBT </a:t>
            </a:r>
            <a:r>
              <a:rPr lang="de-DE" sz="1800" dirty="0" err="1">
                <a:solidFill>
                  <a:srgbClr val="71A72B"/>
                </a:solidFill>
              </a:rPr>
              <a:t>and</a:t>
            </a:r>
            <a:r>
              <a:rPr lang="de-DE" sz="1800" dirty="0">
                <a:solidFill>
                  <a:srgbClr val="71A72B"/>
                </a:solidFill>
              </a:rPr>
              <a:t> GIZ</a:t>
            </a:r>
          </a:p>
          <a:p>
            <a:pPr lvl="1" eaLnBrk="1" fontAlgn="auto" hangingPunct="1">
              <a:spcAft>
                <a:spcPts val="0"/>
              </a:spcAft>
              <a:buFont typeface="Wingdings" panose="05000000000000000000" pitchFamily="2" charset="2"/>
              <a:buChar char="§"/>
              <a:defRPr/>
            </a:pPr>
            <a:r>
              <a:rPr lang="de-DE" sz="1800" dirty="0">
                <a:solidFill>
                  <a:srgbClr val="71A72B"/>
                </a:solidFill>
              </a:rPr>
              <a:t>BPT </a:t>
            </a:r>
            <a:r>
              <a:rPr lang="de-DE" sz="1800" dirty="0" err="1">
                <a:solidFill>
                  <a:srgbClr val="71A72B"/>
                </a:solidFill>
              </a:rPr>
              <a:t>Banana</a:t>
            </a:r>
            <a:r>
              <a:rPr lang="de-DE" sz="1800" dirty="0">
                <a:solidFill>
                  <a:srgbClr val="71A72B"/>
                </a:solidFill>
              </a:rPr>
              <a:t> </a:t>
            </a:r>
            <a:r>
              <a:rPr lang="de-DE" sz="1800" dirty="0" err="1">
                <a:solidFill>
                  <a:srgbClr val="71A72B"/>
                </a:solidFill>
              </a:rPr>
              <a:t>and</a:t>
            </a:r>
            <a:r>
              <a:rPr lang="de-DE" sz="1800" dirty="0">
                <a:solidFill>
                  <a:srgbClr val="71A72B"/>
                </a:solidFill>
              </a:rPr>
              <a:t> </a:t>
            </a:r>
            <a:r>
              <a:rPr lang="de-DE" sz="1800" dirty="0" err="1">
                <a:solidFill>
                  <a:srgbClr val="71A72B"/>
                </a:solidFill>
              </a:rPr>
              <a:t>Pineapple</a:t>
            </a:r>
            <a:r>
              <a:rPr lang="de-DE" sz="1800" dirty="0">
                <a:solidFill>
                  <a:srgbClr val="71A72B"/>
                </a:solidFill>
              </a:rPr>
              <a:t> </a:t>
            </a:r>
            <a:r>
              <a:rPr lang="de-DE" sz="1800" dirty="0" err="1">
                <a:solidFill>
                  <a:srgbClr val="71A72B"/>
                </a:solidFill>
              </a:rPr>
              <a:t>with</a:t>
            </a:r>
            <a:r>
              <a:rPr lang="de-DE" sz="1800" dirty="0">
                <a:solidFill>
                  <a:srgbClr val="71A72B"/>
                </a:solidFill>
              </a:rPr>
              <a:t> GIZ</a:t>
            </a:r>
          </a:p>
          <a:p>
            <a:pPr lvl="1" eaLnBrk="1" fontAlgn="auto" hangingPunct="1">
              <a:spcAft>
                <a:spcPts val="0"/>
              </a:spcAft>
              <a:buFont typeface="Wingdings" panose="05000000000000000000" pitchFamily="2" charset="2"/>
              <a:buChar char="§"/>
              <a:defRPr/>
            </a:pPr>
            <a:r>
              <a:rPr lang="de-DE" sz="1800" dirty="0">
                <a:solidFill>
                  <a:srgbClr val="71A72B"/>
                </a:solidFill>
              </a:rPr>
              <a:t>BPT </a:t>
            </a:r>
            <a:r>
              <a:rPr lang="de-DE" sz="1800" dirty="0" err="1">
                <a:solidFill>
                  <a:srgbClr val="71A72B"/>
                </a:solidFill>
              </a:rPr>
              <a:t>Cocoa</a:t>
            </a:r>
            <a:r>
              <a:rPr lang="de-DE" sz="1800" dirty="0">
                <a:solidFill>
                  <a:srgbClr val="71A72B"/>
                </a:solidFill>
              </a:rPr>
              <a:t> in Ghana </a:t>
            </a:r>
            <a:r>
              <a:rPr lang="de-DE" sz="1800" dirty="0" err="1">
                <a:solidFill>
                  <a:srgbClr val="71A72B"/>
                </a:solidFill>
              </a:rPr>
              <a:t>with</a:t>
            </a:r>
            <a:r>
              <a:rPr lang="de-DE" sz="1800" dirty="0">
                <a:solidFill>
                  <a:srgbClr val="71A72B"/>
                </a:solidFill>
              </a:rPr>
              <a:t> </a:t>
            </a:r>
            <a:r>
              <a:rPr lang="de-DE" sz="1800" dirty="0" err="1">
                <a:solidFill>
                  <a:srgbClr val="71A72B"/>
                </a:solidFill>
              </a:rPr>
              <a:t>Fairtrade</a:t>
            </a:r>
            <a:endParaRPr lang="de-DE" sz="1800" dirty="0">
              <a:solidFill>
                <a:srgbClr val="71A72B"/>
              </a:solidFill>
            </a:endParaRPr>
          </a:p>
          <a:p>
            <a:pPr lvl="1"/>
            <a:endParaRPr lang="fr-FR" dirty="0"/>
          </a:p>
        </p:txBody>
      </p:sp>
      <p:sp>
        <p:nvSpPr>
          <p:cNvPr id="10" name="Espace réservé du contenu 1">
            <a:extLst>
              <a:ext uri="{FF2B5EF4-FFF2-40B4-BE49-F238E27FC236}">
                <a16:creationId xmlns:a16="http://schemas.microsoft.com/office/drawing/2014/main" id="{CA6FA905-1B9B-4745-937B-99EB311FDA9C}"/>
              </a:ext>
            </a:extLst>
          </p:cNvPr>
          <p:cNvSpPr txBox="1">
            <a:spLocks/>
          </p:cNvSpPr>
          <p:nvPr/>
        </p:nvSpPr>
        <p:spPr bwMode="auto">
          <a:xfrm>
            <a:off x="6096000" y="2788167"/>
            <a:ext cx="5758720" cy="37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accent4"/>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accent5"/>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err="1"/>
              <a:t>Fee</a:t>
            </a:r>
            <a:r>
              <a:rPr lang="fr-FR" dirty="0"/>
              <a:t>-system </a:t>
            </a:r>
            <a:r>
              <a:rPr lang="fr-FR" dirty="0" err="1"/>
              <a:t>implementation</a:t>
            </a:r>
            <a:r>
              <a:rPr lang="fr-FR" dirty="0"/>
              <a:t> in </a:t>
            </a:r>
            <a:r>
              <a:rPr lang="fr-FR" dirty="0">
                <a:solidFill>
                  <a:srgbClr val="C00000"/>
                </a:solidFill>
              </a:rPr>
              <a:t>2021</a:t>
            </a:r>
          </a:p>
          <a:p>
            <a:pPr lvl="1">
              <a:buFont typeface="Wingdings" pitchFamily="2" charset="2"/>
              <a:buChar char="§"/>
            </a:pPr>
            <a:r>
              <a:rPr lang="fr-FR" sz="1800" dirty="0">
                <a:solidFill>
                  <a:srgbClr val="71A72B"/>
                </a:solidFill>
              </a:rPr>
              <a:t>To </a:t>
            </a:r>
            <a:r>
              <a:rPr lang="fr-FR" sz="1800" dirty="0" err="1">
                <a:solidFill>
                  <a:srgbClr val="71A72B"/>
                </a:solidFill>
              </a:rPr>
              <a:t>maintain</a:t>
            </a:r>
            <a:r>
              <a:rPr lang="fr-FR" sz="1800" dirty="0">
                <a:solidFill>
                  <a:srgbClr val="71A72B"/>
                </a:solidFill>
              </a:rPr>
              <a:t> and to update the </a:t>
            </a:r>
            <a:r>
              <a:rPr lang="fr-FR" sz="1800" dirty="0" err="1">
                <a:solidFill>
                  <a:srgbClr val="71A72B"/>
                </a:solidFill>
              </a:rPr>
              <a:t>tool</a:t>
            </a:r>
            <a:endParaRPr lang="fr-FR" sz="1800" dirty="0">
              <a:solidFill>
                <a:srgbClr val="71A72B"/>
              </a:solidFill>
            </a:endParaRPr>
          </a:p>
          <a:p>
            <a:pPr lvl="1">
              <a:buFont typeface="Wingdings" pitchFamily="2" charset="2"/>
              <a:buChar char="§"/>
            </a:pPr>
            <a:r>
              <a:rPr lang="fr-FR" sz="1800" dirty="0" err="1">
                <a:solidFill>
                  <a:srgbClr val="71A72B"/>
                </a:solidFill>
              </a:rPr>
              <a:t>Fair</a:t>
            </a:r>
            <a:r>
              <a:rPr lang="fr-FR" sz="1800" dirty="0">
                <a:solidFill>
                  <a:srgbClr val="71A72B"/>
                </a:solidFill>
              </a:rPr>
              <a:t> and </a:t>
            </a:r>
            <a:r>
              <a:rPr lang="fr-FR" sz="1800" dirty="0" err="1">
                <a:solidFill>
                  <a:srgbClr val="71A72B"/>
                </a:solidFill>
              </a:rPr>
              <a:t>reasonable</a:t>
            </a:r>
            <a:r>
              <a:rPr lang="fr-FR" sz="1800" dirty="0">
                <a:solidFill>
                  <a:srgbClr val="71A72B"/>
                </a:solidFill>
              </a:rPr>
              <a:t> </a:t>
            </a:r>
            <a:r>
              <a:rPr lang="fr-FR" sz="1800" dirty="0" err="1">
                <a:solidFill>
                  <a:srgbClr val="71A72B"/>
                </a:solidFill>
              </a:rPr>
              <a:t>fee</a:t>
            </a:r>
            <a:endParaRPr lang="fr-FR" sz="1800" dirty="0">
              <a:solidFill>
                <a:srgbClr val="71A72B"/>
              </a:solidFill>
            </a:endParaRPr>
          </a:p>
          <a:p>
            <a:pPr lvl="1">
              <a:buFont typeface="Wingdings" pitchFamily="2" charset="2"/>
              <a:buChar char="§"/>
            </a:pPr>
            <a:endParaRPr lang="de-DE" sz="1800" dirty="0">
              <a:solidFill>
                <a:srgbClr val="71A72B"/>
              </a:solidFill>
            </a:endParaRPr>
          </a:p>
          <a:p>
            <a:pPr lvl="1">
              <a:buFont typeface="Wingdings" pitchFamily="2" charset="2"/>
              <a:buChar char="§"/>
            </a:pPr>
            <a:endParaRPr lang="fr-FR" dirty="0"/>
          </a:p>
          <a:p>
            <a:pPr eaLnBrk="1" fontAlgn="auto" hangingPunct="1">
              <a:spcAft>
                <a:spcPts val="0"/>
              </a:spcAft>
              <a:defRPr/>
            </a:pPr>
            <a:r>
              <a:rPr lang="de-DE" dirty="0"/>
              <a:t>Close </a:t>
            </a:r>
            <a:r>
              <a:rPr lang="de-DE" dirty="0" err="1"/>
              <a:t>contact</a:t>
            </a:r>
            <a:r>
              <a:rPr lang="de-DE" dirty="0"/>
              <a:t> </a:t>
            </a:r>
            <a:r>
              <a:rPr lang="de-DE" dirty="0" err="1"/>
              <a:t>with</a:t>
            </a:r>
            <a:endParaRPr lang="de-DE" dirty="0"/>
          </a:p>
          <a:p>
            <a:pPr lvl="1" eaLnBrk="1" fontAlgn="auto" hangingPunct="1">
              <a:spcAft>
                <a:spcPts val="0"/>
              </a:spcAft>
              <a:buFont typeface="Wingdings" panose="05000000000000000000" pitchFamily="2" charset="2"/>
              <a:buChar char="§"/>
              <a:defRPr/>
            </a:pPr>
            <a:r>
              <a:rPr lang="de-DE" sz="1800" dirty="0">
                <a:solidFill>
                  <a:srgbClr val="71A72B"/>
                </a:solidFill>
              </a:rPr>
              <a:t>Potential </a:t>
            </a:r>
            <a:r>
              <a:rPr lang="de-DE" sz="1800" dirty="0" err="1">
                <a:solidFill>
                  <a:srgbClr val="71A72B"/>
                </a:solidFill>
              </a:rPr>
              <a:t>synergies</a:t>
            </a:r>
            <a:r>
              <a:rPr lang="de-DE" sz="1800" dirty="0">
                <a:solidFill>
                  <a:srgbClr val="71A72B"/>
                </a:solidFill>
              </a:rPr>
              <a:t> </a:t>
            </a:r>
            <a:r>
              <a:rPr lang="de-DE" sz="1800" dirty="0" err="1">
                <a:solidFill>
                  <a:srgbClr val="71A72B"/>
                </a:solidFill>
              </a:rPr>
              <a:t>are</a:t>
            </a:r>
            <a:r>
              <a:rPr lang="de-DE" sz="1800" dirty="0">
                <a:solidFill>
                  <a:srgbClr val="71A72B"/>
                </a:solidFill>
              </a:rPr>
              <a:t> </a:t>
            </a:r>
            <a:r>
              <a:rPr lang="de-DE" sz="1800" dirty="0" err="1">
                <a:solidFill>
                  <a:srgbClr val="71A72B"/>
                </a:solidFill>
              </a:rPr>
              <a:t>explored</a:t>
            </a:r>
            <a:endParaRPr lang="de-DE" sz="1800" dirty="0">
              <a:solidFill>
                <a:srgbClr val="71A72B"/>
              </a:solidFill>
            </a:endParaRPr>
          </a:p>
          <a:p>
            <a:pPr lvl="1"/>
            <a:endParaRPr lang="fr-FR" dirty="0"/>
          </a:p>
        </p:txBody>
      </p:sp>
      <p:sp>
        <p:nvSpPr>
          <p:cNvPr id="14" name="Espace réservé du contenu 1">
            <a:extLst>
              <a:ext uri="{FF2B5EF4-FFF2-40B4-BE49-F238E27FC236}">
                <a16:creationId xmlns:a16="http://schemas.microsoft.com/office/drawing/2014/main" id="{C0097A7A-BF4D-0B41-B4EC-BFD2E6AFCC9D}"/>
              </a:ext>
            </a:extLst>
          </p:cNvPr>
          <p:cNvSpPr txBox="1">
            <a:spLocks/>
          </p:cNvSpPr>
          <p:nvPr/>
        </p:nvSpPr>
        <p:spPr bwMode="auto">
          <a:xfrm>
            <a:off x="655468" y="1107060"/>
            <a:ext cx="8698393" cy="54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accent4"/>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accent5"/>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a:solidFill>
                  <a:srgbClr val="C00000"/>
                </a:solidFill>
              </a:rPr>
              <a:t>BPT </a:t>
            </a:r>
            <a:r>
              <a:rPr lang="fr-FR" dirty="0" err="1">
                <a:solidFill>
                  <a:srgbClr val="C00000"/>
                </a:solidFill>
              </a:rPr>
              <a:t>is</a:t>
            </a:r>
            <a:r>
              <a:rPr lang="fr-FR" dirty="0">
                <a:solidFill>
                  <a:srgbClr val="C00000"/>
                </a:solidFill>
              </a:rPr>
              <a:t> </a:t>
            </a:r>
            <a:r>
              <a:rPr lang="fr-FR" dirty="0" err="1">
                <a:solidFill>
                  <a:srgbClr val="C00000"/>
                </a:solidFill>
              </a:rPr>
              <a:t>corresponding</a:t>
            </a:r>
            <a:r>
              <a:rPr lang="fr-FR" dirty="0">
                <a:solidFill>
                  <a:srgbClr val="C00000"/>
                </a:solidFill>
              </a:rPr>
              <a:t> to ours </a:t>
            </a:r>
            <a:r>
              <a:rPr lang="fr-FR" dirty="0" err="1">
                <a:solidFill>
                  <a:srgbClr val="C00000"/>
                </a:solidFill>
              </a:rPr>
              <a:t>target</a:t>
            </a:r>
            <a:r>
              <a:rPr lang="fr-FR" dirty="0">
                <a:solidFill>
                  <a:srgbClr val="C00000"/>
                </a:solidFill>
              </a:rPr>
              <a:t> </a:t>
            </a:r>
            <a:r>
              <a:rPr lang="fr-FR" dirty="0" err="1">
                <a:solidFill>
                  <a:srgbClr val="C00000"/>
                </a:solidFill>
              </a:rPr>
              <a:t>public’s</a:t>
            </a:r>
            <a:r>
              <a:rPr lang="fr-FR" dirty="0">
                <a:solidFill>
                  <a:srgbClr val="C00000"/>
                </a:solidFill>
              </a:rPr>
              <a:t> </a:t>
            </a:r>
            <a:r>
              <a:rPr lang="fr-FR" dirty="0" err="1">
                <a:solidFill>
                  <a:srgbClr val="C00000"/>
                </a:solidFill>
              </a:rPr>
              <a:t>demand</a:t>
            </a:r>
            <a:r>
              <a:rPr lang="fr-FR" dirty="0">
                <a:solidFill>
                  <a:srgbClr val="C00000"/>
                </a:solidFill>
              </a:rPr>
              <a:t>…</a:t>
            </a:r>
          </a:p>
          <a:p>
            <a:endParaRPr lang="de-DE" sz="1800" dirty="0">
              <a:solidFill>
                <a:srgbClr val="C00000"/>
              </a:solidFill>
            </a:endParaRPr>
          </a:p>
          <a:p>
            <a:pPr lvl="1"/>
            <a:endParaRPr lang="fr-FR" dirty="0">
              <a:solidFill>
                <a:srgbClr val="C00000"/>
              </a:solidFill>
            </a:endParaRPr>
          </a:p>
        </p:txBody>
      </p:sp>
      <p:sp>
        <p:nvSpPr>
          <p:cNvPr id="15" name="Espace réservé du contenu 1">
            <a:extLst>
              <a:ext uri="{FF2B5EF4-FFF2-40B4-BE49-F238E27FC236}">
                <a16:creationId xmlns:a16="http://schemas.microsoft.com/office/drawing/2014/main" id="{33692E0B-0523-EE44-A87E-E234138E4784}"/>
              </a:ext>
            </a:extLst>
          </p:cNvPr>
          <p:cNvSpPr txBox="1">
            <a:spLocks/>
          </p:cNvSpPr>
          <p:nvPr/>
        </p:nvSpPr>
        <p:spPr bwMode="auto">
          <a:xfrm>
            <a:off x="655468" y="1760868"/>
            <a:ext cx="8698393" cy="548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chemeClr val="tx2">
                    <a:lumMod val="50000"/>
                  </a:schemeClr>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Arial" panose="020B0604020202020204" pitchFamily="34" charset="0"/>
              <a:buChar char="–"/>
              <a:defRPr sz="2000" kern="1200">
                <a:solidFill>
                  <a:schemeClr val="accent3"/>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Arial" panose="020B0604020202020204" pitchFamily="34" charset="0"/>
              <a:buChar char="•"/>
              <a:defRPr kern="1200">
                <a:solidFill>
                  <a:schemeClr val="accent4"/>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accent5"/>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chemeClr val="bg2">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FR" dirty="0" err="1">
                <a:solidFill>
                  <a:srgbClr val="C00000"/>
                </a:solidFill>
              </a:rPr>
              <a:t>Improvements</a:t>
            </a:r>
            <a:r>
              <a:rPr lang="fr-FR" dirty="0">
                <a:solidFill>
                  <a:srgbClr val="C00000"/>
                </a:solidFill>
              </a:rPr>
              <a:t> are </a:t>
            </a:r>
            <a:r>
              <a:rPr lang="fr-FR" dirty="0" err="1">
                <a:solidFill>
                  <a:srgbClr val="C00000"/>
                </a:solidFill>
              </a:rPr>
              <a:t>still</a:t>
            </a:r>
            <a:r>
              <a:rPr lang="fr-FR" dirty="0">
                <a:solidFill>
                  <a:srgbClr val="C00000"/>
                </a:solidFill>
              </a:rPr>
              <a:t> on-</a:t>
            </a:r>
            <a:r>
              <a:rPr lang="fr-FR" dirty="0" err="1">
                <a:solidFill>
                  <a:srgbClr val="C00000"/>
                </a:solidFill>
              </a:rPr>
              <a:t>going</a:t>
            </a:r>
            <a:r>
              <a:rPr lang="fr-FR" dirty="0">
                <a:solidFill>
                  <a:srgbClr val="C00000"/>
                </a:solidFill>
              </a:rPr>
              <a:t> to </a:t>
            </a:r>
            <a:r>
              <a:rPr lang="fr-FR" dirty="0" err="1">
                <a:solidFill>
                  <a:srgbClr val="C00000"/>
                </a:solidFill>
              </a:rPr>
              <a:t>better</a:t>
            </a:r>
            <a:r>
              <a:rPr lang="fr-FR" dirty="0">
                <a:solidFill>
                  <a:srgbClr val="C00000"/>
                </a:solidFill>
              </a:rPr>
              <a:t> </a:t>
            </a:r>
            <a:r>
              <a:rPr lang="fr-FR" dirty="0" err="1">
                <a:solidFill>
                  <a:srgbClr val="C00000"/>
                </a:solidFill>
              </a:rPr>
              <a:t>anwser</a:t>
            </a:r>
            <a:r>
              <a:rPr lang="fr-FR" dirty="0">
                <a:solidFill>
                  <a:srgbClr val="C00000"/>
                </a:solidFill>
              </a:rPr>
              <a:t> </a:t>
            </a:r>
            <a:r>
              <a:rPr lang="fr-FR" dirty="0" err="1">
                <a:solidFill>
                  <a:srgbClr val="C00000"/>
                </a:solidFill>
              </a:rPr>
              <a:t>it</a:t>
            </a:r>
            <a:r>
              <a:rPr lang="fr-FR" dirty="0">
                <a:solidFill>
                  <a:srgbClr val="C00000"/>
                </a:solidFill>
              </a:rPr>
              <a:t>… </a:t>
            </a:r>
          </a:p>
          <a:p>
            <a:endParaRPr lang="de-DE" sz="1800" dirty="0">
              <a:solidFill>
                <a:srgbClr val="71A72B"/>
              </a:solidFill>
            </a:endParaRPr>
          </a:p>
          <a:p>
            <a:pPr lvl="1"/>
            <a:endParaRPr lang="fr-FR" dirty="0"/>
          </a:p>
        </p:txBody>
      </p:sp>
      <p:pic>
        <p:nvPicPr>
          <p:cNvPr id="16" name="Picture 1" descr="A picture containing drawing&#10;&#10;Description automatically generated">
            <a:extLst>
              <a:ext uri="{FF2B5EF4-FFF2-40B4-BE49-F238E27FC236}">
                <a16:creationId xmlns:a16="http://schemas.microsoft.com/office/drawing/2014/main" id="{050ED322-2FE1-8F49-BBDA-E725EB994D7C}"/>
              </a:ext>
            </a:extLst>
          </p:cNvPr>
          <p:cNvPicPr/>
          <p:nvPr/>
        </p:nvPicPr>
        <p:blipFill>
          <a:blip r:embed="rId3">
            <a:extLst>
              <a:ext uri="{28A0092B-C50C-407E-A947-70E740481C1C}">
                <a14:useLocalDpi xmlns:a14="http://schemas.microsoft.com/office/drawing/2010/main" val="0"/>
              </a:ext>
            </a:extLst>
          </a:blip>
          <a:stretch>
            <a:fillRect/>
          </a:stretch>
        </p:blipFill>
        <p:spPr>
          <a:xfrm>
            <a:off x="9144000" y="4322261"/>
            <a:ext cx="1516380" cy="626110"/>
          </a:xfrm>
          <a:prstGeom prst="rect">
            <a:avLst/>
          </a:prstGeom>
        </p:spPr>
      </p:pic>
    </p:spTree>
    <p:extLst>
      <p:ext uri="{BB962C8B-B14F-4D97-AF65-F5344CB8AC3E}">
        <p14:creationId xmlns:p14="http://schemas.microsoft.com/office/powerpoint/2010/main" val="3594388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6816" y="1169102"/>
            <a:ext cx="7178312" cy="2412298"/>
          </a:xfrm>
        </p:spPr>
        <p:txBody>
          <a:bodyPr/>
          <a:lstStyle/>
          <a:p>
            <a:pPr algn="ctr"/>
            <a:r>
              <a:rPr lang="fr-FR" sz="2400" dirty="0"/>
              <a:t/>
            </a:r>
            <a:br>
              <a:rPr lang="fr-FR" sz="2400" dirty="0"/>
            </a:br>
            <a:r>
              <a:rPr lang="fr-FR" sz="2400" dirty="0"/>
              <a:t/>
            </a:r>
            <a:br>
              <a:rPr lang="fr-FR" sz="2400" dirty="0"/>
            </a:br>
            <a:r>
              <a:rPr lang="de-DE" sz="2400" dirty="0" err="1"/>
              <a:t>Biodiversity</a:t>
            </a:r>
            <a:r>
              <a:rPr lang="de-DE" sz="2400" dirty="0"/>
              <a:t> Performance Tool</a:t>
            </a:r>
            <a:br>
              <a:rPr lang="de-DE" sz="2400" dirty="0"/>
            </a:br>
            <a:r>
              <a:rPr lang="de-DE" sz="2400" dirty="0"/>
              <a:t/>
            </a:r>
            <a:br>
              <a:rPr lang="de-DE" sz="2400" dirty="0"/>
            </a:br>
            <a:r>
              <a:rPr lang="de-DE" sz="2400" dirty="0" err="1"/>
              <a:t>Please</a:t>
            </a:r>
            <a:r>
              <a:rPr lang="de-DE" sz="2400" dirty="0"/>
              <a:t> </a:t>
            </a:r>
            <a:r>
              <a:rPr lang="de-DE" sz="2400" dirty="0" err="1"/>
              <a:t>contact-us</a:t>
            </a:r>
            <a:r>
              <a:rPr lang="de-DE" sz="2400" dirty="0"/>
              <a:t> </a:t>
            </a:r>
            <a:r>
              <a:rPr lang="de-DE" sz="2400" dirty="0" err="1"/>
              <a:t>to</a:t>
            </a:r>
            <a:r>
              <a:rPr lang="de-DE" sz="2400" dirty="0"/>
              <a:t> </a:t>
            </a:r>
            <a:r>
              <a:rPr lang="de-DE" sz="2400" dirty="0" err="1"/>
              <a:t>test</a:t>
            </a:r>
            <a:r>
              <a:rPr lang="de-DE" sz="2400" dirty="0"/>
              <a:t> </a:t>
            </a:r>
            <a:r>
              <a:rPr lang="de-DE" sz="2400" dirty="0" err="1"/>
              <a:t>the</a:t>
            </a:r>
            <a:r>
              <a:rPr lang="de-DE" sz="2400" dirty="0"/>
              <a:t> BPT</a:t>
            </a:r>
            <a:br>
              <a:rPr lang="de-DE" sz="2400" dirty="0"/>
            </a:br>
            <a:r>
              <a:rPr lang="de-DE" sz="1800" dirty="0">
                <a:hlinkClick r:id="rId2"/>
              </a:rPr>
              <a:t>caroline.gibert@solagro.asso.fr</a:t>
            </a:r>
            <a:r>
              <a:rPr lang="de-DE" sz="1800" dirty="0"/>
              <a:t> </a:t>
            </a:r>
            <a:br>
              <a:rPr lang="de-DE" sz="1800" dirty="0"/>
            </a:br>
            <a:r>
              <a:rPr lang="de-DE" sz="1800" dirty="0">
                <a:hlinkClick r:id="rId3"/>
              </a:rPr>
              <a:t>marine.gimaret@solagro.asso.fr</a:t>
            </a:r>
            <a:r>
              <a:rPr lang="de-DE" sz="1800" dirty="0"/>
              <a:t> </a:t>
            </a:r>
            <a:endParaRPr lang="fr-FR" sz="2400" dirty="0"/>
          </a:p>
        </p:txBody>
      </p:sp>
      <p:sp>
        <p:nvSpPr>
          <p:cNvPr id="8" name="Titel 6"/>
          <p:cNvSpPr txBox="1">
            <a:spLocks/>
          </p:cNvSpPr>
          <p:nvPr/>
        </p:nvSpPr>
        <p:spPr>
          <a:xfrm>
            <a:off x="0" y="111770"/>
            <a:ext cx="10200456" cy="72494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de-DE" sz="2400" b="1" i="0" u="none" strike="noStrike" kern="1200" cap="none" spc="0" normalizeH="0" baseline="0" noProof="0" dirty="0">
                <a:ln>
                  <a:noFill/>
                </a:ln>
                <a:solidFill>
                  <a:prstClr val="black"/>
                </a:solidFill>
                <a:effectLst/>
                <a:uLnTx/>
                <a:uFillTx/>
                <a:latin typeface="Calibri"/>
                <a:ea typeface="+mj-ea"/>
                <a:cs typeface="+mj-cs"/>
              </a:rPr>
              <a:t>LIFE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Food&amp;Biodiversity</a:t>
            </a:r>
            <a:r>
              <a:rPr kumimoji="0" lang="de-DE" sz="2400" b="1" i="0" u="none" strike="noStrike" kern="1200" cap="none" spc="0" normalizeH="0" baseline="0" noProof="0" dirty="0">
                <a:ln>
                  <a:noFill/>
                </a:ln>
                <a:solidFill>
                  <a:prstClr val="black"/>
                </a:solidFill>
                <a:effectLst/>
                <a:uLnTx/>
                <a:uFillTx/>
                <a:latin typeface="Calibri"/>
                <a:ea typeface="+mj-ea"/>
                <a:cs typeface="+mj-cs"/>
              </a:rPr>
              <a:t> –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Thank</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you</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for</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your</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attention</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and</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your</a:t>
            </a:r>
            <a:r>
              <a:rPr kumimoji="0" lang="de-DE" sz="2400" b="1" i="0" u="none" strike="noStrike" kern="1200" cap="none" spc="0" normalizeH="0" baseline="0" noProof="0" dirty="0">
                <a:ln>
                  <a:noFill/>
                </a:ln>
                <a:solidFill>
                  <a:prstClr val="black"/>
                </a:solidFill>
                <a:effectLst/>
                <a:uLnTx/>
                <a:uFillTx/>
                <a:latin typeface="Calibri"/>
                <a:ea typeface="+mj-ea"/>
                <a:cs typeface="+mj-cs"/>
              </a:rPr>
              <a:t> </a:t>
            </a:r>
            <a:r>
              <a:rPr kumimoji="0" lang="de-DE" sz="2400" b="1" i="0" u="none" strike="noStrike" kern="1200" cap="none" spc="0" normalizeH="0" baseline="0" noProof="0" dirty="0" err="1">
                <a:ln>
                  <a:noFill/>
                </a:ln>
                <a:solidFill>
                  <a:prstClr val="black"/>
                </a:solidFill>
                <a:effectLst/>
                <a:uLnTx/>
                <a:uFillTx/>
                <a:latin typeface="Calibri"/>
                <a:ea typeface="+mj-ea"/>
                <a:cs typeface="+mj-cs"/>
              </a:rPr>
              <a:t>questions</a:t>
            </a:r>
            <a:endParaRPr kumimoji="0" lang="de-DE" sz="2400" b="1" i="0" u="none" strike="noStrike" kern="1200" cap="none" spc="0" normalizeH="0" baseline="0" noProof="0" dirty="0">
              <a:ln>
                <a:noFill/>
              </a:ln>
              <a:solidFill>
                <a:prstClr val="black"/>
              </a:solidFill>
              <a:effectLst/>
              <a:uLnTx/>
              <a:uFillTx/>
              <a:latin typeface="Calibri"/>
              <a:ea typeface="+mj-ea"/>
              <a:cs typeface="+mj-cs"/>
            </a:endParaRPr>
          </a:p>
        </p:txBody>
      </p:sp>
      <p:pic>
        <p:nvPicPr>
          <p:cNvPr id="12" name="Espace réservé pour une image  57">
            <a:extLst>
              <a:ext uri="{FF2B5EF4-FFF2-40B4-BE49-F238E27FC236}">
                <a16:creationId xmlns:a16="http://schemas.microsoft.com/office/drawing/2014/main" id="{19B20C72-3EA5-154F-9004-EAE4EDC4AF1E}"/>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79057" y="2946189"/>
            <a:ext cx="1185219" cy="1357520"/>
          </a:xfrm>
          <a:prstGeom prst="rect">
            <a:avLst/>
          </a:prstGeom>
        </p:spPr>
      </p:pic>
      <p:pic>
        <p:nvPicPr>
          <p:cNvPr id="13" name="Espace réservé de l’image 23">
            <a:extLst>
              <a:ext uri="{FF2B5EF4-FFF2-40B4-BE49-F238E27FC236}">
                <a16:creationId xmlns:a16="http://schemas.microsoft.com/office/drawing/2014/main" id="{5654573C-C5EB-8B43-A5EE-E63E26EAF7E7}"/>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9854531" y="4583798"/>
            <a:ext cx="1940429" cy="1212768"/>
          </a:xfrm>
          <a:prstGeom prst="rect">
            <a:avLst/>
          </a:prstGeom>
        </p:spPr>
      </p:pic>
      <p:pic>
        <p:nvPicPr>
          <p:cNvPr id="14" name="Espace réservé pour une image  55">
            <a:extLst>
              <a:ext uri="{FF2B5EF4-FFF2-40B4-BE49-F238E27FC236}">
                <a16:creationId xmlns:a16="http://schemas.microsoft.com/office/drawing/2014/main" id="{B39E6EBE-ED9E-2D49-9F0A-2F6CF7868F43}"/>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07513" y="1673405"/>
            <a:ext cx="1575774" cy="984858"/>
          </a:xfrm>
          <a:prstGeom prst="rect">
            <a:avLst/>
          </a:prstGeom>
        </p:spPr>
      </p:pic>
      <p:pic>
        <p:nvPicPr>
          <p:cNvPr id="15" name="Espace réservé pour une image  43">
            <a:extLst>
              <a:ext uri="{FF2B5EF4-FFF2-40B4-BE49-F238E27FC236}">
                <a16:creationId xmlns:a16="http://schemas.microsoft.com/office/drawing/2014/main" id="{3AAFD640-EC6F-3E49-8E71-C079C392CA04}"/>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867668" y="2055985"/>
            <a:ext cx="1927291" cy="1204557"/>
          </a:xfrm>
          <a:prstGeom prst="rect">
            <a:avLst/>
          </a:prstGeom>
        </p:spPr>
      </p:pic>
      <p:pic>
        <p:nvPicPr>
          <p:cNvPr id="16" name="Picture 2" descr="https://www.herbea.org/downloads/4644/AGardarin_AgroParisTech_SyrpheMaleSphaerophoriaScriptaSurAchilleeMillefeuille_-_copie.jpg">
            <a:extLst>
              <a:ext uri="{FF2B5EF4-FFF2-40B4-BE49-F238E27FC236}">
                <a16:creationId xmlns:a16="http://schemas.microsoft.com/office/drawing/2014/main" id="{FA6D8917-EED8-2B4E-BB05-A26D01D8A08B}"/>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421217" y="4573812"/>
            <a:ext cx="1622518" cy="1115174"/>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Agence good_logo BD_110219.png">
            <a:extLst>
              <a:ext uri="{FF2B5EF4-FFF2-40B4-BE49-F238E27FC236}">
                <a16:creationId xmlns:a16="http://schemas.microsoft.com/office/drawing/2014/main" id="{F339BD13-E15B-F745-93CD-527336F5A38D}"/>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AutoShape 4" descr="Agence good_logo BD_110219.png">
            <a:extLst>
              <a:ext uri="{FF2B5EF4-FFF2-40B4-BE49-F238E27FC236}">
                <a16:creationId xmlns:a16="http://schemas.microsoft.com/office/drawing/2014/main" id="{D97C0549-9582-9A4E-BA18-915C7080B9C1}"/>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Rechteck 1">
            <a:extLst>
              <a:ext uri="{FF2B5EF4-FFF2-40B4-BE49-F238E27FC236}">
                <a16:creationId xmlns:a16="http://schemas.microsoft.com/office/drawing/2014/main" id="{10283FF0-9F71-3049-A169-EF852173778A}"/>
              </a:ext>
            </a:extLst>
          </p:cNvPr>
          <p:cNvSpPr/>
          <p:nvPr/>
        </p:nvSpPr>
        <p:spPr>
          <a:xfrm>
            <a:off x="4011757" y="5568064"/>
            <a:ext cx="4473286" cy="792088"/>
          </a:xfrm>
          <a:prstGeom prst="rect">
            <a:avLst/>
          </a:prstGeom>
          <a:solidFill>
            <a:srgbClr val="56731D"/>
          </a:solidFill>
          <a:ln w="25400" cap="flat" cmpd="sng" algn="ctr">
            <a:solidFill>
              <a:srgbClr val="56731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de-DE" b="1" kern="0" dirty="0">
                <a:solidFill>
                  <a:srgbClr val="FFFFFF"/>
                </a:solidFill>
                <a:latin typeface="Calibri"/>
              </a:rPr>
              <a:t>https://</a:t>
            </a:r>
            <a:r>
              <a:rPr kumimoji="0" lang="de-DE" sz="1800" b="1" i="0" u="none" strike="noStrike" kern="0" cap="none" spc="0" normalizeH="0" baseline="0" noProof="0" dirty="0" err="1">
                <a:ln>
                  <a:noFill/>
                </a:ln>
                <a:solidFill>
                  <a:srgbClr val="FFFFFF"/>
                </a:solidFill>
                <a:effectLst/>
                <a:uLnTx/>
                <a:uFillTx/>
                <a:latin typeface="Calibri"/>
                <a:ea typeface="+mn-ea"/>
                <a:cs typeface="+mn-cs"/>
              </a:rPr>
              <a:t>bpt.biodiversity-performance.eu</a:t>
            </a:r>
            <a:endParaRPr kumimoji="0" lang="de-DE" sz="1800" b="1" i="0" u="none" strike="noStrike" kern="0" cap="none" spc="0" normalizeH="0" baseline="0" noProof="0" dirty="0">
              <a:ln>
                <a:noFill/>
              </a:ln>
              <a:solidFill>
                <a:srgbClr val="FFFFFF"/>
              </a:solidFill>
              <a:effectLst/>
              <a:uLnTx/>
              <a:uFillTx/>
              <a:latin typeface="Calibri"/>
              <a:ea typeface="+mn-ea"/>
              <a:cs typeface="+mn-cs"/>
            </a:endParaRPr>
          </a:p>
        </p:txBody>
      </p:sp>
      <p:sp>
        <p:nvSpPr>
          <p:cNvPr id="17" name="Untertitel 2">
            <a:extLst>
              <a:ext uri="{FF2B5EF4-FFF2-40B4-BE49-F238E27FC236}">
                <a16:creationId xmlns:a16="http://schemas.microsoft.com/office/drawing/2014/main" id="{3173D677-B7E5-BE41-99FA-FB9C48ACF586}"/>
              </a:ext>
            </a:extLst>
          </p:cNvPr>
          <p:cNvSpPr txBox="1">
            <a:spLocks/>
          </p:cNvSpPr>
          <p:nvPr/>
        </p:nvSpPr>
        <p:spPr>
          <a:xfrm>
            <a:off x="2677479" y="4320487"/>
            <a:ext cx="2676721" cy="1022095"/>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2400" kern="1200">
                <a:solidFill>
                  <a:schemeClr val="bg2">
                    <a:lumMod val="50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18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16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Caroline GIBERT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Marine GIMARET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rPr>
              <a:t>Frédéric COULON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fr-FR" sz="1600" i="1" dirty="0">
                <a:solidFill>
                  <a:prstClr val="white">
                    <a:lumMod val="65000"/>
                  </a:prstClr>
                </a:solidFill>
              </a:rPr>
              <a:t>Philippe POINTEREAU</a:t>
            </a:r>
            <a:endParaRPr kumimoji="0" lang="fr-FR" sz="1600" b="0" i="1" u="none" strike="noStrike" kern="1200" cap="none" spc="0" normalizeH="0" baseline="0" noProof="0" dirty="0">
              <a:ln>
                <a:noFill/>
              </a:ln>
              <a:solidFill>
                <a:prstClr val="white">
                  <a:lumMod val="65000"/>
                </a:prstClr>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fr-FR" sz="1600" i="1" dirty="0">
              <a:solidFill>
                <a:prstClr val="white">
                  <a:lumMod val="65000"/>
                </a:prstClr>
              </a:solidFill>
            </a:endParaRPr>
          </a:p>
        </p:txBody>
      </p:sp>
      <p:pic>
        <p:nvPicPr>
          <p:cNvPr id="20" name="Picture 12" descr="http://www.business-biodiversity.eu/bausteine.net/i/22170/webLogoSolagroLogoblock.jpg?width=200">
            <a:extLst>
              <a:ext uri="{FF2B5EF4-FFF2-40B4-BE49-F238E27FC236}">
                <a16:creationId xmlns:a16="http://schemas.microsoft.com/office/drawing/2014/main" id="{B02383EF-E3D9-5941-A2D2-75D7C4B04187}"/>
              </a:ext>
            </a:extLst>
          </p:cNvPr>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7921237" y="4346573"/>
            <a:ext cx="1082458" cy="42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2815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a:extLst>
              <a:ext uri="{FF2B5EF4-FFF2-40B4-BE49-F238E27FC236}">
                <a16:creationId xmlns:a16="http://schemas.microsoft.com/office/drawing/2014/main" id="{E3BEC52F-2B15-B744-8DEC-A8F936E17CD1}"/>
              </a:ext>
            </a:extLst>
          </p:cNvPr>
          <p:cNvGraphicFramePr>
            <a:graphicFrameLocks noGrp="1"/>
          </p:cNvGraphicFramePr>
          <p:nvPr>
            <p:ph sz="half" idx="1"/>
          </p:nvPr>
        </p:nvGraphicFramePr>
        <p:xfrm>
          <a:off x="609599" y="1360967"/>
          <a:ext cx="11213805" cy="4765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re 3">
            <a:extLst>
              <a:ext uri="{FF2B5EF4-FFF2-40B4-BE49-F238E27FC236}">
                <a16:creationId xmlns:a16="http://schemas.microsoft.com/office/drawing/2014/main" id="{2E93C22E-A576-8A4F-81AC-8F77467B030F}"/>
              </a:ext>
            </a:extLst>
          </p:cNvPr>
          <p:cNvSpPr>
            <a:spLocks noGrp="1"/>
          </p:cNvSpPr>
          <p:nvPr>
            <p:ph type="title"/>
          </p:nvPr>
        </p:nvSpPr>
        <p:spPr/>
        <p:txBody>
          <a:bodyPr/>
          <a:lstStyle/>
          <a:p>
            <a:r>
              <a:rPr lang="fr-FR" dirty="0" err="1"/>
              <a:t>Timeline</a:t>
            </a:r>
            <a:r>
              <a:rPr lang="fr-FR" dirty="0"/>
              <a:t> of BPT </a:t>
            </a:r>
            <a:r>
              <a:rPr lang="fr-FR" dirty="0" err="1"/>
              <a:t>development</a:t>
            </a:r>
            <a:endParaRPr lang="fr-FR" dirty="0"/>
          </a:p>
        </p:txBody>
      </p:sp>
      <p:sp>
        <p:nvSpPr>
          <p:cNvPr id="7" name="Rectangle à coins arrondis 6">
            <a:extLst>
              <a:ext uri="{FF2B5EF4-FFF2-40B4-BE49-F238E27FC236}">
                <a16:creationId xmlns:a16="http://schemas.microsoft.com/office/drawing/2014/main" id="{A249BDDF-8840-0248-9339-DE79B93B9A0A}"/>
              </a:ext>
            </a:extLst>
          </p:cNvPr>
          <p:cNvSpPr/>
          <p:nvPr/>
        </p:nvSpPr>
        <p:spPr>
          <a:xfrm>
            <a:off x="361506" y="5539153"/>
            <a:ext cx="11461897" cy="587009"/>
          </a:xfrm>
          <a:prstGeom prst="round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ZoneTexte 7">
            <a:extLst>
              <a:ext uri="{FF2B5EF4-FFF2-40B4-BE49-F238E27FC236}">
                <a16:creationId xmlns:a16="http://schemas.microsoft.com/office/drawing/2014/main" id="{43809F30-E039-DC44-A4A3-E3D5B91F5782}"/>
              </a:ext>
            </a:extLst>
          </p:cNvPr>
          <p:cNvSpPr txBox="1"/>
          <p:nvPr/>
        </p:nvSpPr>
        <p:spPr>
          <a:xfrm>
            <a:off x="4412896" y="5574322"/>
            <a:ext cx="333862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ABDA6F">
                    <a:lumMod val="50000"/>
                  </a:srgbClr>
                </a:solidFill>
                <a:effectLst/>
                <a:uLnTx/>
                <a:uFillTx/>
                <a:latin typeface="Calibri"/>
                <a:ea typeface="+mn-ea"/>
                <a:cs typeface="+mn-cs"/>
              </a:rPr>
              <a:t>LIFE PROJECT</a:t>
            </a:r>
          </a:p>
        </p:txBody>
      </p:sp>
      <p:sp>
        <p:nvSpPr>
          <p:cNvPr id="11" name="ZoneTexte 10">
            <a:extLst>
              <a:ext uri="{FF2B5EF4-FFF2-40B4-BE49-F238E27FC236}">
                <a16:creationId xmlns:a16="http://schemas.microsoft.com/office/drawing/2014/main" id="{BAACAD0B-7E0E-5641-AE19-43C29C217B33}"/>
              </a:ext>
            </a:extLst>
          </p:cNvPr>
          <p:cNvSpPr txBox="1"/>
          <p:nvPr/>
        </p:nvSpPr>
        <p:spPr>
          <a:xfrm>
            <a:off x="-3704" y="1652826"/>
            <a:ext cx="978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uLnTx/>
                <a:uFillTx/>
                <a:latin typeface="Calibri"/>
                <a:ea typeface="+mn-ea"/>
                <a:cs typeface="+mn-cs"/>
              </a:rPr>
              <a:t>08/2016</a:t>
            </a:r>
          </a:p>
        </p:txBody>
      </p:sp>
      <p:sp>
        <p:nvSpPr>
          <p:cNvPr id="12" name="ZoneTexte 11">
            <a:extLst>
              <a:ext uri="{FF2B5EF4-FFF2-40B4-BE49-F238E27FC236}">
                <a16:creationId xmlns:a16="http://schemas.microsoft.com/office/drawing/2014/main" id="{E5B6DEB4-DF7C-B24D-94BE-5DA301F71FC6}"/>
              </a:ext>
            </a:extLst>
          </p:cNvPr>
          <p:cNvSpPr txBox="1"/>
          <p:nvPr/>
        </p:nvSpPr>
        <p:spPr>
          <a:xfrm>
            <a:off x="5909850" y="1652826"/>
            <a:ext cx="978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uLnTx/>
                <a:uFillTx/>
                <a:latin typeface="Calibri"/>
                <a:ea typeface="+mn-ea"/>
                <a:cs typeface="+mn-cs"/>
              </a:rPr>
              <a:t>12/2019</a:t>
            </a:r>
          </a:p>
        </p:txBody>
      </p:sp>
      <p:sp>
        <p:nvSpPr>
          <p:cNvPr id="13" name="ZoneTexte 12">
            <a:extLst>
              <a:ext uri="{FF2B5EF4-FFF2-40B4-BE49-F238E27FC236}">
                <a16:creationId xmlns:a16="http://schemas.microsoft.com/office/drawing/2014/main" id="{86E16D5D-BEA6-E849-BFAD-FC28D7DB85D5}"/>
              </a:ext>
            </a:extLst>
          </p:cNvPr>
          <p:cNvSpPr txBox="1"/>
          <p:nvPr/>
        </p:nvSpPr>
        <p:spPr>
          <a:xfrm>
            <a:off x="10947764" y="1613311"/>
            <a:ext cx="9785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C00000"/>
                </a:solidFill>
                <a:effectLst/>
                <a:uLnTx/>
                <a:uFillTx/>
                <a:latin typeface="Calibri"/>
                <a:ea typeface="+mn-ea"/>
                <a:cs typeface="+mn-cs"/>
              </a:rPr>
              <a:t>09/2020</a:t>
            </a:r>
          </a:p>
        </p:txBody>
      </p:sp>
      <p:pic>
        <p:nvPicPr>
          <p:cNvPr id="10" name="Grafik 2">
            <a:extLst>
              <a:ext uri="{FF2B5EF4-FFF2-40B4-BE49-F238E27FC236}">
                <a16:creationId xmlns:a16="http://schemas.microsoft.com/office/drawing/2014/main" id="{B6110D6C-85DC-BB48-A688-D84C798907D1}"/>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33664" y="5102293"/>
            <a:ext cx="3149405" cy="1460727"/>
          </a:xfrm>
          <a:prstGeom prst="rect">
            <a:avLst/>
          </a:prstGeom>
        </p:spPr>
      </p:pic>
    </p:spTree>
    <p:extLst>
      <p:ext uri="{BB962C8B-B14F-4D97-AF65-F5344CB8AC3E}">
        <p14:creationId xmlns:p14="http://schemas.microsoft.com/office/powerpoint/2010/main" val="205287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099355" y="2564904"/>
            <a:ext cx="1972603" cy="1800000"/>
          </a:xfrm>
        </p:spPr>
      </p:pic>
      <p:sp>
        <p:nvSpPr>
          <p:cNvPr id="4" name="Foliennummernplatzhalter 3"/>
          <p:cNvSpPr>
            <a:spLocks noGrp="1"/>
          </p:cNvSpPr>
          <p:nvPr>
            <p:ph type="sldNum" sz="quarter" idx="12"/>
          </p:nvPr>
        </p:nvSpPr>
        <p:spPr>
          <a:xfrm>
            <a:off x="8316416" y="6464369"/>
            <a:ext cx="81222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C51DEF-A0F2-436A-B446-D206BED377C1}" type="slidenum">
              <a:rPr lang="de-DE" smtClean="0"/>
              <a:pPr/>
              <a:t>2</a:t>
            </a:fld>
            <a:endParaRPr lang="de-DE" dirty="0"/>
          </a:p>
        </p:txBody>
      </p:sp>
      <p:sp>
        <p:nvSpPr>
          <p:cNvPr id="5" name="Titel 4"/>
          <p:cNvSpPr>
            <a:spLocks noGrp="1"/>
          </p:cNvSpPr>
          <p:nvPr>
            <p:ph type="title"/>
          </p:nvPr>
        </p:nvSpPr>
        <p:spPr/>
        <p:txBody>
          <a:bodyPr>
            <a:normAutofit/>
          </a:bodyPr>
          <a:lstStyle/>
          <a:p>
            <a:r>
              <a:rPr lang="de-DE" dirty="0"/>
              <a:t>Poll #1 </a:t>
            </a:r>
            <a:r>
              <a:rPr lang="de-DE" dirty="0" err="1"/>
              <a:t>Result</a:t>
            </a:r>
            <a:endParaRPr lang="de-DE" dirty="0"/>
          </a:p>
        </p:txBody>
      </p:sp>
    </p:spTree>
    <p:extLst>
      <p:ext uri="{BB962C8B-B14F-4D97-AF65-F5344CB8AC3E}">
        <p14:creationId xmlns:p14="http://schemas.microsoft.com/office/powerpoint/2010/main" val="681609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C4790C3-AF80-7743-96F2-45A403909B54}"/>
              </a:ext>
            </a:extLst>
          </p:cNvPr>
          <p:cNvSpPr>
            <a:spLocks noGrp="1"/>
          </p:cNvSpPr>
          <p:nvPr>
            <p:ph type="sldNum" sz="quarter" idx="10"/>
          </p:nvPr>
        </p:nvSpPr>
        <p:spPr>
          <a:xfrm>
            <a:off x="8077200" y="6356351"/>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8F84AC-B81D-6349-9FEC-F0E0D375E795}" type="slidenum">
              <a:rPr kumimoji="0" lang="de-DE" sz="1200" b="0" i="0" u="none" strike="noStrike" kern="1200" cap="none" spc="0" normalizeH="0" baseline="0" noProof="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sp>
        <p:nvSpPr>
          <p:cNvPr id="20" name="Inhaltsplatzhalter 2">
            <a:extLst>
              <a:ext uri="{FF2B5EF4-FFF2-40B4-BE49-F238E27FC236}">
                <a16:creationId xmlns:a16="http://schemas.microsoft.com/office/drawing/2014/main" id="{8709FD54-A4D9-8344-A983-4F2D5D8340CF}"/>
              </a:ext>
            </a:extLst>
          </p:cNvPr>
          <p:cNvSpPr>
            <a:spLocks noGrp="1"/>
          </p:cNvSpPr>
          <p:nvPr>
            <p:ph idx="1"/>
          </p:nvPr>
        </p:nvSpPr>
        <p:spPr>
          <a:xfrm>
            <a:off x="264160" y="1203325"/>
            <a:ext cx="8403590" cy="5153026"/>
          </a:xfrm>
        </p:spPr>
        <p:txBody>
          <a:bodyPr rtlCol="0">
            <a:normAutofit/>
          </a:bodyPr>
          <a:lstStyle/>
          <a:p>
            <a:pPr eaLnBrk="1" fontAlgn="auto" hangingPunct="1">
              <a:spcAft>
                <a:spcPts val="0"/>
              </a:spcAft>
              <a:defRPr/>
            </a:pPr>
            <a:r>
              <a:rPr lang="en-GB" sz="1800" dirty="0"/>
              <a:t>Perform functional biodiversity performance assessment at farm level</a:t>
            </a:r>
          </a:p>
          <a:p>
            <a:pPr lvl="1" eaLnBrk="1" fontAlgn="auto" hangingPunct="1">
              <a:spcAft>
                <a:spcPts val="0"/>
              </a:spcAft>
              <a:defRPr/>
            </a:pPr>
            <a:r>
              <a:rPr lang="en-GB" sz="1600" dirty="0" err="1"/>
              <a:t>Priorize</a:t>
            </a:r>
            <a:r>
              <a:rPr lang="en-GB" sz="1600" dirty="0"/>
              <a:t> biodiversity improvement at farm level through a scoring method</a:t>
            </a:r>
          </a:p>
          <a:p>
            <a:pPr lvl="1" eaLnBrk="1" fontAlgn="auto" hangingPunct="1">
              <a:spcAft>
                <a:spcPts val="0"/>
              </a:spcAft>
              <a:defRPr/>
            </a:pPr>
            <a:r>
              <a:rPr lang="en-GB" sz="1600" dirty="0"/>
              <a:t>Based on agronomic, environment and socio-economic indicators</a:t>
            </a:r>
          </a:p>
          <a:p>
            <a:pPr eaLnBrk="1" fontAlgn="auto" hangingPunct="1">
              <a:spcAft>
                <a:spcPts val="0"/>
              </a:spcAft>
              <a:defRPr/>
            </a:pPr>
            <a:endParaRPr lang="en-GB" sz="1800" dirty="0"/>
          </a:p>
          <a:p>
            <a:pPr eaLnBrk="1" fontAlgn="auto" hangingPunct="1">
              <a:spcAft>
                <a:spcPts val="0"/>
              </a:spcAft>
              <a:defRPr/>
            </a:pPr>
            <a:r>
              <a:rPr lang="en-GB" sz="1800" dirty="0"/>
              <a:t>Suitable for the 4 European </a:t>
            </a:r>
            <a:r>
              <a:rPr lang="en-GB" sz="1800" dirty="0" err="1"/>
              <a:t>agro</a:t>
            </a:r>
            <a:r>
              <a:rPr lang="en-GB" sz="1800" dirty="0"/>
              <a:t>-climatic zones</a:t>
            </a:r>
          </a:p>
          <a:p>
            <a:pPr eaLnBrk="1" fontAlgn="auto" hangingPunct="1">
              <a:spcAft>
                <a:spcPts val="0"/>
              </a:spcAft>
              <a:defRPr/>
            </a:pPr>
            <a:endParaRPr lang="en-GB" sz="1800" dirty="0"/>
          </a:p>
          <a:p>
            <a:pPr eaLnBrk="1" fontAlgn="auto" hangingPunct="1">
              <a:spcAft>
                <a:spcPts val="0"/>
              </a:spcAft>
              <a:defRPr/>
            </a:pPr>
            <a:r>
              <a:rPr lang="en-GB" sz="1800" dirty="0"/>
              <a:t>Able to assess different farm types</a:t>
            </a:r>
          </a:p>
          <a:p>
            <a:pPr lvl="1" eaLnBrk="1" fontAlgn="auto" hangingPunct="1">
              <a:spcAft>
                <a:spcPts val="0"/>
              </a:spcAft>
              <a:defRPr/>
            </a:pPr>
            <a:r>
              <a:rPr lang="en-GB" sz="1600" dirty="0"/>
              <a:t>Grain production farms</a:t>
            </a:r>
          </a:p>
          <a:p>
            <a:pPr lvl="1" eaLnBrk="1" fontAlgn="auto" hangingPunct="1">
              <a:spcAft>
                <a:spcPts val="0"/>
              </a:spcAft>
              <a:defRPr/>
            </a:pPr>
            <a:r>
              <a:rPr lang="en-GB" sz="1600" dirty="0"/>
              <a:t>Livestock farms: dairy and meat cattle</a:t>
            </a:r>
          </a:p>
          <a:p>
            <a:pPr lvl="1" eaLnBrk="1" fontAlgn="auto" hangingPunct="1">
              <a:spcAft>
                <a:spcPts val="0"/>
              </a:spcAft>
              <a:defRPr/>
            </a:pPr>
            <a:r>
              <a:rPr lang="en-GB" sz="1600" dirty="0"/>
              <a:t>Perennial productions: olive trees</a:t>
            </a:r>
          </a:p>
          <a:p>
            <a:pPr lvl="1" eaLnBrk="1" fontAlgn="auto" hangingPunct="1">
              <a:spcAft>
                <a:spcPts val="0"/>
              </a:spcAft>
              <a:defRPr/>
            </a:pPr>
            <a:r>
              <a:rPr lang="en-GB" sz="1600" dirty="0"/>
              <a:t>Vegetable farms</a:t>
            </a:r>
          </a:p>
          <a:p>
            <a:pPr lvl="1" eaLnBrk="1" fontAlgn="auto" hangingPunct="1">
              <a:spcAft>
                <a:spcPts val="0"/>
              </a:spcAft>
              <a:defRPr/>
            </a:pPr>
            <a:endParaRPr lang="en-GB" sz="1600" dirty="0"/>
          </a:p>
          <a:p>
            <a:pPr eaLnBrk="1" fontAlgn="auto" hangingPunct="1">
              <a:spcAft>
                <a:spcPts val="0"/>
              </a:spcAft>
              <a:defRPr/>
            </a:pPr>
            <a:r>
              <a:rPr lang="en-GB" sz="1800" dirty="0"/>
              <a:t>Able to reduce impacts on functional biodiversity by suggesting sustainable actions</a:t>
            </a:r>
          </a:p>
        </p:txBody>
      </p:sp>
      <p:pic>
        <p:nvPicPr>
          <p:cNvPr id="135170" name="Picture 2" descr="https://www.herbea.org/downloads/6362/CivamBio66-Bande-fleurie-Entre-Tunnel2.jpeg">
            <a:extLst>
              <a:ext uri="{FF2B5EF4-FFF2-40B4-BE49-F238E27FC236}">
                <a16:creationId xmlns:a16="http://schemas.microsoft.com/office/drawing/2014/main" id="{83B1C07D-A793-5745-883C-8DE04D84F16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54603" y="1122982"/>
            <a:ext cx="1491630" cy="198822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5174" name="Picture 6" descr="Levée de sorgho dans un couvert de féverole">
            <a:extLst>
              <a:ext uri="{FF2B5EF4-FFF2-40B4-BE49-F238E27FC236}">
                <a16:creationId xmlns:a16="http://schemas.microsoft.com/office/drawing/2014/main" id="{88CFB937-0BDE-2C4E-A813-4A6FD8F66AE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80536" y="4476328"/>
            <a:ext cx="2540000" cy="19050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8136" name="ZoneTexte 2">
            <a:extLst>
              <a:ext uri="{FF2B5EF4-FFF2-40B4-BE49-F238E27FC236}">
                <a16:creationId xmlns:a16="http://schemas.microsoft.com/office/drawing/2014/main" id="{7CC6E4BC-E36F-A347-B909-76966B581B9D}"/>
              </a:ext>
            </a:extLst>
          </p:cNvPr>
          <p:cNvSpPr txBox="1">
            <a:spLocks noChangeArrowheads="1"/>
          </p:cNvSpPr>
          <p:nvPr/>
        </p:nvSpPr>
        <p:spPr bwMode="auto">
          <a:xfrm>
            <a:off x="9398000" y="1555750"/>
            <a:ext cx="11318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12" name="object 9">
            <a:extLst>
              <a:ext uri="{FF2B5EF4-FFF2-40B4-BE49-F238E27FC236}">
                <a16:creationId xmlns:a16="http://schemas.microsoft.com/office/drawing/2014/main" id="{ED451DDE-D140-9F41-8A6F-C87DDC2866BF}"/>
              </a:ext>
            </a:extLst>
          </p:cNvPr>
          <p:cNvSpPr/>
          <p:nvPr/>
        </p:nvSpPr>
        <p:spPr>
          <a:xfrm>
            <a:off x="9190050" y="2995189"/>
            <a:ext cx="1611719" cy="1604999"/>
          </a:xfrm>
          <a:prstGeom prst="rect">
            <a:avLst/>
          </a:prstGeom>
          <a:blipFill>
            <a:blip r:embed="rId5" cstate="email">
              <a:extLst>
                <a:ext uri="{28A0092B-C50C-407E-A947-70E740481C1C}">
                  <a14:useLocalDpi xmlns:a14="http://schemas.microsoft.com/office/drawing/2010/main"/>
                </a:ext>
              </a:extLst>
            </a:blip>
            <a:stretch>
              <a:fillRect/>
            </a:stretch>
          </a:blipFill>
          <a:effectLst>
            <a:softEdge rad="127000"/>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6731D"/>
              </a:solidFill>
              <a:effectLst/>
              <a:uLnTx/>
              <a:uFillTx/>
              <a:latin typeface="Calibri"/>
              <a:ea typeface="+mn-ea"/>
              <a:cs typeface="+mn-cs"/>
            </a:endParaRPr>
          </a:p>
        </p:txBody>
      </p:sp>
      <p:sp>
        <p:nvSpPr>
          <p:cNvPr id="13" name="Titre 3">
            <a:extLst>
              <a:ext uri="{FF2B5EF4-FFF2-40B4-BE49-F238E27FC236}">
                <a16:creationId xmlns:a16="http://schemas.microsoft.com/office/drawing/2014/main" id="{3580019C-AC08-CD43-884F-131D1FE827A3}"/>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A common decision farm tool: objectives and specifications</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586251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8709FD54-A4D9-8344-A983-4F2D5D8340CF}"/>
              </a:ext>
            </a:extLst>
          </p:cNvPr>
          <p:cNvSpPr>
            <a:spLocks noGrp="1"/>
          </p:cNvSpPr>
          <p:nvPr>
            <p:ph idx="1"/>
          </p:nvPr>
        </p:nvSpPr>
        <p:spPr/>
        <p:txBody>
          <a:bodyPr rtlCol="0">
            <a:normAutofit/>
          </a:bodyPr>
          <a:lstStyle/>
          <a:p>
            <a:pPr eaLnBrk="1" fontAlgn="auto" hangingPunct="1">
              <a:spcAft>
                <a:spcPts val="0"/>
              </a:spcAft>
              <a:defRPr/>
            </a:pPr>
            <a:r>
              <a:rPr lang="de-DE" sz="2000" dirty="0"/>
              <a:t>Co-elaboration </a:t>
            </a:r>
            <a:r>
              <a:rPr lang="de-DE" sz="2000" dirty="0" err="1"/>
              <a:t>of</a:t>
            </a:r>
            <a:r>
              <a:rPr lang="de-DE" sz="2000" dirty="0"/>
              <a:t> </a:t>
            </a:r>
            <a:r>
              <a:rPr lang="de-DE" sz="2000" dirty="0" err="1"/>
              <a:t>the</a:t>
            </a:r>
            <a:r>
              <a:rPr lang="de-DE" sz="2000" dirty="0"/>
              <a:t> </a:t>
            </a:r>
            <a:r>
              <a:rPr lang="de-DE" sz="2000" dirty="0" err="1"/>
              <a:t>Biodiversity</a:t>
            </a:r>
            <a:r>
              <a:rPr lang="de-DE" sz="2000" dirty="0"/>
              <a:t> Action Plan </a:t>
            </a:r>
          </a:p>
          <a:p>
            <a:pPr lvl="1" eaLnBrk="1" fontAlgn="auto" hangingPunct="1">
              <a:spcAft>
                <a:spcPts val="0"/>
              </a:spcAft>
              <a:defRPr/>
            </a:pPr>
            <a:r>
              <a:rPr lang="de-DE" sz="1800" dirty="0" err="1"/>
              <a:t>With</a:t>
            </a:r>
            <a:r>
              <a:rPr lang="de-DE" sz="1800" dirty="0"/>
              <a:t> </a:t>
            </a:r>
            <a:r>
              <a:rPr lang="de-DE" sz="1800" dirty="0" err="1"/>
              <a:t>the</a:t>
            </a:r>
            <a:r>
              <a:rPr lang="de-DE" sz="1800" dirty="0"/>
              <a:t> </a:t>
            </a:r>
            <a:r>
              <a:rPr lang="de-DE" sz="1800" dirty="0" err="1"/>
              <a:t>farmer</a:t>
            </a:r>
            <a:r>
              <a:rPr lang="de-DE" sz="1800" dirty="0"/>
              <a:t>(s) </a:t>
            </a:r>
            <a:r>
              <a:rPr lang="de-DE" sz="1800" dirty="0" err="1"/>
              <a:t>individually</a:t>
            </a:r>
            <a:r>
              <a:rPr lang="de-DE" sz="1800" dirty="0"/>
              <a:t> </a:t>
            </a:r>
            <a:r>
              <a:rPr lang="de-DE" sz="1800" dirty="0" err="1"/>
              <a:t>or</a:t>
            </a:r>
            <a:r>
              <a:rPr lang="de-DE" sz="1800" dirty="0"/>
              <a:t> </a:t>
            </a:r>
            <a:r>
              <a:rPr lang="de-DE" sz="1800" dirty="0" err="1"/>
              <a:t>collectively</a:t>
            </a:r>
            <a:endParaRPr lang="de-DE" sz="1800" dirty="0"/>
          </a:p>
          <a:p>
            <a:pPr eaLnBrk="1" fontAlgn="auto" hangingPunct="1">
              <a:spcAft>
                <a:spcPts val="0"/>
              </a:spcAft>
              <a:defRPr/>
            </a:pPr>
            <a:endParaRPr lang="de-DE" sz="2000" dirty="0"/>
          </a:p>
          <a:p>
            <a:pPr eaLnBrk="1" fontAlgn="auto" hangingPunct="1">
              <a:spcAft>
                <a:spcPts val="0"/>
              </a:spcAft>
              <a:defRPr/>
            </a:pPr>
            <a:r>
              <a:rPr lang="de-DE" sz="2000" dirty="0" err="1"/>
              <a:t>Sustainable</a:t>
            </a:r>
            <a:r>
              <a:rPr lang="de-DE" sz="2000" dirty="0"/>
              <a:t> </a:t>
            </a:r>
            <a:r>
              <a:rPr lang="de-DE" sz="2000" dirty="0" err="1"/>
              <a:t>measures</a:t>
            </a:r>
            <a:r>
              <a:rPr lang="de-DE" sz="2000" dirty="0"/>
              <a:t> </a:t>
            </a:r>
            <a:r>
              <a:rPr lang="de-DE" sz="2000" dirty="0" err="1"/>
              <a:t>classified</a:t>
            </a:r>
            <a:r>
              <a:rPr lang="de-DE" sz="2000" dirty="0"/>
              <a:t> in</a:t>
            </a:r>
          </a:p>
          <a:p>
            <a:pPr lvl="1" eaLnBrk="1" fontAlgn="auto" hangingPunct="1">
              <a:lnSpc>
                <a:spcPct val="80000"/>
              </a:lnSpc>
              <a:spcAft>
                <a:spcPts val="0"/>
              </a:spcAft>
              <a:defRPr/>
            </a:pPr>
            <a:r>
              <a:rPr lang="de-DE" sz="1800" dirty="0">
                <a:solidFill>
                  <a:srgbClr val="71A72B"/>
                </a:solidFill>
                <a:ea typeface="MS PGothic" panose="020B0600070205080204" pitchFamily="34" charset="-128"/>
              </a:rPr>
              <a:t>Efficiency, Substitution </a:t>
            </a:r>
            <a:r>
              <a:rPr lang="de-DE" sz="1800" dirty="0" err="1">
                <a:solidFill>
                  <a:srgbClr val="71A72B"/>
                </a:solidFill>
                <a:ea typeface="MS PGothic" panose="020B0600070205080204" pitchFamily="34" charset="-128"/>
              </a:rPr>
              <a:t>or</a:t>
            </a:r>
            <a:r>
              <a:rPr lang="de-DE" sz="1800" dirty="0">
                <a:solidFill>
                  <a:srgbClr val="71A72B"/>
                </a:solidFill>
                <a:ea typeface="MS PGothic" panose="020B0600070205080204" pitchFamily="34" charset="-128"/>
              </a:rPr>
              <a:t> </a:t>
            </a:r>
            <a:r>
              <a:rPr lang="de-DE" sz="1800" dirty="0" err="1">
                <a:solidFill>
                  <a:srgbClr val="71A72B"/>
                </a:solidFill>
                <a:ea typeface="MS PGothic" panose="020B0600070205080204" pitchFamily="34" charset="-128"/>
              </a:rPr>
              <a:t>Redesign</a:t>
            </a:r>
            <a:r>
              <a:rPr lang="de-DE" sz="1800" dirty="0">
                <a:solidFill>
                  <a:srgbClr val="71A72B"/>
                </a:solidFill>
                <a:ea typeface="MS PGothic" panose="020B0600070205080204" pitchFamily="34" charset="-128"/>
              </a:rPr>
              <a:t> </a:t>
            </a:r>
            <a:r>
              <a:rPr lang="de-DE" sz="1800" dirty="0" err="1">
                <a:solidFill>
                  <a:srgbClr val="71A72B"/>
                </a:solidFill>
                <a:ea typeface="MS PGothic" panose="020B0600070205080204" pitchFamily="34" charset="-128"/>
              </a:rPr>
              <a:t>strategy</a:t>
            </a:r>
            <a:endParaRPr lang="de-DE" sz="1800" dirty="0">
              <a:solidFill>
                <a:srgbClr val="71A72B"/>
              </a:solidFill>
              <a:ea typeface="MS PGothic" panose="020B0600070205080204" pitchFamily="34" charset="-128"/>
            </a:endParaRPr>
          </a:p>
          <a:p>
            <a:pPr lvl="1" eaLnBrk="1" fontAlgn="auto" hangingPunct="1">
              <a:lnSpc>
                <a:spcPct val="80000"/>
              </a:lnSpc>
              <a:spcAft>
                <a:spcPts val="0"/>
              </a:spcAft>
              <a:defRPr/>
            </a:pPr>
            <a:r>
              <a:rPr lang="de-DE" sz="1800" dirty="0">
                <a:solidFill>
                  <a:srgbClr val="71A72B"/>
                </a:solidFill>
              </a:rPr>
              <a:t>Multi-</a:t>
            </a:r>
            <a:r>
              <a:rPr lang="de-DE" sz="1800" dirty="0" err="1">
                <a:solidFill>
                  <a:srgbClr val="71A72B"/>
                </a:solidFill>
              </a:rPr>
              <a:t>criteria</a:t>
            </a:r>
            <a:r>
              <a:rPr lang="de-DE" sz="1800" dirty="0">
                <a:solidFill>
                  <a:srgbClr val="71A72B"/>
                </a:solidFill>
              </a:rPr>
              <a:t> </a:t>
            </a:r>
            <a:r>
              <a:rPr lang="de-DE" sz="1800" dirty="0" err="1">
                <a:solidFill>
                  <a:srgbClr val="71A72B"/>
                </a:solidFill>
              </a:rPr>
              <a:t>assessment</a:t>
            </a:r>
            <a:r>
              <a:rPr lang="de-DE" sz="1800" dirty="0">
                <a:solidFill>
                  <a:srgbClr val="71A72B"/>
                </a:solidFill>
              </a:rPr>
              <a:t>:</a:t>
            </a:r>
          </a:p>
          <a:p>
            <a:pPr lvl="2" eaLnBrk="1" fontAlgn="auto" hangingPunct="1">
              <a:lnSpc>
                <a:spcPct val="80000"/>
              </a:lnSpc>
              <a:spcAft>
                <a:spcPts val="0"/>
              </a:spcAft>
              <a:defRPr/>
            </a:pPr>
            <a:r>
              <a:rPr lang="de-DE" dirty="0">
                <a:solidFill>
                  <a:srgbClr val="71A72B"/>
                </a:solidFill>
              </a:rPr>
              <a:t>Environmental </a:t>
            </a:r>
            <a:r>
              <a:rPr lang="de-DE" dirty="0" err="1">
                <a:solidFill>
                  <a:srgbClr val="71A72B"/>
                </a:solidFill>
              </a:rPr>
              <a:t>benefits</a:t>
            </a:r>
            <a:endParaRPr lang="de-DE" dirty="0">
              <a:solidFill>
                <a:srgbClr val="71A72B"/>
              </a:solidFill>
            </a:endParaRPr>
          </a:p>
          <a:p>
            <a:pPr lvl="2" eaLnBrk="1" fontAlgn="auto" hangingPunct="1">
              <a:lnSpc>
                <a:spcPct val="80000"/>
              </a:lnSpc>
              <a:spcAft>
                <a:spcPts val="0"/>
              </a:spcAft>
              <a:defRPr/>
            </a:pPr>
            <a:r>
              <a:rPr lang="de-DE" dirty="0">
                <a:solidFill>
                  <a:srgbClr val="71A72B"/>
                </a:solidFill>
              </a:rPr>
              <a:t>Technical, </a:t>
            </a:r>
            <a:r>
              <a:rPr lang="de-DE" dirty="0" err="1">
                <a:solidFill>
                  <a:srgbClr val="71A72B"/>
                </a:solidFill>
              </a:rPr>
              <a:t>Economical</a:t>
            </a:r>
            <a:r>
              <a:rPr lang="de-DE" dirty="0">
                <a:solidFill>
                  <a:srgbClr val="71A72B"/>
                </a:solidFill>
              </a:rPr>
              <a:t> </a:t>
            </a:r>
            <a:r>
              <a:rPr lang="de-DE" dirty="0" err="1">
                <a:solidFill>
                  <a:srgbClr val="71A72B"/>
                </a:solidFill>
              </a:rPr>
              <a:t>and</a:t>
            </a:r>
            <a:r>
              <a:rPr lang="de-DE" dirty="0">
                <a:solidFill>
                  <a:srgbClr val="71A72B"/>
                </a:solidFill>
              </a:rPr>
              <a:t> </a:t>
            </a:r>
            <a:r>
              <a:rPr lang="de-DE" dirty="0" err="1">
                <a:solidFill>
                  <a:srgbClr val="71A72B"/>
                </a:solidFill>
              </a:rPr>
              <a:t>social</a:t>
            </a:r>
            <a:r>
              <a:rPr lang="de-DE" dirty="0">
                <a:solidFill>
                  <a:srgbClr val="71A72B"/>
                </a:solidFill>
              </a:rPr>
              <a:t> </a:t>
            </a:r>
            <a:r>
              <a:rPr lang="de-DE" dirty="0" err="1">
                <a:solidFill>
                  <a:srgbClr val="71A72B"/>
                </a:solidFill>
              </a:rPr>
              <a:t>feasibility</a:t>
            </a:r>
            <a:endParaRPr lang="de-DE" dirty="0">
              <a:solidFill>
                <a:srgbClr val="71A72B"/>
              </a:solidFill>
            </a:endParaRPr>
          </a:p>
          <a:p>
            <a:pPr lvl="2" eaLnBrk="1" fontAlgn="auto" hangingPunct="1">
              <a:lnSpc>
                <a:spcPct val="80000"/>
              </a:lnSpc>
              <a:spcAft>
                <a:spcPts val="0"/>
              </a:spcAft>
              <a:defRPr/>
            </a:pPr>
            <a:r>
              <a:rPr lang="de-DE" dirty="0">
                <a:solidFill>
                  <a:srgbClr val="71A72B"/>
                </a:solidFill>
              </a:rPr>
              <a:t>Deadline </a:t>
            </a:r>
            <a:r>
              <a:rPr lang="de-DE" dirty="0" err="1">
                <a:solidFill>
                  <a:srgbClr val="71A72B"/>
                </a:solidFill>
              </a:rPr>
              <a:t>for</a:t>
            </a:r>
            <a:r>
              <a:rPr lang="de-DE" dirty="0">
                <a:solidFill>
                  <a:srgbClr val="71A72B"/>
                </a:solidFill>
              </a:rPr>
              <a:t> </a:t>
            </a:r>
            <a:r>
              <a:rPr lang="de-DE" dirty="0" err="1">
                <a:solidFill>
                  <a:srgbClr val="71A72B"/>
                </a:solidFill>
              </a:rPr>
              <a:t>completion</a:t>
            </a:r>
            <a:endParaRPr lang="de-DE" dirty="0">
              <a:solidFill>
                <a:srgbClr val="71A72B"/>
              </a:solidFill>
            </a:endParaRPr>
          </a:p>
          <a:p>
            <a:pPr lvl="1" eaLnBrk="1" fontAlgn="auto" hangingPunct="1">
              <a:lnSpc>
                <a:spcPct val="80000"/>
              </a:lnSpc>
              <a:spcAft>
                <a:spcPts val="0"/>
              </a:spcAft>
              <a:defRPr/>
            </a:pPr>
            <a:endParaRPr lang="de-DE" sz="1800" dirty="0">
              <a:solidFill>
                <a:srgbClr val="71A72B"/>
              </a:solidFill>
              <a:latin typeface="Calibri"/>
              <a:ea typeface="MS PGothic" panose="020B0600070205080204" pitchFamily="34" charset="-128"/>
              <a:cs typeface="+mn-cs"/>
            </a:endParaRPr>
          </a:p>
          <a:p>
            <a:pPr eaLnBrk="1" fontAlgn="auto" hangingPunct="1">
              <a:spcAft>
                <a:spcPts val="0"/>
              </a:spcAft>
              <a:defRPr/>
            </a:pPr>
            <a:endParaRPr lang="de-DE" sz="2000" dirty="0"/>
          </a:p>
          <a:p>
            <a:pPr lvl="1" eaLnBrk="1" fontAlgn="auto" hangingPunct="1">
              <a:spcAft>
                <a:spcPts val="0"/>
              </a:spcAft>
              <a:defRPr/>
            </a:pPr>
            <a:endParaRPr lang="de-DE" sz="1800" dirty="0"/>
          </a:p>
          <a:p>
            <a:pPr lvl="1" eaLnBrk="1" fontAlgn="auto" hangingPunct="1">
              <a:spcAft>
                <a:spcPts val="0"/>
              </a:spcAft>
              <a:defRPr/>
            </a:pPr>
            <a:endParaRPr lang="de-DE" sz="1800" dirty="0"/>
          </a:p>
          <a:p>
            <a:pPr eaLnBrk="1" fontAlgn="auto" hangingPunct="1">
              <a:spcAft>
                <a:spcPts val="0"/>
              </a:spcAft>
              <a:defRPr/>
            </a:pPr>
            <a:endParaRPr lang="de-DE" sz="2000" dirty="0"/>
          </a:p>
          <a:p>
            <a:pPr eaLnBrk="1" fontAlgn="auto" hangingPunct="1">
              <a:spcAft>
                <a:spcPts val="0"/>
              </a:spcAft>
              <a:defRPr/>
            </a:pPr>
            <a:endParaRPr lang="de-DE" sz="2000" dirty="0"/>
          </a:p>
        </p:txBody>
      </p:sp>
      <p:sp>
        <p:nvSpPr>
          <p:cNvPr id="6" name="Foliennummernplatzhalter 5">
            <a:extLst>
              <a:ext uri="{FF2B5EF4-FFF2-40B4-BE49-F238E27FC236}">
                <a16:creationId xmlns:a16="http://schemas.microsoft.com/office/drawing/2014/main" id="{4CEA0BF0-2850-0D4D-81F6-EF7E06B4BF82}"/>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B63AC7-EE94-8D4A-9819-01DAB197F6A7}" type="slidenum">
              <a:rPr kumimoji="0" lang="de-DE" sz="1200" b="0" i="0" u="none" strike="noStrike" kern="1200" cap="none" spc="0" normalizeH="0" baseline="0" noProof="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pic>
        <p:nvPicPr>
          <p:cNvPr id="22" name="Image 21" descr="Capture d’écran 2016-11-29 à 09.21.47.png">
            <a:extLst>
              <a:ext uri="{FF2B5EF4-FFF2-40B4-BE49-F238E27FC236}">
                <a16:creationId xmlns:a16="http://schemas.microsoft.com/office/drawing/2014/main" id="{95E99423-C590-4B4B-8A62-3831FBC3DE0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22302" y="4982324"/>
            <a:ext cx="2849563" cy="1254989"/>
          </a:xfrm>
          <a:prstGeom prst="rect">
            <a:avLst/>
          </a:prstGeom>
          <a:effectLst>
            <a:softEdge rad="127000"/>
          </a:effectLst>
        </p:spPr>
      </p:pic>
      <p:sp>
        <p:nvSpPr>
          <p:cNvPr id="23" name="object 12">
            <a:extLst>
              <a:ext uri="{FF2B5EF4-FFF2-40B4-BE49-F238E27FC236}">
                <a16:creationId xmlns:a16="http://schemas.microsoft.com/office/drawing/2014/main" id="{1FBB0EBE-7CAD-ED47-A515-CE94CF6398B0}"/>
              </a:ext>
            </a:extLst>
          </p:cNvPr>
          <p:cNvSpPr/>
          <p:nvPr/>
        </p:nvSpPr>
        <p:spPr>
          <a:xfrm>
            <a:off x="7417640" y="4509120"/>
            <a:ext cx="1831848" cy="1830324"/>
          </a:xfrm>
          <a:prstGeom prst="rect">
            <a:avLst/>
          </a:prstGeom>
          <a:blipFill>
            <a:blip r:embed="rId3" cstate="email">
              <a:extLst>
                <a:ext uri="{28A0092B-C50C-407E-A947-70E740481C1C}">
                  <a14:useLocalDpi xmlns:a14="http://schemas.microsoft.com/office/drawing/2010/main"/>
                </a:ext>
              </a:extLst>
            </a:blip>
            <a:stretch>
              <a:fillRect/>
            </a:stretch>
          </a:blipFill>
          <a:effectLst>
            <a:softEdge rad="127000"/>
          </a:effec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56731D"/>
              </a:solidFill>
              <a:effectLst/>
              <a:uLnTx/>
              <a:uFillTx/>
              <a:latin typeface="Calibri"/>
              <a:ea typeface="+mn-ea"/>
              <a:cs typeface="+mn-cs"/>
            </a:endParaRPr>
          </a:p>
        </p:txBody>
      </p:sp>
      <p:pic>
        <p:nvPicPr>
          <p:cNvPr id="25" name="Picture 2" descr="https://www.herbea.org/downloads/6732/CC-BY-SA_M.Nelson_Solagro_Bande-fleurie-bleuet-coquelicot-matricaire.jpeg">
            <a:extLst>
              <a:ext uri="{FF2B5EF4-FFF2-40B4-BE49-F238E27FC236}">
                <a16:creationId xmlns:a16="http://schemas.microsoft.com/office/drawing/2014/main" id="{13787EDD-3E47-3049-A5A4-2921136DF0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48616" y="4746392"/>
            <a:ext cx="1386737" cy="156292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0050" name="Picture 2" descr="https://www.herbea.org/downloads/6327/IMG_1169_-_BF-Phacelie-Fontenilles-Solagro.jpg">
            <a:extLst>
              <a:ext uri="{FF2B5EF4-FFF2-40B4-BE49-F238E27FC236}">
                <a16:creationId xmlns:a16="http://schemas.microsoft.com/office/drawing/2014/main" id="{187BBF29-6B83-5947-BB5D-59D7D1ABD4D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49488" y="2520280"/>
            <a:ext cx="1653648" cy="22048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30052" name="Picture 4" descr="https://www.herbea.org/downloads/6340/P1190429-CC-BY-SA-C.Gibert_Solagro_Abeille-domestique-Apis-mellifera-coriandre.jpg">
            <a:extLst>
              <a:ext uri="{FF2B5EF4-FFF2-40B4-BE49-F238E27FC236}">
                <a16:creationId xmlns:a16="http://schemas.microsoft.com/office/drawing/2014/main" id="{B105E1CD-4913-0C4E-A308-99D052BCA2E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050770" y="4608512"/>
            <a:ext cx="2267744" cy="17008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49165" name="ZoneTexte 26">
            <a:extLst>
              <a:ext uri="{FF2B5EF4-FFF2-40B4-BE49-F238E27FC236}">
                <a16:creationId xmlns:a16="http://schemas.microsoft.com/office/drawing/2014/main" id="{1F1EE5E4-98EB-C140-9767-2F9FA168145E}"/>
              </a:ext>
            </a:extLst>
          </p:cNvPr>
          <p:cNvSpPr txBox="1">
            <a:spLocks noChangeArrowheads="1"/>
          </p:cNvSpPr>
          <p:nvPr/>
        </p:nvSpPr>
        <p:spPr bwMode="auto">
          <a:xfrm>
            <a:off x="6324600" y="5883276"/>
            <a:ext cx="11318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49166" name="ZoneTexte 28">
            <a:extLst>
              <a:ext uri="{FF2B5EF4-FFF2-40B4-BE49-F238E27FC236}">
                <a16:creationId xmlns:a16="http://schemas.microsoft.com/office/drawing/2014/main" id="{AFF51E19-BA66-2C49-AC02-5202C54AED70}"/>
              </a:ext>
            </a:extLst>
          </p:cNvPr>
          <p:cNvSpPr txBox="1">
            <a:spLocks noChangeArrowheads="1"/>
          </p:cNvSpPr>
          <p:nvPr/>
        </p:nvSpPr>
        <p:spPr bwMode="auto">
          <a:xfrm>
            <a:off x="9771064" y="4281489"/>
            <a:ext cx="1131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49167" name="ZoneTexte 29">
            <a:extLst>
              <a:ext uri="{FF2B5EF4-FFF2-40B4-BE49-F238E27FC236}">
                <a16:creationId xmlns:a16="http://schemas.microsoft.com/office/drawing/2014/main" id="{A481260C-7E61-8B48-9DF1-EFE11F4B55D5}"/>
              </a:ext>
            </a:extLst>
          </p:cNvPr>
          <p:cNvSpPr txBox="1">
            <a:spLocks noChangeArrowheads="1"/>
          </p:cNvSpPr>
          <p:nvPr/>
        </p:nvSpPr>
        <p:spPr bwMode="auto">
          <a:xfrm>
            <a:off x="9475789" y="4743451"/>
            <a:ext cx="1131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49168" name="ZoneTexte 30">
            <a:extLst>
              <a:ext uri="{FF2B5EF4-FFF2-40B4-BE49-F238E27FC236}">
                <a16:creationId xmlns:a16="http://schemas.microsoft.com/office/drawing/2014/main" id="{2E5E1EDC-F089-134E-B6F7-43F4E9083AAB}"/>
              </a:ext>
            </a:extLst>
          </p:cNvPr>
          <p:cNvSpPr txBox="1">
            <a:spLocks noChangeArrowheads="1"/>
          </p:cNvSpPr>
          <p:nvPr/>
        </p:nvSpPr>
        <p:spPr bwMode="auto">
          <a:xfrm>
            <a:off x="3176589" y="5907089"/>
            <a:ext cx="1131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pic>
        <p:nvPicPr>
          <p:cNvPr id="32" name="Espace réservé du contenu 6">
            <a:extLst>
              <a:ext uri="{FF2B5EF4-FFF2-40B4-BE49-F238E27FC236}">
                <a16:creationId xmlns:a16="http://schemas.microsoft.com/office/drawing/2014/main" id="{BF693888-6751-2E4E-8883-AE3F056F6CE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69593" y="3269957"/>
            <a:ext cx="2379022" cy="1362817"/>
          </a:xfrm>
          <a:prstGeom prst="rect">
            <a:avLst/>
          </a:prstGeom>
          <a:effectLst>
            <a:softEdge rad="127000"/>
          </a:effectLst>
        </p:spPr>
      </p:pic>
      <p:pic>
        <p:nvPicPr>
          <p:cNvPr id="33" name="Espace réservé du contenu 8">
            <a:extLst>
              <a:ext uri="{FF2B5EF4-FFF2-40B4-BE49-F238E27FC236}">
                <a16:creationId xmlns:a16="http://schemas.microsoft.com/office/drawing/2014/main" id="{75D771C2-0141-A940-8D64-B24C4B0330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523958" y="1168711"/>
            <a:ext cx="2549329" cy="1640519"/>
          </a:xfrm>
          <a:prstGeom prst="rect">
            <a:avLst/>
          </a:prstGeom>
          <a:effectLst>
            <a:softEdge rad="127000"/>
          </a:effectLst>
        </p:spPr>
      </p:pic>
      <p:sp>
        <p:nvSpPr>
          <p:cNvPr id="49171" name="ZoneTexte 37">
            <a:extLst>
              <a:ext uri="{FF2B5EF4-FFF2-40B4-BE49-F238E27FC236}">
                <a16:creationId xmlns:a16="http://schemas.microsoft.com/office/drawing/2014/main" id="{250B6B71-E366-EB47-8832-D198A55F17FF}"/>
              </a:ext>
            </a:extLst>
          </p:cNvPr>
          <p:cNvSpPr txBox="1">
            <a:spLocks noChangeArrowheads="1"/>
          </p:cNvSpPr>
          <p:nvPr/>
        </p:nvSpPr>
        <p:spPr bwMode="auto">
          <a:xfrm>
            <a:off x="10015539" y="2495551"/>
            <a:ext cx="1131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49172" name="ZoneTexte 38">
            <a:extLst>
              <a:ext uri="{FF2B5EF4-FFF2-40B4-BE49-F238E27FC236}">
                <a16:creationId xmlns:a16="http://schemas.microsoft.com/office/drawing/2014/main" id="{E46FBF5E-A8AF-A04A-BBBA-ACE80014FF6A}"/>
              </a:ext>
            </a:extLst>
          </p:cNvPr>
          <p:cNvSpPr txBox="1">
            <a:spLocks noChangeArrowheads="1"/>
          </p:cNvSpPr>
          <p:nvPr/>
        </p:nvSpPr>
        <p:spPr bwMode="auto">
          <a:xfrm>
            <a:off x="8469313" y="4322764"/>
            <a:ext cx="1130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altLang="fr-FR" sz="1400" b="0" i="0" u="none" strike="noStrike" kern="1200" cap="none" spc="0" normalizeH="0" baseline="0" noProof="0">
                <a:ln>
                  <a:noFill/>
                </a:ln>
                <a:solidFill>
                  <a:srgbClr val="FFFFFF"/>
                </a:solidFill>
                <a:effectLst/>
                <a:uLnTx/>
                <a:uFillTx/>
                <a:latin typeface="BakerSignet" pitchFamily="18" charset="0"/>
                <a:ea typeface="+mn-ea"/>
                <a:cs typeface="Arial" panose="020B0604020202020204" pitchFamily="34" charset="0"/>
              </a:rPr>
              <a:t>©Solagro</a:t>
            </a:r>
          </a:p>
        </p:txBody>
      </p:sp>
      <p:sp>
        <p:nvSpPr>
          <p:cNvPr id="21" name="Titre 3">
            <a:extLst>
              <a:ext uri="{FF2B5EF4-FFF2-40B4-BE49-F238E27FC236}">
                <a16:creationId xmlns:a16="http://schemas.microsoft.com/office/drawing/2014/main" id="{2DF03A29-FD61-FE4B-AA54-C4EF3984280D}"/>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A learning process from farmers to certifiers</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28801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FC4790C3-AF80-7743-96F2-45A403909B54}"/>
              </a:ext>
            </a:extLst>
          </p:cNvPr>
          <p:cNvSpPr>
            <a:spLocks noGrp="1"/>
          </p:cNvSpPr>
          <p:nvPr>
            <p:ph type="sldNum" sz="quarter" idx="10"/>
          </p:nvPr>
        </p:nvSpPr>
        <p:spPr>
          <a:xfrm>
            <a:off x="8077200" y="6356351"/>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78F84AC-B81D-6349-9FEC-F0E0D375E795}" type="slidenum">
              <a:rPr kumimoji="0" lang="de-DE" sz="1200" b="0" i="0" u="none" strike="noStrike" kern="1200" cap="none" spc="0" normalizeH="0" baseline="0" noProof="0">
                <a:ln>
                  <a:noFill/>
                </a:ln>
                <a:solidFill>
                  <a:srgbClr val="56731D">
                    <a:tint val="75000"/>
                  </a:srgb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de-DE" sz="1200" b="0" i="0" u="none" strike="noStrike" kern="1200" cap="none" spc="0" normalizeH="0" baseline="0" noProof="0" dirty="0">
              <a:ln>
                <a:noFill/>
              </a:ln>
              <a:solidFill>
                <a:srgbClr val="56731D">
                  <a:tint val="75000"/>
                </a:srgbClr>
              </a:solidFill>
              <a:effectLst/>
              <a:uLnTx/>
              <a:uFillTx/>
              <a:latin typeface="Calibri"/>
              <a:ea typeface="+mn-ea"/>
              <a:cs typeface="+mn-cs"/>
            </a:endParaRPr>
          </a:p>
        </p:txBody>
      </p:sp>
      <p:sp>
        <p:nvSpPr>
          <p:cNvPr id="20" name="Inhaltsplatzhalter 2">
            <a:extLst>
              <a:ext uri="{FF2B5EF4-FFF2-40B4-BE49-F238E27FC236}">
                <a16:creationId xmlns:a16="http://schemas.microsoft.com/office/drawing/2014/main" id="{8709FD54-A4D9-8344-A983-4F2D5D8340CF}"/>
              </a:ext>
            </a:extLst>
          </p:cNvPr>
          <p:cNvSpPr>
            <a:spLocks noGrp="1"/>
          </p:cNvSpPr>
          <p:nvPr>
            <p:ph idx="1"/>
          </p:nvPr>
        </p:nvSpPr>
        <p:spPr>
          <a:xfrm>
            <a:off x="264160" y="1203325"/>
            <a:ext cx="7919141" cy="5153026"/>
          </a:xfrm>
        </p:spPr>
        <p:txBody>
          <a:bodyPr rtlCol="0">
            <a:normAutofit/>
          </a:bodyPr>
          <a:lstStyle/>
          <a:p>
            <a:pPr marL="342900" lvl="1" indent="-342900" eaLnBrk="1" fontAlgn="auto" hangingPunct="1">
              <a:spcAft>
                <a:spcPts val="0"/>
              </a:spcAft>
              <a:buFont typeface="Arial" panose="020B0604020202020204" pitchFamily="34" charset="0"/>
              <a:buChar char="•"/>
              <a:defRPr/>
            </a:pPr>
            <a:r>
              <a:rPr lang="de-DE" dirty="0">
                <a:solidFill>
                  <a:schemeClr val="tx2">
                    <a:lumMod val="50000"/>
                  </a:schemeClr>
                </a:solidFill>
              </a:rPr>
              <a:t>Farmers / </a:t>
            </a:r>
            <a:r>
              <a:rPr lang="de-DE" dirty="0" err="1">
                <a:solidFill>
                  <a:schemeClr val="tx2">
                    <a:lumMod val="50000"/>
                  </a:schemeClr>
                </a:solidFill>
              </a:rPr>
              <a:t>agricultural</a:t>
            </a:r>
            <a:r>
              <a:rPr lang="de-DE" dirty="0">
                <a:solidFill>
                  <a:schemeClr val="tx2">
                    <a:lumMod val="50000"/>
                  </a:schemeClr>
                </a:solidFill>
              </a:rPr>
              <a:t> </a:t>
            </a:r>
            <a:r>
              <a:rPr lang="de-DE" dirty="0" err="1">
                <a:solidFill>
                  <a:schemeClr val="tx2">
                    <a:lumMod val="50000"/>
                  </a:schemeClr>
                </a:solidFill>
              </a:rPr>
              <a:t>advisors</a:t>
            </a:r>
            <a:r>
              <a:rPr lang="de-DE" dirty="0">
                <a:solidFill>
                  <a:schemeClr val="tx2">
                    <a:lumMod val="50000"/>
                  </a:schemeClr>
                </a:solidFill>
              </a:rPr>
              <a:t>: </a:t>
            </a:r>
          </a:p>
          <a:p>
            <a:pPr lvl="1" eaLnBrk="1" fontAlgn="auto" hangingPunct="1">
              <a:spcAft>
                <a:spcPts val="0"/>
              </a:spcAft>
              <a:defRPr/>
            </a:pPr>
            <a:r>
              <a:rPr lang="de-DE" sz="1800" dirty="0"/>
              <a:t>Supports </a:t>
            </a:r>
            <a:r>
              <a:rPr lang="de-DE" sz="1800" dirty="0" err="1"/>
              <a:t>the</a:t>
            </a:r>
            <a:r>
              <a:rPr lang="de-DE" sz="1800" dirty="0"/>
              <a:t> </a:t>
            </a:r>
            <a:r>
              <a:rPr lang="de-DE" sz="1800" dirty="0" err="1"/>
              <a:t>elaboration</a:t>
            </a:r>
            <a:r>
              <a:rPr lang="de-DE" sz="1800" dirty="0"/>
              <a:t> </a:t>
            </a:r>
            <a:r>
              <a:rPr lang="de-DE" sz="1800" dirty="0" err="1"/>
              <a:t>and</a:t>
            </a:r>
            <a:r>
              <a:rPr lang="de-DE" sz="1800" dirty="0"/>
              <a:t> </a:t>
            </a:r>
            <a:r>
              <a:rPr lang="de-DE" sz="1800" dirty="0" err="1"/>
              <a:t>implementation</a:t>
            </a:r>
            <a:r>
              <a:rPr lang="de-DE" sz="1800" dirty="0"/>
              <a:t> </a:t>
            </a:r>
            <a:r>
              <a:rPr lang="de-DE" sz="1800" dirty="0" err="1"/>
              <a:t>of</a:t>
            </a:r>
            <a:r>
              <a:rPr lang="de-DE" sz="1800" dirty="0"/>
              <a:t> </a:t>
            </a:r>
            <a:r>
              <a:rPr lang="de-DE" sz="1800" dirty="0" err="1"/>
              <a:t>sound</a:t>
            </a:r>
            <a:r>
              <a:rPr lang="de-DE" sz="1800" dirty="0"/>
              <a:t/>
            </a:r>
            <a:br>
              <a:rPr lang="de-DE" sz="1800" dirty="0"/>
            </a:br>
            <a:r>
              <a:rPr lang="de-DE" sz="1800" dirty="0"/>
              <a:t>	</a:t>
            </a:r>
            <a:r>
              <a:rPr lang="de-DE" sz="1800" dirty="0" err="1"/>
              <a:t>Biodiversity</a:t>
            </a:r>
            <a:r>
              <a:rPr lang="de-DE" sz="1800" dirty="0"/>
              <a:t> Action Plans on </a:t>
            </a:r>
            <a:r>
              <a:rPr lang="de-DE" sz="1800" dirty="0" err="1"/>
              <a:t>farm</a:t>
            </a:r>
            <a:r>
              <a:rPr lang="de-DE" sz="1800" dirty="0"/>
              <a:t> </a:t>
            </a:r>
            <a:r>
              <a:rPr lang="de-DE" sz="1800" dirty="0" err="1"/>
              <a:t>level</a:t>
            </a:r>
            <a:endParaRPr lang="de-DE" sz="1800" dirty="0"/>
          </a:p>
          <a:p>
            <a:pPr lvl="1" eaLnBrk="1" fontAlgn="auto" hangingPunct="1">
              <a:spcAft>
                <a:spcPts val="0"/>
              </a:spcAft>
              <a:defRPr/>
            </a:pPr>
            <a:endParaRPr lang="de-DE" sz="1800" dirty="0"/>
          </a:p>
          <a:p>
            <a:pPr lvl="1" eaLnBrk="1" fontAlgn="auto" hangingPunct="1">
              <a:spcAft>
                <a:spcPts val="0"/>
              </a:spcAft>
              <a:defRPr/>
            </a:pPr>
            <a:endParaRPr lang="de-DE" sz="1800" dirty="0"/>
          </a:p>
          <a:p>
            <a:pPr marL="342900" lvl="1" indent="-342900" eaLnBrk="1" fontAlgn="auto" hangingPunct="1">
              <a:spcAft>
                <a:spcPts val="0"/>
              </a:spcAft>
              <a:buFont typeface="Arial" panose="020B0604020202020204" pitchFamily="34" charset="0"/>
              <a:buChar char="•"/>
              <a:defRPr/>
            </a:pPr>
            <a:r>
              <a:rPr lang="de-DE" dirty="0">
                <a:solidFill>
                  <a:schemeClr val="tx2">
                    <a:lumMod val="50000"/>
                  </a:schemeClr>
                </a:solidFill>
              </a:rPr>
              <a:t>Auditors </a:t>
            </a:r>
            <a:r>
              <a:rPr lang="de-DE" dirty="0" err="1">
                <a:solidFill>
                  <a:schemeClr val="tx2">
                    <a:lumMod val="50000"/>
                  </a:schemeClr>
                </a:solidFill>
              </a:rPr>
              <a:t>and</a:t>
            </a:r>
            <a:r>
              <a:rPr lang="de-DE" dirty="0">
                <a:solidFill>
                  <a:schemeClr val="tx2">
                    <a:lumMod val="50000"/>
                  </a:schemeClr>
                </a:solidFill>
              </a:rPr>
              <a:t> </a:t>
            </a:r>
            <a:r>
              <a:rPr lang="de-DE" dirty="0" err="1">
                <a:solidFill>
                  <a:schemeClr val="tx2">
                    <a:lumMod val="50000"/>
                  </a:schemeClr>
                </a:solidFill>
              </a:rPr>
              <a:t>certifiers</a:t>
            </a:r>
            <a:r>
              <a:rPr lang="de-DE" dirty="0">
                <a:solidFill>
                  <a:schemeClr val="tx2">
                    <a:lumMod val="50000"/>
                  </a:schemeClr>
                </a:solidFill>
              </a:rPr>
              <a:t>: </a:t>
            </a:r>
          </a:p>
          <a:p>
            <a:pPr lvl="1" eaLnBrk="1" fontAlgn="auto" hangingPunct="1">
              <a:spcAft>
                <a:spcPts val="0"/>
              </a:spcAft>
              <a:defRPr/>
            </a:pPr>
            <a:r>
              <a:rPr lang="de-DE" sz="1800" dirty="0" err="1"/>
              <a:t>Facilitates</a:t>
            </a:r>
            <a:r>
              <a:rPr lang="de-DE" sz="1800" dirty="0"/>
              <a:t> </a:t>
            </a:r>
            <a:r>
              <a:rPr lang="de-DE" sz="1800" dirty="0" err="1"/>
              <a:t>the</a:t>
            </a:r>
            <a:r>
              <a:rPr lang="de-DE" sz="1800" dirty="0"/>
              <a:t> </a:t>
            </a:r>
            <a:r>
              <a:rPr lang="de-DE" sz="1800" dirty="0" err="1"/>
              <a:t>assessment</a:t>
            </a:r>
            <a:r>
              <a:rPr lang="de-DE" sz="1800" dirty="0"/>
              <a:t> </a:t>
            </a:r>
            <a:r>
              <a:rPr lang="de-DE" sz="1800" dirty="0" err="1"/>
              <a:t>of</a:t>
            </a:r>
            <a:r>
              <a:rPr lang="de-DE" sz="1800" dirty="0"/>
              <a:t> </a:t>
            </a:r>
            <a:r>
              <a:rPr lang="de-DE" sz="1800" dirty="0" err="1"/>
              <a:t>conservation</a:t>
            </a:r>
            <a:r>
              <a:rPr lang="de-DE" sz="1800" dirty="0"/>
              <a:t> </a:t>
            </a:r>
            <a:r>
              <a:rPr lang="de-DE" sz="1800" dirty="0" err="1"/>
              <a:t>and</a:t>
            </a:r>
            <a:r>
              <a:rPr lang="de-DE" sz="1800" dirty="0"/>
              <a:t> </a:t>
            </a:r>
            <a:r>
              <a:rPr lang="de-DE" sz="1800" dirty="0" err="1"/>
              <a:t>improvement</a:t>
            </a:r>
            <a:r>
              <a:rPr lang="de-DE" sz="1800" dirty="0"/>
              <a:t> </a:t>
            </a:r>
            <a:r>
              <a:rPr lang="de-DE" sz="1800" dirty="0" err="1"/>
              <a:t>of</a:t>
            </a:r>
            <a:r>
              <a:rPr lang="de-DE" sz="1800" dirty="0"/>
              <a:t> 	</a:t>
            </a:r>
            <a:r>
              <a:rPr lang="de-DE" sz="1800" dirty="0" err="1"/>
              <a:t>biological</a:t>
            </a:r>
            <a:r>
              <a:rPr lang="de-DE" sz="1800" dirty="0"/>
              <a:t> </a:t>
            </a:r>
            <a:r>
              <a:rPr lang="de-DE" sz="1800" dirty="0" err="1"/>
              <a:t>diversity</a:t>
            </a:r>
            <a:r>
              <a:rPr lang="de-DE" sz="1800" dirty="0"/>
              <a:t> at </a:t>
            </a:r>
            <a:r>
              <a:rPr lang="de-DE" sz="1800" dirty="0" err="1"/>
              <a:t>farm</a:t>
            </a:r>
            <a:r>
              <a:rPr lang="de-DE" sz="1800" dirty="0"/>
              <a:t> </a:t>
            </a:r>
            <a:r>
              <a:rPr lang="de-DE" sz="1800" dirty="0" err="1"/>
              <a:t>level</a:t>
            </a:r>
            <a:endParaRPr lang="de-DE" sz="1800" dirty="0"/>
          </a:p>
          <a:p>
            <a:pPr marL="0" lvl="1">
              <a:spcBef>
                <a:spcPts val="1200"/>
              </a:spcBef>
            </a:pPr>
            <a:endParaRPr lang="de-DE" sz="800" dirty="0">
              <a:solidFill>
                <a:schemeClr val="tx2">
                  <a:lumMod val="50000"/>
                </a:schemeClr>
              </a:solidFill>
            </a:endParaRPr>
          </a:p>
          <a:p>
            <a:pPr marL="0" lvl="1">
              <a:spcBef>
                <a:spcPts val="1200"/>
              </a:spcBef>
            </a:pPr>
            <a:endParaRPr lang="de-DE" sz="800" dirty="0">
              <a:solidFill>
                <a:schemeClr val="tx2">
                  <a:lumMod val="50000"/>
                </a:schemeClr>
              </a:solidFill>
            </a:endParaRPr>
          </a:p>
          <a:p>
            <a:pPr marL="342900" lvl="1" indent="-342900" eaLnBrk="1" fontAlgn="auto" hangingPunct="1">
              <a:spcAft>
                <a:spcPts val="0"/>
              </a:spcAft>
              <a:buFont typeface="Arial" panose="020B0604020202020204" pitchFamily="34" charset="0"/>
              <a:buChar char="•"/>
              <a:defRPr/>
            </a:pPr>
            <a:r>
              <a:rPr lang="de-DE" dirty="0" err="1">
                <a:solidFill>
                  <a:schemeClr val="tx2">
                    <a:lumMod val="50000"/>
                  </a:schemeClr>
                </a:solidFill>
              </a:rPr>
              <a:t>Product</a:t>
            </a:r>
            <a:r>
              <a:rPr lang="de-DE" dirty="0">
                <a:solidFill>
                  <a:schemeClr val="tx2">
                    <a:lumMod val="50000"/>
                  </a:schemeClr>
                </a:solidFill>
              </a:rPr>
              <a:t>- </a:t>
            </a:r>
            <a:r>
              <a:rPr lang="de-DE" dirty="0" err="1">
                <a:solidFill>
                  <a:schemeClr val="tx2">
                    <a:lumMod val="50000"/>
                  </a:schemeClr>
                </a:solidFill>
              </a:rPr>
              <a:t>and</a:t>
            </a:r>
            <a:r>
              <a:rPr lang="de-DE" dirty="0">
                <a:solidFill>
                  <a:schemeClr val="tx2">
                    <a:lumMod val="50000"/>
                  </a:schemeClr>
                </a:solidFill>
              </a:rPr>
              <a:t> </a:t>
            </a:r>
            <a:r>
              <a:rPr lang="de-DE" dirty="0" err="1">
                <a:solidFill>
                  <a:schemeClr val="tx2">
                    <a:lumMod val="50000"/>
                  </a:schemeClr>
                </a:solidFill>
              </a:rPr>
              <a:t>quality</a:t>
            </a:r>
            <a:r>
              <a:rPr lang="de-DE" dirty="0">
                <a:solidFill>
                  <a:schemeClr val="tx2">
                    <a:lumMod val="50000"/>
                  </a:schemeClr>
                </a:solidFill>
              </a:rPr>
              <a:t> </a:t>
            </a:r>
            <a:r>
              <a:rPr lang="de-DE" dirty="0" err="1">
                <a:solidFill>
                  <a:schemeClr val="tx2">
                    <a:lumMod val="50000"/>
                  </a:schemeClr>
                </a:solidFill>
              </a:rPr>
              <a:t>manager</a:t>
            </a:r>
            <a:r>
              <a:rPr lang="de-DE" dirty="0">
                <a:solidFill>
                  <a:schemeClr val="tx2">
                    <a:lumMod val="50000"/>
                  </a:schemeClr>
                </a:solidFill>
              </a:rPr>
              <a:t> </a:t>
            </a:r>
            <a:r>
              <a:rPr lang="de-DE" dirty="0" err="1">
                <a:solidFill>
                  <a:schemeClr val="tx2">
                    <a:lumMod val="50000"/>
                  </a:schemeClr>
                </a:solidFill>
              </a:rPr>
              <a:t>and</a:t>
            </a:r>
            <a:r>
              <a:rPr lang="de-DE" dirty="0">
                <a:solidFill>
                  <a:schemeClr val="tx2">
                    <a:lumMod val="50000"/>
                  </a:schemeClr>
                </a:solidFill>
              </a:rPr>
              <a:t> </a:t>
            </a:r>
            <a:r>
              <a:rPr lang="de-DE" dirty="0" err="1">
                <a:solidFill>
                  <a:schemeClr val="tx2">
                    <a:lumMod val="50000"/>
                  </a:schemeClr>
                </a:solidFill>
              </a:rPr>
              <a:t>purchasers</a:t>
            </a:r>
            <a:r>
              <a:rPr lang="de-DE" dirty="0">
                <a:solidFill>
                  <a:schemeClr val="tx2">
                    <a:lumMod val="50000"/>
                  </a:schemeClr>
                </a:solidFill>
              </a:rPr>
              <a:t> in </a:t>
            </a:r>
            <a:r>
              <a:rPr lang="de-DE" dirty="0" err="1">
                <a:solidFill>
                  <a:schemeClr val="tx2">
                    <a:lumMod val="50000"/>
                  </a:schemeClr>
                </a:solidFill>
              </a:rPr>
              <a:t>food</a:t>
            </a:r>
            <a:r>
              <a:rPr lang="de-DE" dirty="0">
                <a:solidFill>
                  <a:schemeClr val="tx2">
                    <a:lumMod val="50000"/>
                  </a:schemeClr>
                </a:solidFill>
              </a:rPr>
              <a:t> </a:t>
            </a:r>
            <a:r>
              <a:rPr lang="de-DE" dirty="0" err="1">
                <a:solidFill>
                  <a:schemeClr val="tx2">
                    <a:lumMod val="50000"/>
                  </a:schemeClr>
                </a:solidFill>
              </a:rPr>
              <a:t>companies</a:t>
            </a:r>
            <a:r>
              <a:rPr lang="de-DE" dirty="0">
                <a:solidFill>
                  <a:schemeClr val="tx2">
                    <a:lumMod val="50000"/>
                  </a:schemeClr>
                </a:solidFill>
              </a:rPr>
              <a:t>:</a:t>
            </a:r>
          </a:p>
          <a:p>
            <a:pPr lvl="1" eaLnBrk="1" fontAlgn="auto" hangingPunct="1">
              <a:spcAft>
                <a:spcPts val="0"/>
              </a:spcAft>
              <a:defRPr/>
            </a:pPr>
            <a:r>
              <a:rPr lang="de-DE" sz="1800" dirty="0"/>
              <a:t>Orientation </a:t>
            </a:r>
            <a:r>
              <a:rPr lang="de-DE" sz="1800" dirty="0" err="1"/>
              <a:t>for</a:t>
            </a:r>
            <a:r>
              <a:rPr lang="de-DE" sz="1800" dirty="0"/>
              <a:t> </a:t>
            </a:r>
            <a:r>
              <a:rPr lang="de-DE" sz="1800" dirty="0" err="1"/>
              <a:t>assessing</a:t>
            </a:r>
            <a:r>
              <a:rPr lang="de-DE" sz="1800" dirty="0"/>
              <a:t> </a:t>
            </a:r>
            <a:r>
              <a:rPr lang="de-DE" sz="1800" dirty="0" err="1"/>
              <a:t>Biodiversity</a:t>
            </a:r>
            <a:r>
              <a:rPr lang="de-DE" sz="1800" dirty="0"/>
              <a:t> Performance </a:t>
            </a:r>
            <a:r>
              <a:rPr lang="de-DE" sz="1800" dirty="0" err="1"/>
              <a:t>of</a:t>
            </a:r>
            <a:r>
              <a:rPr lang="de-DE" sz="1800" dirty="0"/>
              <a:t> </a:t>
            </a:r>
            <a:r>
              <a:rPr lang="de-DE" sz="1800" dirty="0" err="1"/>
              <a:t>producers</a:t>
            </a:r>
            <a:r>
              <a:rPr lang="de-DE" sz="1800" dirty="0"/>
              <a:t> </a:t>
            </a:r>
            <a:r>
              <a:rPr lang="de-DE" sz="1800" dirty="0" err="1"/>
              <a:t>and</a:t>
            </a:r>
            <a:r>
              <a:rPr lang="de-DE" sz="1800" dirty="0"/>
              <a:t> </a:t>
            </a:r>
            <a:r>
              <a:rPr lang="de-DE" sz="1800" dirty="0" err="1"/>
              <a:t>suppliers</a:t>
            </a:r>
            <a:endParaRPr lang="de-DE" sz="1800" dirty="0"/>
          </a:p>
          <a:p>
            <a:pPr lvl="1">
              <a:defRPr/>
            </a:pPr>
            <a:endParaRPr lang="en-GB" sz="1400" dirty="0"/>
          </a:p>
          <a:p>
            <a:pPr eaLnBrk="1" fontAlgn="auto" hangingPunct="1">
              <a:spcAft>
                <a:spcPts val="0"/>
              </a:spcAft>
              <a:defRPr/>
            </a:pPr>
            <a:endParaRPr lang="en-GB" sz="1600" dirty="0"/>
          </a:p>
        </p:txBody>
      </p:sp>
      <p:sp>
        <p:nvSpPr>
          <p:cNvPr id="13" name="Titre 3">
            <a:extLst>
              <a:ext uri="{FF2B5EF4-FFF2-40B4-BE49-F238E27FC236}">
                <a16:creationId xmlns:a16="http://schemas.microsoft.com/office/drawing/2014/main" id="{3580019C-AC08-CD43-884F-131D1FE827A3}"/>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A common decision farm tool: target groups</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148616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0F0C0AC-BEF6-B543-8F9D-74801557AA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7489" y="4509120"/>
            <a:ext cx="1731385" cy="1628800"/>
          </a:xfrm>
          <a:prstGeom prst="rect">
            <a:avLst/>
          </a:prstGeom>
        </p:spPr>
      </p:pic>
      <p:graphicFrame>
        <p:nvGraphicFramePr>
          <p:cNvPr id="13" name="Tableau 12">
            <a:extLst>
              <a:ext uri="{FF2B5EF4-FFF2-40B4-BE49-F238E27FC236}">
                <a16:creationId xmlns:a16="http://schemas.microsoft.com/office/drawing/2014/main" id="{E06CB78E-0121-7A4C-A358-A6E2AAD08B13}"/>
              </a:ext>
            </a:extLst>
          </p:cNvPr>
          <p:cNvGraphicFramePr>
            <a:graphicFrameLocks noGrp="1"/>
          </p:cNvGraphicFramePr>
          <p:nvPr>
            <p:extLst>
              <p:ext uri="{D42A27DB-BD31-4B8C-83A1-F6EECF244321}">
                <p14:modId xmlns:p14="http://schemas.microsoft.com/office/powerpoint/2010/main" val="901640955"/>
              </p:ext>
            </p:extLst>
          </p:nvPr>
        </p:nvGraphicFramePr>
        <p:xfrm>
          <a:off x="3274568" y="4182376"/>
          <a:ext cx="3779373" cy="1720907"/>
        </p:xfrm>
        <a:graphic>
          <a:graphicData uri="http://schemas.openxmlformats.org/drawingml/2006/table">
            <a:tbl>
              <a:tblPr firstRow="1" bandRow="1">
                <a:tableStyleId>{5C22544A-7EE6-4342-B048-85BDC9FD1C3A}</a:tableStyleId>
              </a:tblPr>
              <a:tblGrid>
                <a:gridCol w="1848914">
                  <a:extLst>
                    <a:ext uri="{9D8B030D-6E8A-4147-A177-3AD203B41FA5}">
                      <a16:colId xmlns:a16="http://schemas.microsoft.com/office/drawing/2014/main" val="1348789785"/>
                    </a:ext>
                  </a:extLst>
                </a:gridCol>
                <a:gridCol w="1930459">
                  <a:extLst>
                    <a:ext uri="{9D8B030D-6E8A-4147-A177-3AD203B41FA5}">
                      <a16:colId xmlns:a16="http://schemas.microsoft.com/office/drawing/2014/main" val="1899113793"/>
                    </a:ext>
                  </a:extLst>
                </a:gridCol>
              </a:tblGrid>
              <a:tr h="562667">
                <a:tc>
                  <a:txBody>
                    <a:bodyPr/>
                    <a:lstStyle/>
                    <a:p>
                      <a:pPr algn="ctr"/>
                      <a:r>
                        <a:rPr lang="fr-FR" sz="1600" dirty="0" err="1"/>
                        <a:t>Strengths</a:t>
                      </a:r>
                      <a:endParaRPr lang="fr-FR" sz="1400" dirty="0"/>
                    </a:p>
                  </a:txBody>
                  <a:tcPr>
                    <a:solidFill>
                      <a:srgbClr val="00B050"/>
                    </a:solidFill>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err="1">
                          <a:ln>
                            <a:noFill/>
                          </a:ln>
                          <a:solidFill>
                            <a:srgbClr val="FFFFFF"/>
                          </a:solidFill>
                          <a:effectLst/>
                          <a:uLnTx/>
                          <a:uFillTx/>
                          <a:latin typeface="+mn-lt"/>
                          <a:ea typeface="+mn-ea"/>
                          <a:cs typeface="+mn-cs"/>
                        </a:rPr>
                        <a:t>Weakness</a:t>
                      </a:r>
                      <a:endParaRPr lang="fr-FR" sz="1400" dirty="0"/>
                    </a:p>
                  </a:txBody>
                  <a:tcPr>
                    <a:solidFill>
                      <a:srgbClr val="FF0000"/>
                    </a:solidFill>
                  </a:tcPr>
                </a:tc>
                <a:extLst>
                  <a:ext uri="{0D108BD9-81ED-4DB2-BD59-A6C34878D82A}">
                    <a16:rowId xmlns:a16="http://schemas.microsoft.com/office/drawing/2014/main" val="2264954069"/>
                  </a:ext>
                </a:extLst>
              </a:tr>
              <a:tr h="562667">
                <a:tc>
                  <a:txBody>
                    <a:bodyPr/>
                    <a:lstStyle/>
                    <a:p>
                      <a:pPr marL="285750" indent="-285750">
                        <a:buFontTx/>
                        <a:buChar char="-"/>
                      </a:pPr>
                      <a:r>
                        <a:rPr lang="fr-FR" sz="1400" dirty="0"/>
                        <a:t>Importance of SNH</a:t>
                      </a:r>
                    </a:p>
                    <a:p>
                      <a:pPr marL="285750" indent="-285750">
                        <a:buFontTx/>
                        <a:buChar char="-"/>
                      </a:pPr>
                      <a:r>
                        <a:rPr lang="fr-FR" sz="1400" dirty="0"/>
                        <a:t>Configuration of plots</a:t>
                      </a:r>
                    </a:p>
                    <a:p>
                      <a:pPr marL="285750" indent="-285750">
                        <a:buFontTx/>
                        <a:buChar char="-"/>
                      </a:pPr>
                      <a:r>
                        <a:rPr lang="fr-FR" sz="1400" dirty="0" err="1"/>
                        <a:t>Agrobiodiversity</a:t>
                      </a:r>
                      <a:endParaRPr lang="fr-FR" sz="1400" dirty="0"/>
                    </a:p>
                    <a:p>
                      <a:pPr marL="285750" indent="-285750">
                        <a:buFontTx/>
                        <a:buChar char="-"/>
                      </a:pPr>
                      <a:r>
                        <a:rPr lang="fr-FR" sz="1400" dirty="0" err="1"/>
                        <a:t>Soil</a:t>
                      </a:r>
                      <a:r>
                        <a:rPr lang="fr-FR" sz="1400" dirty="0"/>
                        <a:t> </a:t>
                      </a:r>
                      <a:r>
                        <a:rPr lang="fr-FR" sz="1400" dirty="0" err="1"/>
                        <a:t>fertility</a:t>
                      </a:r>
                      <a:endParaRPr lang="fr-FR" sz="1400" dirty="0"/>
                    </a:p>
                  </a:txBody>
                  <a:tcPr>
                    <a:solidFill>
                      <a:srgbClr val="00B050">
                        <a:alpha val="24000"/>
                      </a:srgbClr>
                    </a:solidFill>
                  </a:tcPr>
                </a:tc>
                <a:tc>
                  <a:txBody>
                    <a:bodyPr/>
                    <a:lstStyle/>
                    <a:p>
                      <a:pPr marL="285750" indent="-285750">
                        <a:buFontTx/>
                        <a:buChar char="-"/>
                      </a:pPr>
                      <a:r>
                        <a:rPr lang="fr-FR" sz="1400" dirty="0" err="1"/>
                        <a:t>Quality</a:t>
                      </a:r>
                      <a:r>
                        <a:rPr lang="fr-FR" sz="1400" dirty="0"/>
                        <a:t> of SNH</a:t>
                      </a:r>
                    </a:p>
                    <a:p>
                      <a:pPr marL="285750" indent="-285750">
                        <a:buFontTx/>
                        <a:buChar char="-"/>
                      </a:pPr>
                      <a:r>
                        <a:rPr lang="fr-FR" sz="1400" dirty="0"/>
                        <a:t>Short </a:t>
                      </a:r>
                      <a:r>
                        <a:rPr lang="fr-FR" sz="1400" dirty="0" err="1"/>
                        <a:t>crop</a:t>
                      </a:r>
                      <a:r>
                        <a:rPr lang="fr-FR" sz="1400" dirty="0"/>
                        <a:t> rotation</a:t>
                      </a:r>
                    </a:p>
                    <a:p>
                      <a:pPr marL="285750" indent="-285750">
                        <a:buFontTx/>
                        <a:buChar char="-"/>
                      </a:pPr>
                      <a:r>
                        <a:rPr lang="fr-FR" sz="1400" dirty="0"/>
                        <a:t>No action to </a:t>
                      </a:r>
                      <a:r>
                        <a:rPr lang="fr-FR" sz="1400" dirty="0" err="1"/>
                        <a:t>reduce</a:t>
                      </a:r>
                      <a:r>
                        <a:rPr lang="fr-FR" sz="1400" dirty="0"/>
                        <a:t> water </a:t>
                      </a:r>
                      <a:r>
                        <a:rPr lang="fr-FR" sz="1400" dirty="0" err="1"/>
                        <a:t>consumption</a:t>
                      </a:r>
                      <a:endParaRPr lang="fr-FR" sz="1400" dirty="0"/>
                    </a:p>
                    <a:p>
                      <a:pPr marL="285750" marR="0" lvl="0" indent="-285750" algn="l" defTabSz="685800" rtl="0" eaLnBrk="1" fontAlgn="auto" latinLnBrk="0" hangingPunct="1">
                        <a:lnSpc>
                          <a:spcPct val="100000"/>
                        </a:lnSpc>
                        <a:spcBef>
                          <a:spcPts val="0"/>
                        </a:spcBef>
                        <a:spcAft>
                          <a:spcPts val="0"/>
                        </a:spcAft>
                        <a:buClrTx/>
                        <a:buSzTx/>
                        <a:buFontTx/>
                        <a:buChar char="-"/>
                        <a:tabLst/>
                        <a:defRPr/>
                      </a:pPr>
                      <a:r>
                        <a:rPr lang="fr-FR" sz="1400" dirty="0"/>
                        <a:t>No </a:t>
                      </a:r>
                      <a:r>
                        <a:rPr lang="fr-FR" sz="1400" dirty="0" err="1"/>
                        <a:t>livestock</a:t>
                      </a:r>
                      <a:endParaRPr lang="fr-FR" sz="1400" dirty="0"/>
                    </a:p>
                  </a:txBody>
                  <a:tcPr>
                    <a:solidFill>
                      <a:srgbClr val="FF0000">
                        <a:alpha val="25000"/>
                      </a:srgbClr>
                    </a:solidFill>
                  </a:tcPr>
                </a:tc>
                <a:extLst>
                  <a:ext uri="{0D108BD9-81ED-4DB2-BD59-A6C34878D82A}">
                    <a16:rowId xmlns:a16="http://schemas.microsoft.com/office/drawing/2014/main" val="3520366600"/>
                  </a:ext>
                </a:extLst>
              </a:tr>
            </a:tbl>
          </a:graphicData>
        </a:graphic>
      </p:graphicFrame>
      <p:sp>
        <p:nvSpPr>
          <p:cNvPr id="15" name="ZoneTexte 14">
            <a:extLst>
              <a:ext uri="{FF2B5EF4-FFF2-40B4-BE49-F238E27FC236}">
                <a16:creationId xmlns:a16="http://schemas.microsoft.com/office/drawing/2014/main" id="{4BED97FB-C541-AD46-B40F-200F87BD29E6}"/>
              </a:ext>
            </a:extLst>
          </p:cNvPr>
          <p:cNvSpPr txBox="1"/>
          <p:nvPr/>
        </p:nvSpPr>
        <p:spPr>
          <a:xfrm>
            <a:off x="1271464" y="3894148"/>
            <a:ext cx="30243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Farm</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grpSp>
        <p:nvGrpSpPr>
          <p:cNvPr id="6" name="Groupe 5">
            <a:extLst>
              <a:ext uri="{FF2B5EF4-FFF2-40B4-BE49-F238E27FC236}">
                <a16:creationId xmlns:a16="http://schemas.microsoft.com/office/drawing/2014/main" id="{29FA88DD-AA09-5445-A917-474E05A3EEE8}"/>
              </a:ext>
            </a:extLst>
          </p:cNvPr>
          <p:cNvGrpSpPr/>
          <p:nvPr/>
        </p:nvGrpSpPr>
        <p:grpSpPr>
          <a:xfrm>
            <a:off x="9397307" y="1421102"/>
            <a:ext cx="1651694" cy="2163333"/>
            <a:chOff x="8254307" y="1421101"/>
            <a:chExt cx="1651694" cy="2163333"/>
          </a:xfrm>
        </p:grpSpPr>
        <p:sp>
          <p:nvSpPr>
            <p:cNvPr id="20" name="ZoneTexte 19">
              <a:extLst>
                <a:ext uri="{FF2B5EF4-FFF2-40B4-BE49-F238E27FC236}">
                  <a16:creationId xmlns:a16="http://schemas.microsoft.com/office/drawing/2014/main" id="{AC463388-DC30-D44E-A262-6AB7FCC74362}"/>
                </a:ext>
              </a:extLst>
            </p:cNvPr>
            <p:cNvSpPr txBox="1"/>
            <p:nvPr/>
          </p:nvSpPr>
          <p:spPr>
            <a:xfrm>
              <a:off x="8337376" y="1421101"/>
              <a:ext cx="1402321"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C00000"/>
                  </a:solidFill>
                  <a:effectLst/>
                  <a:uLnTx/>
                  <a:uFillTx/>
                  <a:latin typeface="Calibri"/>
                  <a:ea typeface="+mn-ea"/>
                  <a:cs typeface="+mn-cs"/>
                </a:rPr>
                <a:t>Collective</a:t>
              </a:r>
            </a:p>
          </p:txBody>
        </p:sp>
        <p:sp>
          <p:nvSpPr>
            <p:cNvPr id="21" name="ZoneTexte 20">
              <a:extLst>
                <a:ext uri="{FF2B5EF4-FFF2-40B4-BE49-F238E27FC236}">
                  <a16:creationId xmlns:a16="http://schemas.microsoft.com/office/drawing/2014/main" id="{D55057BD-045E-F645-8BD2-67876E4E12D5}"/>
                </a:ext>
              </a:extLst>
            </p:cNvPr>
            <p:cNvSpPr txBox="1"/>
            <p:nvPr/>
          </p:nvSpPr>
          <p:spPr>
            <a:xfrm>
              <a:off x="8254307" y="2917926"/>
              <a:ext cx="165169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err="1">
                  <a:ln>
                    <a:noFill/>
                  </a:ln>
                  <a:solidFill>
                    <a:srgbClr val="C00000"/>
                  </a:solidFill>
                  <a:effectLst/>
                  <a:uLnTx/>
                  <a:uFillTx/>
                  <a:latin typeface="Calibri"/>
                  <a:ea typeface="+mn-ea"/>
                  <a:cs typeface="+mn-cs"/>
                </a:rPr>
                <a:t>Individual</a:t>
              </a:r>
              <a:endParaRPr kumimoji="0" lang="fr-FR" sz="2000" b="1" i="0" u="none" strike="noStrike" kern="1200" cap="none" spc="0" normalizeH="0" baseline="0" noProof="0" dirty="0">
                <a:ln>
                  <a:noFill/>
                </a:ln>
                <a:solidFill>
                  <a:srgbClr val="C00000"/>
                </a:solidFill>
                <a:effectLst/>
                <a:uLnTx/>
                <a:uFillTx/>
                <a:latin typeface="Calibri"/>
                <a:ea typeface="+mn-ea"/>
                <a:cs typeface="+mn-cs"/>
              </a:endParaRPr>
            </a:p>
          </p:txBody>
        </p:sp>
        <p:pic>
          <p:nvPicPr>
            <p:cNvPr id="32" name="Image 38">
              <a:extLst>
                <a:ext uri="{FF2B5EF4-FFF2-40B4-BE49-F238E27FC236}">
                  <a16:creationId xmlns:a16="http://schemas.microsoft.com/office/drawing/2014/main" id="{CE0BCE03-C109-B64C-B1A8-88E8AFC19E3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58063" y="3241982"/>
              <a:ext cx="19078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Image 39">
              <a:extLst>
                <a:ext uri="{FF2B5EF4-FFF2-40B4-BE49-F238E27FC236}">
                  <a16:creationId xmlns:a16="http://schemas.microsoft.com/office/drawing/2014/main" id="{F4315D03-6B63-9C48-860E-04A2EEA036E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37376" y="1796610"/>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9">
              <a:extLst>
                <a:ext uri="{FF2B5EF4-FFF2-40B4-BE49-F238E27FC236}">
                  <a16:creationId xmlns:a16="http://schemas.microsoft.com/office/drawing/2014/main" id="{19D6C3CD-E147-CE4D-8C21-F8F6B4779B2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89776" y="1949010"/>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Image 39">
              <a:extLst>
                <a:ext uri="{FF2B5EF4-FFF2-40B4-BE49-F238E27FC236}">
                  <a16:creationId xmlns:a16="http://schemas.microsoft.com/office/drawing/2014/main" id="{DDA866F1-9356-044D-AAD5-322154BFE95B}"/>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57690" y="1809144"/>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Image 39">
              <a:extLst>
                <a:ext uri="{FF2B5EF4-FFF2-40B4-BE49-F238E27FC236}">
                  <a16:creationId xmlns:a16="http://schemas.microsoft.com/office/drawing/2014/main" id="{163DDE03-9684-EC4F-925F-7BBA464DB20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21974" y="2034920"/>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39">
              <a:extLst>
                <a:ext uri="{FF2B5EF4-FFF2-40B4-BE49-F238E27FC236}">
                  <a16:creationId xmlns:a16="http://schemas.microsoft.com/office/drawing/2014/main" id="{602C67BE-3CDE-874B-BC99-6B823F6B76E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574281" y="2186156"/>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39">
              <a:extLst>
                <a:ext uri="{FF2B5EF4-FFF2-40B4-BE49-F238E27FC236}">
                  <a16:creationId xmlns:a16="http://schemas.microsoft.com/office/drawing/2014/main" id="{20EE4738-10EE-AA4C-8A7B-B03BD2933A1F}"/>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90965" y="2274833"/>
              <a:ext cx="442308" cy="342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19">
              <a:extLst>
                <a:ext uri="{FF2B5EF4-FFF2-40B4-BE49-F238E27FC236}">
                  <a16:creationId xmlns:a16="http://schemas.microsoft.com/office/drawing/2014/main" id="{248A29FA-BF85-6941-8650-631E846CBDEE}"/>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62753" y="1742355"/>
              <a:ext cx="383952" cy="3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Image 19">
              <a:extLst>
                <a:ext uri="{FF2B5EF4-FFF2-40B4-BE49-F238E27FC236}">
                  <a16:creationId xmlns:a16="http://schemas.microsoft.com/office/drawing/2014/main" id="{BA872B61-6086-1A47-8614-6C9AB7D7440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54870" y="2384802"/>
              <a:ext cx="383952" cy="389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5" name="Groupe 54">
            <a:extLst>
              <a:ext uri="{FF2B5EF4-FFF2-40B4-BE49-F238E27FC236}">
                <a16:creationId xmlns:a16="http://schemas.microsoft.com/office/drawing/2014/main" id="{02FA0C07-FC4F-CB43-94EF-5D06999322F9}"/>
              </a:ext>
            </a:extLst>
          </p:cNvPr>
          <p:cNvGrpSpPr/>
          <p:nvPr/>
        </p:nvGrpSpPr>
        <p:grpSpPr>
          <a:xfrm>
            <a:off x="1271465" y="1112299"/>
            <a:ext cx="7341515" cy="2676741"/>
            <a:chOff x="128464" y="1112299"/>
            <a:chExt cx="7341515" cy="2676741"/>
          </a:xfrm>
        </p:grpSpPr>
        <p:pic>
          <p:nvPicPr>
            <p:cNvPr id="5" name="Image 7" descr="Capture d’écran 2017-11-17 à 18.54.16.png">
              <a:extLst>
                <a:ext uri="{FF2B5EF4-FFF2-40B4-BE49-F238E27FC236}">
                  <a16:creationId xmlns:a16="http://schemas.microsoft.com/office/drawing/2014/main" id="{90867668-06F0-584F-B299-3C776FE6BC07}"/>
                </a:ext>
              </a:extLst>
            </p:cNvPr>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218655" y="1502775"/>
              <a:ext cx="2804545" cy="2286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ZoneTexte 13">
              <a:extLst>
                <a:ext uri="{FF2B5EF4-FFF2-40B4-BE49-F238E27FC236}">
                  <a16:creationId xmlns:a16="http://schemas.microsoft.com/office/drawing/2014/main" id="{A31EBDBF-5813-E240-8F03-95D40DBC3B63}"/>
                </a:ext>
              </a:extLst>
            </p:cNvPr>
            <p:cNvSpPr txBox="1"/>
            <p:nvPr/>
          </p:nvSpPr>
          <p:spPr>
            <a:xfrm>
              <a:off x="128464" y="1887215"/>
              <a:ext cx="15291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srgbClr val="C00000"/>
                  </a:solidFill>
                  <a:effectLst/>
                  <a:uLnTx/>
                  <a:uFillTx/>
                  <a:latin typeface="Calibri"/>
                  <a:ea typeface="+mn-ea"/>
                  <a:cs typeface="+mn-cs"/>
                </a:rPr>
                <a:t>Landscape</a:t>
              </a:r>
              <a:endParaRPr kumimoji="0" lang="fr-FR" sz="2400" b="1" i="0" u="none" strike="noStrike" kern="1200" cap="none" spc="0" normalizeH="0" baseline="0" noProof="0" dirty="0">
                <a:ln>
                  <a:noFill/>
                </a:ln>
                <a:solidFill>
                  <a:srgbClr val="C00000"/>
                </a:solidFill>
                <a:effectLst/>
                <a:uLnTx/>
                <a:uFillTx/>
                <a:latin typeface="Calibri"/>
                <a:ea typeface="+mn-ea"/>
                <a:cs typeface="+mn-cs"/>
              </a:endParaRPr>
            </a:p>
          </p:txBody>
        </p:sp>
        <p:sp>
          <p:nvSpPr>
            <p:cNvPr id="29" name="ZoneTexte 28">
              <a:extLst>
                <a:ext uri="{FF2B5EF4-FFF2-40B4-BE49-F238E27FC236}">
                  <a16:creationId xmlns:a16="http://schemas.microsoft.com/office/drawing/2014/main" id="{26BAB85A-2D28-874F-940A-07647673E1E1}"/>
                </a:ext>
              </a:extLst>
            </p:cNvPr>
            <p:cNvSpPr txBox="1"/>
            <p:nvPr/>
          </p:nvSpPr>
          <p:spPr>
            <a:xfrm>
              <a:off x="1280022" y="1112299"/>
              <a:ext cx="5391154" cy="400110"/>
            </a:xfrm>
            <a:prstGeom prst="rect">
              <a:avLst/>
            </a:prstGeom>
            <a:solidFill>
              <a:schemeClr val="accent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IDENTIFICATION OF LOCAL BIODIVERSITY ISSUES</a:t>
              </a:r>
            </a:p>
          </p:txBody>
        </p:sp>
        <p:pic>
          <p:nvPicPr>
            <p:cNvPr id="51" name="Picture 6" descr="Busard Saint-Martin mâle adulte internuptial, identification, Vol, Comportement">
              <a:extLst>
                <a:ext uri="{FF2B5EF4-FFF2-40B4-BE49-F238E27FC236}">
                  <a16:creationId xmlns:a16="http://schemas.microsoft.com/office/drawing/2014/main" id="{E4E852C4-ED50-D240-8B50-46B13DD5B5A6}"/>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5584267" y="1828718"/>
              <a:ext cx="1213633" cy="877333"/>
            </a:xfrm>
            <a:prstGeom prst="rect">
              <a:avLst/>
            </a:prstGeom>
            <a:noFill/>
            <a:extLst>
              <a:ext uri="{909E8E84-426E-40DD-AFC4-6F175D3DCCD1}">
                <a14:hiddenFill xmlns:a14="http://schemas.microsoft.com/office/drawing/2010/main">
                  <a:solidFill>
                    <a:srgbClr val="FFFFFF"/>
                  </a:solidFill>
                </a14:hiddenFill>
              </a:ext>
            </a:extLst>
          </p:spPr>
        </p:pic>
        <p:sp>
          <p:nvSpPr>
            <p:cNvPr id="52" name="ZoneTexte 51">
              <a:extLst>
                <a:ext uri="{FF2B5EF4-FFF2-40B4-BE49-F238E27FC236}">
                  <a16:creationId xmlns:a16="http://schemas.microsoft.com/office/drawing/2014/main" id="{478C87DE-2A97-3146-B81E-8D1583C694F3}"/>
                </a:ext>
              </a:extLst>
            </p:cNvPr>
            <p:cNvSpPr txBox="1"/>
            <p:nvPr/>
          </p:nvSpPr>
          <p:spPr>
            <a:xfrm>
              <a:off x="5659238" y="2491144"/>
              <a:ext cx="1125156"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50" b="0" i="0" u="none" strike="noStrike" kern="1200" cap="none" spc="0" normalizeH="0" baseline="0" noProof="0" dirty="0">
                  <a:ln>
                    <a:noFill/>
                  </a:ln>
                  <a:solidFill>
                    <a:srgbClr val="FFFFFF"/>
                  </a:solidFill>
                  <a:effectLst/>
                  <a:uLnTx/>
                  <a:uFillTx/>
                  <a:latin typeface="Calibri"/>
                  <a:ea typeface="+mn-ea"/>
                  <a:cs typeface="+mn-cs"/>
                </a:rPr>
                <a:t>© Alain Chappuis</a:t>
              </a:r>
            </a:p>
          </p:txBody>
        </p:sp>
        <p:pic>
          <p:nvPicPr>
            <p:cNvPr id="53" name="Picture 6" descr="Myotis blythii">
              <a:extLst>
                <a:ext uri="{FF2B5EF4-FFF2-40B4-BE49-F238E27FC236}">
                  <a16:creationId xmlns:a16="http://schemas.microsoft.com/office/drawing/2014/main" id="{2395FA9E-C719-BA44-A0B3-67AA0F057780}"/>
                </a:ext>
              </a:extLst>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35460" y="1788990"/>
              <a:ext cx="634519" cy="94848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Groupe 56">
            <a:extLst>
              <a:ext uri="{FF2B5EF4-FFF2-40B4-BE49-F238E27FC236}">
                <a16:creationId xmlns:a16="http://schemas.microsoft.com/office/drawing/2014/main" id="{8D9290F2-0E47-0449-BCF1-67BAD2FCE3B6}"/>
              </a:ext>
            </a:extLst>
          </p:cNvPr>
          <p:cNvGrpSpPr/>
          <p:nvPr/>
        </p:nvGrpSpPr>
        <p:grpSpPr>
          <a:xfrm>
            <a:off x="1143001" y="992913"/>
            <a:ext cx="7828635" cy="2860754"/>
            <a:chOff x="0" y="704881"/>
            <a:chExt cx="7828635" cy="2860754"/>
          </a:xfrm>
        </p:grpSpPr>
        <p:sp>
          <p:nvSpPr>
            <p:cNvPr id="43" name="Ellipse 42">
              <a:extLst>
                <a:ext uri="{FF2B5EF4-FFF2-40B4-BE49-F238E27FC236}">
                  <a16:creationId xmlns:a16="http://schemas.microsoft.com/office/drawing/2014/main" id="{F8CB3997-7E1A-E341-AD87-38E8F440526C}"/>
                </a:ext>
              </a:extLst>
            </p:cNvPr>
            <p:cNvSpPr/>
            <p:nvPr/>
          </p:nvSpPr>
          <p:spPr>
            <a:xfrm>
              <a:off x="37301" y="704881"/>
              <a:ext cx="936104" cy="865848"/>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42" name="ZoneTexte 41">
              <a:extLst>
                <a:ext uri="{FF2B5EF4-FFF2-40B4-BE49-F238E27FC236}">
                  <a16:creationId xmlns:a16="http://schemas.microsoft.com/office/drawing/2014/main" id="{D7BA7272-4AB3-FD4D-B5D8-BCE4F68BB270}"/>
                </a:ext>
              </a:extLst>
            </p:cNvPr>
            <p:cNvSpPr txBox="1"/>
            <p:nvPr/>
          </p:nvSpPr>
          <p:spPr>
            <a:xfrm>
              <a:off x="109309" y="771214"/>
              <a:ext cx="792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56731D"/>
                  </a:solidFill>
                  <a:effectLst/>
                  <a:uLnTx/>
                  <a:uFillTx/>
                  <a:latin typeface="Calibri"/>
                  <a:ea typeface="+mn-ea"/>
                  <a:cs typeface="+mn-cs"/>
                </a:rPr>
                <a:t>1</a:t>
              </a:r>
            </a:p>
          </p:txBody>
        </p:sp>
        <p:sp>
          <p:nvSpPr>
            <p:cNvPr id="44" name="Rectangle à coins arrondis 43">
              <a:extLst>
                <a:ext uri="{FF2B5EF4-FFF2-40B4-BE49-F238E27FC236}">
                  <a16:creationId xmlns:a16="http://schemas.microsoft.com/office/drawing/2014/main" id="{EF8833F2-D761-E44E-8938-71870516B865}"/>
                </a:ext>
              </a:extLst>
            </p:cNvPr>
            <p:cNvSpPr/>
            <p:nvPr/>
          </p:nvSpPr>
          <p:spPr>
            <a:xfrm>
              <a:off x="0" y="771214"/>
              <a:ext cx="7828635" cy="2794421"/>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grpSp>
      <p:grpSp>
        <p:nvGrpSpPr>
          <p:cNvPr id="3" name="Groupe 2">
            <a:extLst>
              <a:ext uri="{FF2B5EF4-FFF2-40B4-BE49-F238E27FC236}">
                <a16:creationId xmlns:a16="http://schemas.microsoft.com/office/drawing/2014/main" id="{3CA9442F-FD86-BD4C-A77F-F37CA3CFAD65}"/>
              </a:ext>
            </a:extLst>
          </p:cNvPr>
          <p:cNvGrpSpPr/>
          <p:nvPr/>
        </p:nvGrpSpPr>
        <p:grpSpPr>
          <a:xfrm>
            <a:off x="1199457" y="3861049"/>
            <a:ext cx="5989711" cy="2942563"/>
            <a:chOff x="56456" y="3900122"/>
            <a:chExt cx="5989711" cy="2942563"/>
          </a:xfrm>
        </p:grpSpPr>
        <p:grpSp>
          <p:nvGrpSpPr>
            <p:cNvPr id="48" name="Groupe 47">
              <a:extLst>
                <a:ext uri="{FF2B5EF4-FFF2-40B4-BE49-F238E27FC236}">
                  <a16:creationId xmlns:a16="http://schemas.microsoft.com/office/drawing/2014/main" id="{9D677021-D8C0-324B-BE69-A8501A057A81}"/>
                </a:ext>
              </a:extLst>
            </p:cNvPr>
            <p:cNvGrpSpPr/>
            <p:nvPr/>
          </p:nvGrpSpPr>
          <p:grpSpPr>
            <a:xfrm>
              <a:off x="56456" y="3900122"/>
              <a:ext cx="5989711" cy="2942563"/>
              <a:chOff x="56456" y="3900122"/>
              <a:chExt cx="5989711" cy="2942563"/>
            </a:xfrm>
          </p:grpSpPr>
          <p:sp>
            <p:nvSpPr>
              <p:cNvPr id="58" name="Ellipse 57">
                <a:extLst>
                  <a:ext uri="{FF2B5EF4-FFF2-40B4-BE49-F238E27FC236}">
                    <a16:creationId xmlns:a16="http://schemas.microsoft.com/office/drawing/2014/main" id="{C1E42FB9-85FC-F845-990A-3FE53558E169}"/>
                  </a:ext>
                </a:extLst>
              </p:cNvPr>
              <p:cNvSpPr/>
              <p:nvPr/>
            </p:nvSpPr>
            <p:spPr>
              <a:xfrm>
                <a:off x="5085811" y="5976837"/>
                <a:ext cx="936104" cy="865848"/>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59" name="ZoneTexte 58">
                <a:extLst>
                  <a:ext uri="{FF2B5EF4-FFF2-40B4-BE49-F238E27FC236}">
                    <a16:creationId xmlns:a16="http://schemas.microsoft.com/office/drawing/2014/main" id="{3DE342CD-EBA9-CA44-97E9-A1C6AF7758BE}"/>
                  </a:ext>
                </a:extLst>
              </p:cNvPr>
              <p:cNvSpPr txBox="1"/>
              <p:nvPr/>
            </p:nvSpPr>
            <p:spPr>
              <a:xfrm>
                <a:off x="5157819" y="6043170"/>
                <a:ext cx="792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56731D"/>
                    </a:solidFill>
                    <a:effectLst/>
                    <a:uLnTx/>
                    <a:uFillTx/>
                    <a:latin typeface="Calibri"/>
                    <a:ea typeface="+mn-ea"/>
                    <a:cs typeface="+mn-cs"/>
                  </a:rPr>
                  <a:t>2</a:t>
                </a:r>
              </a:p>
            </p:txBody>
          </p:sp>
          <p:sp>
            <p:nvSpPr>
              <p:cNvPr id="62" name="Rectangle à coins arrondis 61">
                <a:extLst>
                  <a:ext uri="{FF2B5EF4-FFF2-40B4-BE49-F238E27FC236}">
                    <a16:creationId xmlns:a16="http://schemas.microsoft.com/office/drawing/2014/main" id="{7B60DDB0-8A05-A34C-A0FA-CED9667949D6}"/>
                  </a:ext>
                </a:extLst>
              </p:cNvPr>
              <p:cNvSpPr/>
              <p:nvPr/>
            </p:nvSpPr>
            <p:spPr>
              <a:xfrm>
                <a:off x="56456" y="3900122"/>
                <a:ext cx="5989711" cy="2906030"/>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grpSp>
        <p:sp>
          <p:nvSpPr>
            <p:cNvPr id="73" name="ZoneTexte 72">
              <a:extLst>
                <a:ext uri="{FF2B5EF4-FFF2-40B4-BE49-F238E27FC236}">
                  <a16:creationId xmlns:a16="http://schemas.microsoft.com/office/drawing/2014/main" id="{F49371BA-6455-8D44-9922-5BFCAE6BA6E8}"/>
                </a:ext>
              </a:extLst>
            </p:cNvPr>
            <p:cNvSpPr txBox="1"/>
            <p:nvPr/>
          </p:nvSpPr>
          <p:spPr>
            <a:xfrm>
              <a:off x="901397" y="6376308"/>
              <a:ext cx="4160162" cy="400110"/>
            </a:xfrm>
            <a:prstGeom prst="rect">
              <a:avLst/>
            </a:prstGeom>
            <a:solidFill>
              <a:schemeClr val="accent5">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FARMER INTERVIEW &amp; ASSESSMENT</a:t>
              </a:r>
            </a:p>
          </p:txBody>
        </p:sp>
      </p:grpSp>
      <p:grpSp>
        <p:nvGrpSpPr>
          <p:cNvPr id="4" name="Groupe 3">
            <a:extLst>
              <a:ext uri="{FF2B5EF4-FFF2-40B4-BE49-F238E27FC236}">
                <a16:creationId xmlns:a16="http://schemas.microsoft.com/office/drawing/2014/main" id="{181A6072-35C0-8F4B-A02D-712D2A4BCBBD}"/>
              </a:ext>
            </a:extLst>
          </p:cNvPr>
          <p:cNvGrpSpPr/>
          <p:nvPr/>
        </p:nvGrpSpPr>
        <p:grpSpPr>
          <a:xfrm>
            <a:off x="7077584" y="4175994"/>
            <a:ext cx="3805115" cy="2601421"/>
            <a:chOff x="5934583" y="4175993"/>
            <a:chExt cx="3805115" cy="2601421"/>
          </a:xfrm>
        </p:grpSpPr>
        <p:grpSp>
          <p:nvGrpSpPr>
            <p:cNvPr id="60" name="Groupe 59">
              <a:extLst>
                <a:ext uri="{FF2B5EF4-FFF2-40B4-BE49-F238E27FC236}">
                  <a16:creationId xmlns:a16="http://schemas.microsoft.com/office/drawing/2014/main" id="{2E226ECE-83A7-C646-BFA1-12C2BCD77B44}"/>
                </a:ext>
              </a:extLst>
            </p:cNvPr>
            <p:cNvGrpSpPr/>
            <p:nvPr/>
          </p:nvGrpSpPr>
          <p:grpSpPr>
            <a:xfrm>
              <a:off x="5934583" y="4175993"/>
              <a:ext cx="3805115" cy="2115512"/>
              <a:chOff x="5934583" y="4175993"/>
              <a:chExt cx="3805115" cy="2115512"/>
            </a:xfrm>
          </p:grpSpPr>
          <p:pic>
            <p:nvPicPr>
              <p:cNvPr id="12" name="Image 5">
                <a:extLst>
                  <a:ext uri="{FF2B5EF4-FFF2-40B4-BE49-F238E27FC236}">
                    <a16:creationId xmlns:a16="http://schemas.microsoft.com/office/drawing/2014/main" id="{B45A7EEC-7F81-DD42-ACDA-9F3683E30B1A}"/>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367541" y="4237562"/>
                <a:ext cx="1872675" cy="14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Image 5">
                <a:extLst>
                  <a:ext uri="{FF2B5EF4-FFF2-40B4-BE49-F238E27FC236}">
                    <a16:creationId xmlns:a16="http://schemas.microsoft.com/office/drawing/2014/main" id="{8A0F1615-732C-3343-9FB4-81BCB059A676}"/>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519941" y="4389962"/>
                <a:ext cx="1872675" cy="14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Image 5">
                <a:extLst>
                  <a:ext uri="{FF2B5EF4-FFF2-40B4-BE49-F238E27FC236}">
                    <a16:creationId xmlns:a16="http://schemas.microsoft.com/office/drawing/2014/main" id="{A2B73812-DE4B-5245-BE6D-741F14268E9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672341" y="4542362"/>
                <a:ext cx="1872675" cy="14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5">
                <a:extLst>
                  <a:ext uri="{FF2B5EF4-FFF2-40B4-BE49-F238E27FC236}">
                    <a16:creationId xmlns:a16="http://schemas.microsoft.com/office/drawing/2014/main" id="{6C395709-6F6C-3843-B8DB-3BC171B0C804}"/>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6824741" y="4694762"/>
                <a:ext cx="1872675" cy="1404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èche vers la droite 26">
                <a:extLst>
                  <a:ext uri="{FF2B5EF4-FFF2-40B4-BE49-F238E27FC236}">
                    <a16:creationId xmlns:a16="http://schemas.microsoft.com/office/drawing/2014/main" id="{47C9DE66-7406-D845-821D-E321362B51E1}"/>
                  </a:ext>
                </a:extLst>
              </p:cNvPr>
              <p:cNvSpPr/>
              <p:nvPr/>
            </p:nvSpPr>
            <p:spPr>
              <a:xfrm>
                <a:off x="5934583" y="5031646"/>
                <a:ext cx="383939" cy="22536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grpSp>
            <p:nvGrpSpPr>
              <p:cNvPr id="64" name="Groupe 63">
                <a:extLst>
                  <a:ext uri="{FF2B5EF4-FFF2-40B4-BE49-F238E27FC236}">
                    <a16:creationId xmlns:a16="http://schemas.microsoft.com/office/drawing/2014/main" id="{0F882750-02C7-6549-8D81-7A11A2B8CBED}"/>
                  </a:ext>
                </a:extLst>
              </p:cNvPr>
              <p:cNvGrpSpPr/>
              <p:nvPr/>
            </p:nvGrpSpPr>
            <p:grpSpPr>
              <a:xfrm>
                <a:off x="6046167" y="4175993"/>
                <a:ext cx="3693531" cy="2115512"/>
                <a:chOff x="1839152" y="3919541"/>
                <a:chExt cx="3693531" cy="2115512"/>
              </a:xfrm>
            </p:grpSpPr>
            <p:sp>
              <p:nvSpPr>
                <p:cNvPr id="65" name="Ellipse 64">
                  <a:extLst>
                    <a:ext uri="{FF2B5EF4-FFF2-40B4-BE49-F238E27FC236}">
                      <a16:creationId xmlns:a16="http://schemas.microsoft.com/office/drawing/2014/main" id="{CCAC47ED-BAB7-BC4A-AD2F-05814E86C55A}"/>
                    </a:ext>
                  </a:extLst>
                </p:cNvPr>
                <p:cNvSpPr/>
                <p:nvPr/>
              </p:nvSpPr>
              <p:spPr>
                <a:xfrm>
                  <a:off x="4565070" y="5126603"/>
                  <a:ext cx="936104" cy="865848"/>
                </a:xfrm>
                <a:prstGeom prst="ellipse">
                  <a:avLst/>
                </a:prstGeom>
                <a:solidFill>
                  <a:srgbClr val="FFFF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sp>
              <p:nvSpPr>
                <p:cNvPr id="66" name="ZoneTexte 65">
                  <a:extLst>
                    <a:ext uri="{FF2B5EF4-FFF2-40B4-BE49-F238E27FC236}">
                      <a16:creationId xmlns:a16="http://schemas.microsoft.com/office/drawing/2014/main" id="{D3069C62-36B4-1C4F-B7E4-69C49042141F}"/>
                    </a:ext>
                  </a:extLst>
                </p:cNvPr>
                <p:cNvSpPr txBox="1"/>
                <p:nvPr/>
              </p:nvSpPr>
              <p:spPr>
                <a:xfrm>
                  <a:off x="4637078" y="5192936"/>
                  <a:ext cx="7920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dirty="0">
                      <a:ln>
                        <a:noFill/>
                      </a:ln>
                      <a:solidFill>
                        <a:srgbClr val="56731D"/>
                      </a:solidFill>
                      <a:effectLst/>
                      <a:uLnTx/>
                      <a:uFillTx/>
                      <a:latin typeface="Calibri"/>
                      <a:ea typeface="+mn-ea"/>
                      <a:cs typeface="+mn-cs"/>
                    </a:rPr>
                    <a:t>3</a:t>
                  </a:r>
                </a:p>
              </p:txBody>
            </p:sp>
            <p:sp>
              <p:nvSpPr>
                <p:cNvPr id="67" name="Rectangle à coins arrondis 66">
                  <a:extLst>
                    <a:ext uri="{FF2B5EF4-FFF2-40B4-BE49-F238E27FC236}">
                      <a16:creationId xmlns:a16="http://schemas.microsoft.com/office/drawing/2014/main" id="{06764F3D-250D-5040-8913-DA3A84A2CD59}"/>
                    </a:ext>
                  </a:extLst>
                </p:cNvPr>
                <p:cNvSpPr/>
                <p:nvPr/>
              </p:nvSpPr>
              <p:spPr>
                <a:xfrm>
                  <a:off x="1839152" y="3919541"/>
                  <a:ext cx="3693531" cy="2115512"/>
                </a:xfrm>
                <a:prstGeom prst="roundRect">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a:ea typeface="+mn-ea"/>
                    <a:cs typeface="+mn-cs"/>
                  </a:endParaRPr>
                </a:p>
              </p:txBody>
            </p:sp>
          </p:grpSp>
        </p:grpSp>
        <p:sp>
          <p:nvSpPr>
            <p:cNvPr id="74" name="ZoneTexte 73">
              <a:extLst>
                <a:ext uri="{FF2B5EF4-FFF2-40B4-BE49-F238E27FC236}">
                  <a16:creationId xmlns:a16="http://schemas.microsoft.com/office/drawing/2014/main" id="{CD2CB77F-992A-C945-8B36-DDA3D45C3700}"/>
                </a:ext>
              </a:extLst>
            </p:cNvPr>
            <p:cNvSpPr txBox="1"/>
            <p:nvPr/>
          </p:nvSpPr>
          <p:spPr>
            <a:xfrm>
              <a:off x="6835460" y="6069528"/>
              <a:ext cx="1926536" cy="707886"/>
            </a:xfrm>
            <a:prstGeom prst="rect">
              <a:avLst/>
            </a:prstGeom>
            <a:solidFill>
              <a:schemeClr val="accent5">
                <a:lumMod val="5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FFFF"/>
                  </a:solidFill>
                  <a:effectLst/>
                  <a:uLnTx/>
                  <a:uFillTx/>
                  <a:latin typeface="Calibri"/>
                  <a:ea typeface="+mn-ea"/>
                  <a:cs typeface="+mn-cs"/>
                </a:rPr>
                <a:t>BIODIVERSITY ACTION PLAN</a:t>
              </a:r>
            </a:p>
          </p:txBody>
        </p:sp>
      </p:grpSp>
      <p:grpSp>
        <p:nvGrpSpPr>
          <p:cNvPr id="61" name="Groupe 60">
            <a:extLst>
              <a:ext uri="{FF2B5EF4-FFF2-40B4-BE49-F238E27FC236}">
                <a16:creationId xmlns:a16="http://schemas.microsoft.com/office/drawing/2014/main" id="{D9C46F71-9204-1B44-AA86-FED55B9F3F72}"/>
              </a:ext>
            </a:extLst>
          </p:cNvPr>
          <p:cNvGrpSpPr/>
          <p:nvPr/>
        </p:nvGrpSpPr>
        <p:grpSpPr>
          <a:xfrm>
            <a:off x="8768781" y="2250154"/>
            <a:ext cx="1007990" cy="2236739"/>
            <a:chOff x="7625781" y="2250153"/>
            <a:chExt cx="1007990" cy="2236739"/>
          </a:xfrm>
        </p:grpSpPr>
        <p:sp>
          <p:nvSpPr>
            <p:cNvPr id="22" name="Flèche courbée vers la gauche 21">
              <a:extLst>
                <a:ext uri="{FF2B5EF4-FFF2-40B4-BE49-F238E27FC236}">
                  <a16:creationId xmlns:a16="http://schemas.microsoft.com/office/drawing/2014/main" id="{488E4E1E-DAEA-4847-A3E9-50AC0C7AF3E8}"/>
                </a:ext>
              </a:extLst>
            </p:cNvPr>
            <p:cNvSpPr/>
            <p:nvPr/>
          </p:nvSpPr>
          <p:spPr>
            <a:xfrm rot="19545865" flipV="1">
              <a:off x="8017663" y="2250153"/>
              <a:ext cx="468904" cy="2236739"/>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56731D"/>
                </a:solidFill>
                <a:effectLst/>
                <a:uLnTx/>
                <a:uFillTx/>
                <a:latin typeface="Calibri"/>
                <a:ea typeface="+mn-ea"/>
                <a:cs typeface="+mn-cs"/>
              </a:endParaRPr>
            </a:p>
          </p:txBody>
        </p:sp>
        <p:pic>
          <p:nvPicPr>
            <p:cNvPr id="75" name="Picture 2" descr="https://osez-agroecologie.org/images/logos_pictos_fr/picto_42T2.png">
              <a:extLst>
                <a:ext uri="{FF2B5EF4-FFF2-40B4-BE49-F238E27FC236}">
                  <a16:creationId xmlns:a16="http://schemas.microsoft.com/office/drawing/2014/main" id="{2EB9ECCA-73F5-1148-89E8-497DBBC98259}"/>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7625781" y="3711677"/>
              <a:ext cx="600515" cy="43940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8" descr="https://osez-agroecologie.org/images/logos_pictos_fr/picto_45T2.png">
              <a:extLst>
                <a:ext uri="{FF2B5EF4-FFF2-40B4-BE49-F238E27FC236}">
                  <a16:creationId xmlns:a16="http://schemas.microsoft.com/office/drawing/2014/main" id="{C9C8E1A7-D12C-044C-9D6C-07000CFAC866}"/>
                </a:ext>
              </a:extLst>
            </p:cNvPr>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8222469" y="3703640"/>
              <a:ext cx="411302" cy="411302"/>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14" descr="https://osez-agroecologie.org/images/imagesCK/images/agroecologie/schC__ma_01_T1.jpg">
              <a:extLst>
                <a:ext uri="{FF2B5EF4-FFF2-40B4-BE49-F238E27FC236}">
                  <a16:creationId xmlns:a16="http://schemas.microsoft.com/office/drawing/2014/main" id="{6F5E8C78-B906-9046-81E8-0F0BCE6942FE}"/>
                </a:ext>
              </a:extLst>
            </p:cNvPr>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899807" y="3260843"/>
              <a:ext cx="522218" cy="404870"/>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Titre 3">
            <a:extLst>
              <a:ext uri="{FF2B5EF4-FFF2-40B4-BE49-F238E27FC236}">
                <a16:creationId xmlns:a16="http://schemas.microsoft.com/office/drawing/2014/main" id="{9AA7A120-966E-7443-A4BA-BBE592074C8E}"/>
              </a:ext>
            </a:extLst>
          </p:cNvPr>
          <p:cNvSpPr txBox="1">
            <a:spLocks/>
          </p:cNvSpPr>
          <p:nvPr/>
        </p:nvSpPr>
        <p:spPr bwMode="auto">
          <a:xfrm>
            <a:off x="595808" y="178906"/>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General approach</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165279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586E02F2-4F57-F64E-A400-9501C5B33659}"/>
              </a:ext>
            </a:extLst>
          </p:cNvPr>
          <p:cNvSpPr/>
          <p:nvPr/>
        </p:nvSpPr>
        <p:spPr>
          <a:xfrm>
            <a:off x="1576057" y="1301995"/>
            <a:ext cx="9039830" cy="4785762"/>
          </a:xfrm>
          <a:prstGeom prst="ellipse">
            <a:avLst/>
          </a:prstGeom>
          <a:solidFill>
            <a:schemeClr val="accent4">
              <a:alpha val="20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44083" rtl="0" eaLnBrk="1" fontAlgn="auto" latinLnBrk="0" hangingPunct="1">
              <a:lnSpc>
                <a:spcPct val="100000"/>
              </a:lnSpc>
              <a:spcBef>
                <a:spcPts val="0"/>
              </a:spcBef>
              <a:spcAft>
                <a:spcPts val="0"/>
              </a:spcAft>
              <a:buClrTx/>
              <a:buSzTx/>
              <a:buFontTx/>
              <a:buNone/>
              <a:tabLst/>
              <a:defRPr/>
            </a:pPr>
            <a:endParaRPr kumimoji="0" lang="fr-FR" sz="1662" b="0" i="0" u="none" strike="noStrike" kern="1200" cap="none" spc="0" normalizeH="0" baseline="0" noProof="0" dirty="0">
              <a:ln>
                <a:noFill/>
              </a:ln>
              <a:solidFill>
                <a:srgbClr val="FFFFFF"/>
              </a:solidFill>
              <a:effectLst/>
              <a:uLnTx/>
              <a:uFillTx/>
              <a:latin typeface="Calibri"/>
              <a:ea typeface="+mn-ea"/>
              <a:cs typeface="+mn-cs"/>
            </a:endParaRPr>
          </a:p>
        </p:txBody>
      </p:sp>
      <p:sp>
        <p:nvSpPr>
          <p:cNvPr id="5" name="Espace réservé du numéro de diapositive 4">
            <a:extLst>
              <a:ext uri="{FF2B5EF4-FFF2-40B4-BE49-F238E27FC236}">
                <a16:creationId xmlns:a16="http://schemas.microsoft.com/office/drawing/2014/main" id="{73E7C4D7-2893-C647-823C-D1CFBBECDD8A}"/>
              </a:ext>
            </a:extLst>
          </p:cNvPr>
          <p:cNvSpPr>
            <a:spLocks noGrp="1"/>
          </p:cNvSpPr>
          <p:nvPr>
            <p:ph type="sldNum" sz="quarter" idx="10"/>
          </p:nvPr>
        </p:nvSpPr>
        <p:spPr/>
        <p:txBody>
          <a:bodyPr/>
          <a:lstStyle/>
          <a:p>
            <a:pPr marL="0" marR="0" lvl="0" indent="0" algn="l" defTabSz="844083" rtl="0" eaLnBrk="1" fontAlgn="auto" latinLnBrk="0" hangingPunct="1">
              <a:lnSpc>
                <a:spcPct val="100000"/>
              </a:lnSpc>
              <a:spcBef>
                <a:spcPts val="0"/>
              </a:spcBef>
              <a:spcAft>
                <a:spcPts val="0"/>
              </a:spcAft>
              <a:buClrTx/>
              <a:buSzTx/>
              <a:buFontTx/>
              <a:buNone/>
              <a:tabLst/>
              <a:defRPr/>
            </a:pPr>
            <a:fld id="{89A87BD3-37DB-5345-87D6-8C0784616583}" type="slidenum">
              <a:rPr kumimoji="0" lang="de-DE" sz="900" b="0" i="0" u="none" strike="noStrike" kern="1200" cap="none" spc="0" normalizeH="0" baseline="0" noProof="0">
                <a:ln>
                  <a:noFill/>
                </a:ln>
                <a:solidFill>
                  <a:srgbClr val="56731D">
                    <a:tint val="75000"/>
                  </a:srgbClr>
                </a:solidFill>
                <a:effectLst/>
                <a:uLnTx/>
                <a:uFillTx/>
                <a:latin typeface="BakerSignet" pitchFamily="18" charset="0"/>
                <a:ea typeface="MS PGothic" panose="020B0600070205080204" pitchFamily="34" charset="-128"/>
                <a:cs typeface="+mn-cs"/>
              </a:rPr>
              <a:pPr marL="0" marR="0" lvl="0" indent="0" algn="l" defTabSz="844083" rtl="0" eaLnBrk="1" fontAlgn="auto" latinLnBrk="0" hangingPunct="1">
                <a:lnSpc>
                  <a:spcPct val="100000"/>
                </a:lnSpc>
                <a:spcBef>
                  <a:spcPts val="0"/>
                </a:spcBef>
                <a:spcAft>
                  <a:spcPts val="0"/>
                </a:spcAft>
                <a:buClrTx/>
                <a:buSzTx/>
                <a:buFontTx/>
                <a:buNone/>
                <a:tabLst/>
                <a:defRPr/>
              </a:pPr>
              <a:t>7</a:t>
            </a:fld>
            <a:endParaRPr kumimoji="0" lang="de-DE" sz="900" b="0" i="0" u="none" strike="noStrike" kern="1200" cap="none" spc="0" normalizeH="0" baseline="0" noProof="0" dirty="0">
              <a:ln>
                <a:noFill/>
              </a:ln>
              <a:solidFill>
                <a:srgbClr val="56731D">
                  <a:tint val="75000"/>
                </a:srgbClr>
              </a:solidFill>
              <a:effectLst/>
              <a:uLnTx/>
              <a:uFillTx/>
              <a:latin typeface="BakerSignet" pitchFamily="18" charset="0"/>
              <a:ea typeface="MS PGothic" panose="020B0600070205080204" pitchFamily="34" charset="-128"/>
              <a:cs typeface="+mn-cs"/>
            </a:endParaRPr>
          </a:p>
        </p:txBody>
      </p:sp>
      <p:sp>
        <p:nvSpPr>
          <p:cNvPr id="24582" name="Espace réservé du contenu 2">
            <a:extLst>
              <a:ext uri="{FF2B5EF4-FFF2-40B4-BE49-F238E27FC236}">
                <a16:creationId xmlns:a16="http://schemas.microsoft.com/office/drawing/2014/main" id="{871D1680-67FE-BF4C-99A1-9FB5EEE291BA}"/>
              </a:ext>
            </a:extLst>
          </p:cNvPr>
          <p:cNvSpPr>
            <a:spLocks noGrp="1" noChangeArrowheads="1"/>
          </p:cNvSpPr>
          <p:nvPr>
            <p:ph sz="half" idx="2"/>
          </p:nvPr>
        </p:nvSpPr>
        <p:spPr>
          <a:xfrm>
            <a:off x="3853963" y="1644162"/>
            <a:ext cx="4636477" cy="526074"/>
          </a:xfrm>
        </p:spPr>
        <p:txBody>
          <a:bodyPr/>
          <a:lstStyle/>
          <a:p>
            <a:pPr marL="0" indent="0" algn="ctr" eaLnBrk="1" hangingPunct="1">
              <a:buNone/>
            </a:pPr>
            <a:r>
              <a:rPr lang="fr-FR" altLang="fr-FR" b="1" dirty="0" err="1">
                <a:solidFill>
                  <a:srgbClr val="00B050"/>
                </a:solidFill>
              </a:rPr>
              <a:t>Biodiversity</a:t>
            </a:r>
            <a:r>
              <a:rPr lang="fr-FR" altLang="fr-FR" b="1" dirty="0">
                <a:solidFill>
                  <a:srgbClr val="00B050"/>
                </a:solidFill>
              </a:rPr>
              <a:t> performance</a:t>
            </a:r>
          </a:p>
        </p:txBody>
      </p:sp>
      <p:grpSp>
        <p:nvGrpSpPr>
          <p:cNvPr id="35" name="Groupe 34">
            <a:extLst>
              <a:ext uri="{FF2B5EF4-FFF2-40B4-BE49-F238E27FC236}">
                <a16:creationId xmlns:a16="http://schemas.microsoft.com/office/drawing/2014/main" id="{A3C1360D-7F3D-A840-9062-DBB22903E206}"/>
              </a:ext>
            </a:extLst>
          </p:cNvPr>
          <p:cNvGrpSpPr>
            <a:grpSpLocks/>
          </p:cNvGrpSpPr>
          <p:nvPr/>
        </p:nvGrpSpPr>
        <p:grpSpPr bwMode="auto">
          <a:xfrm>
            <a:off x="1780444" y="2278675"/>
            <a:ext cx="2844311" cy="2791557"/>
            <a:chOff x="277169" y="2182873"/>
            <a:chExt cx="3082131" cy="3024336"/>
          </a:xfrm>
        </p:grpSpPr>
        <p:grpSp>
          <p:nvGrpSpPr>
            <p:cNvPr id="16" name="Groupe 15">
              <a:extLst>
                <a:ext uri="{FF2B5EF4-FFF2-40B4-BE49-F238E27FC236}">
                  <a16:creationId xmlns:a16="http://schemas.microsoft.com/office/drawing/2014/main" id="{AA85E8AF-3A90-C14B-A113-C41F8971D5AD}"/>
                </a:ext>
              </a:extLst>
            </p:cNvPr>
            <p:cNvGrpSpPr/>
            <p:nvPr/>
          </p:nvGrpSpPr>
          <p:grpSpPr>
            <a:xfrm>
              <a:off x="277169" y="2182873"/>
              <a:ext cx="3082131" cy="3024336"/>
              <a:chOff x="56369" y="304590"/>
              <a:chExt cx="3351258" cy="3351258"/>
            </a:xfrm>
            <a:solidFill>
              <a:srgbClr val="EDEBDE"/>
            </a:solidFill>
          </p:grpSpPr>
          <p:sp>
            <p:nvSpPr>
              <p:cNvPr id="17" name="Ellipse 16">
                <a:extLst>
                  <a:ext uri="{FF2B5EF4-FFF2-40B4-BE49-F238E27FC236}">
                    <a16:creationId xmlns:a16="http://schemas.microsoft.com/office/drawing/2014/main" id="{544C1981-9D64-2F41-A467-9C9F73745967}"/>
                  </a:ext>
                </a:extLst>
              </p:cNvPr>
              <p:cNvSpPr/>
              <p:nvPr/>
            </p:nvSpPr>
            <p:spPr>
              <a:xfrm>
                <a:off x="56369" y="304590"/>
                <a:ext cx="3351258" cy="3351258"/>
              </a:xfrm>
              <a:prstGeom prst="ellipse">
                <a:avLst/>
              </a:prstGeom>
              <a:solidFill>
                <a:schemeClr val="accent5"/>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18" name="Ellipse 4">
                <a:extLst>
                  <a:ext uri="{FF2B5EF4-FFF2-40B4-BE49-F238E27FC236}">
                    <a16:creationId xmlns:a16="http://schemas.microsoft.com/office/drawing/2014/main" id="{F8C8FA48-BAFE-9C4B-9F78-644F780168F1}"/>
                  </a:ext>
                </a:extLst>
              </p:cNvPr>
              <p:cNvSpPr txBox="1"/>
              <p:nvPr/>
            </p:nvSpPr>
            <p:spPr>
              <a:xfrm>
                <a:off x="281874" y="329026"/>
                <a:ext cx="2979643" cy="2178673"/>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641272" rtl="0" eaLnBrk="1" fontAlgn="auto" latinLnBrk="0" hangingPunct="1">
                  <a:lnSpc>
                    <a:spcPct val="90000"/>
                  </a:lnSpc>
                  <a:spcBef>
                    <a:spcPts val="0"/>
                  </a:spcBef>
                  <a:spcAft>
                    <a:spcPct val="35000"/>
                  </a:spcAft>
                  <a:buClrTx/>
                  <a:buSzTx/>
                  <a:buFontTx/>
                  <a:buNone/>
                  <a:tabLst/>
                  <a:defRPr/>
                </a:pPr>
                <a:r>
                  <a:rPr lang="fr-FR" sz="2954" dirty="0" err="1">
                    <a:solidFill>
                      <a:srgbClr val="FFFFFF"/>
                    </a:solidFill>
                    <a:latin typeface="Arial" panose="020B0604020202020204" pitchFamily="34" charset="0"/>
                    <a:cs typeface="Arial" panose="020B0604020202020204" pitchFamily="34" charset="0"/>
                  </a:rPr>
                  <a:t>Farm</a:t>
                </a:r>
                <a:r>
                  <a:rPr lang="fr-FR" sz="2954" dirty="0">
                    <a:solidFill>
                      <a:srgbClr val="FFFFFF"/>
                    </a:solidFill>
                    <a:latin typeface="Arial" panose="020B0604020202020204" pitchFamily="34" charset="0"/>
                    <a:cs typeface="Arial" panose="020B0604020202020204" pitchFamily="34" charset="0"/>
                  </a:rPr>
                  <a:t> </a:t>
                </a:r>
                <a:r>
                  <a:rPr lang="fr-FR" sz="2954" dirty="0" err="1">
                    <a:solidFill>
                      <a:srgbClr val="FFFFFF"/>
                    </a:solidFill>
                    <a:latin typeface="Arial" panose="020B0604020202020204" pitchFamily="34" charset="0"/>
                    <a:cs typeface="Arial" panose="020B0604020202020204" pitchFamily="34" charset="0"/>
                  </a:rPr>
                  <a:t>environment</a:t>
                </a:r>
                <a:r>
                  <a:rPr lang="fr-FR" sz="2954" dirty="0">
                    <a:solidFill>
                      <a:srgbClr val="FFFFFF"/>
                    </a:solidFill>
                    <a:latin typeface="Arial" panose="020B0604020202020204" pitchFamily="34" charset="0"/>
                    <a:cs typeface="Arial" panose="020B0604020202020204" pitchFamily="34" charset="0"/>
                  </a:rPr>
                  <a:t> (semi-</a:t>
                </a:r>
                <a:r>
                  <a:rPr lang="fr-FR" sz="2954" dirty="0" err="1">
                    <a:solidFill>
                      <a:srgbClr val="FFFFFF"/>
                    </a:solidFill>
                    <a:latin typeface="Arial" panose="020B0604020202020204" pitchFamily="34" charset="0"/>
                    <a:cs typeface="Arial" panose="020B0604020202020204" pitchFamily="34" charset="0"/>
                  </a:rPr>
                  <a:t>natural</a:t>
                </a:r>
                <a:r>
                  <a:rPr lang="fr-FR" sz="2954" dirty="0">
                    <a:solidFill>
                      <a:srgbClr val="FFFFFF"/>
                    </a:solidFill>
                    <a:latin typeface="Arial" panose="020B0604020202020204" pitchFamily="34" charset="0"/>
                    <a:cs typeface="Arial" panose="020B0604020202020204" pitchFamily="34" charset="0"/>
                  </a:rPr>
                  <a:t> habitats)</a:t>
                </a:r>
                <a:endParaRPr kumimoji="0" lang="fr-FR" sz="1662"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4603" name="Rectangle 24">
              <a:extLst>
                <a:ext uri="{FF2B5EF4-FFF2-40B4-BE49-F238E27FC236}">
                  <a16:creationId xmlns:a16="http://schemas.microsoft.com/office/drawing/2014/main" id="{B443DD34-4174-2D42-B3B2-EA8F31848395}"/>
                </a:ext>
              </a:extLst>
            </p:cNvPr>
            <p:cNvSpPr>
              <a:spLocks noChangeArrowheads="1"/>
            </p:cNvSpPr>
            <p:nvPr/>
          </p:nvSpPr>
          <p:spPr bwMode="auto">
            <a:xfrm>
              <a:off x="634728" y="3838930"/>
              <a:ext cx="2333995" cy="33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algn="ctr">
                <a:spcBef>
                  <a:spcPct val="0"/>
                </a:spcBef>
                <a:buFontTx/>
                <a:buNone/>
              </a:pPr>
              <a:endParaRPr lang="fr-FR" altLang="fr-FR" sz="1400" dirty="0">
                <a:solidFill>
                  <a:schemeClr val="tx1"/>
                </a:solidFill>
              </a:endParaRPr>
            </a:p>
          </p:txBody>
        </p:sp>
      </p:grpSp>
      <p:grpSp>
        <p:nvGrpSpPr>
          <p:cNvPr id="36" name="Groupe 35">
            <a:extLst>
              <a:ext uri="{FF2B5EF4-FFF2-40B4-BE49-F238E27FC236}">
                <a16:creationId xmlns:a16="http://schemas.microsoft.com/office/drawing/2014/main" id="{AD32931D-CB62-E74A-ACB6-529CF2CE97AB}"/>
              </a:ext>
            </a:extLst>
          </p:cNvPr>
          <p:cNvGrpSpPr>
            <a:grpSpLocks/>
          </p:cNvGrpSpPr>
          <p:nvPr/>
        </p:nvGrpSpPr>
        <p:grpSpPr bwMode="auto">
          <a:xfrm>
            <a:off x="4665785" y="2099897"/>
            <a:ext cx="2905858" cy="2990850"/>
            <a:chOff x="3403260" y="1989011"/>
            <a:chExt cx="3148823" cy="3240189"/>
          </a:xfrm>
        </p:grpSpPr>
        <p:grpSp>
          <p:nvGrpSpPr>
            <p:cNvPr id="19" name="Groupe 18">
              <a:extLst>
                <a:ext uri="{FF2B5EF4-FFF2-40B4-BE49-F238E27FC236}">
                  <a16:creationId xmlns:a16="http://schemas.microsoft.com/office/drawing/2014/main" id="{4BB89B38-96AC-3D42-8278-D0220CC679CD}"/>
                </a:ext>
              </a:extLst>
            </p:cNvPr>
            <p:cNvGrpSpPr/>
            <p:nvPr/>
          </p:nvGrpSpPr>
          <p:grpSpPr>
            <a:xfrm>
              <a:off x="3403260" y="1989011"/>
              <a:ext cx="3082131" cy="3240189"/>
              <a:chOff x="56369" y="65404"/>
              <a:chExt cx="3351258" cy="3590444"/>
            </a:xfrm>
            <a:solidFill>
              <a:srgbClr val="F0EC41">
                <a:alpha val="80000"/>
              </a:srgbClr>
            </a:solidFill>
          </p:grpSpPr>
          <p:sp>
            <p:nvSpPr>
              <p:cNvPr id="20" name="Ellipse 19">
                <a:extLst>
                  <a:ext uri="{FF2B5EF4-FFF2-40B4-BE49-F238E27FC236}">
                    <a16:creationId xmlns:a16="http://schemas.microsoft.com/office/drawing/2014/main" id="{4628D558-8EE7-C343-B989-FFE050D897B1}"/>
                  </a:ext>
                </a:extLst>
              </p:cNvPr>
              <p:cNvSpPr/>
              <p:nvPr/>
            </p:nvSpPr>
            <p:spPr>
              <a:xfrm>
                <a:off x="56369" y="304590"/>
                <a:ext cx="3351258" cy="3351258"/>
              </a:xfrm>
              <a:prstGeom prst="ellipse">
                <a:avLst/>
              </a:prstGeom>
              <a:grp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21" name="Ellipse 4">
                <a:extLst>
                  <a:ext uri="{FF2B5EF4-FFF2-40B4-BE49-F238E27FC236}">
                    <a16:creationId xmlns:a16="http://schemas.microsoft.com/office/drawing/2014/main" id="{CB973D15-FA3B-B742-A794-89344E7A06E5}"/>
                  </a:ext>
                </a:extLst>
              </p:cNvPr>
              <p:cNvSpPr txBox="1"/>
              <p:nvPr/>
            </p:nvSpPr>
            <p:spPr>
              <a:xfrm>
                <a:off x="380322" y="65404"/>
                <a:ext cx="2758178" cy="2560887"/>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641272" rtl="0" eaLnBrk="1" fontAlgn="auto" latinLnBrk="0" hangingPunct="1">
                  <a:lnSpc>
                    <a:spcPct val="90000"/>
                  </a:lnSpc>
                  <a:spcBef>
                    <a:spcPts val="0"/>
                  </a:spcBef>
                  <a:spcAft>
                    <a:spcPct val="35000"/>
                  </a:spcAft>
                  <a:buClrTx/>
                  <a:buSzTx/>
                  <a:buFontTx/>
                  <a:buNone/>
                  <a:tabLst/>
                  <a:defRPr/>
                </a:pPr>
                <a:r>
                  <a:rPr kumimoji="0" lang="fr-FR" sz="2954"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Farming</a:t>
                </a:r>
                <a:r>
                  <a:rPr kumimoji="0" lang="fr-FR" sz="2954"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practices</a:t>
                </a:r>
              </a:p>
            </p:txBody>
          </p:sp>
        </p:grpSp>
        <p:sp>
          <p:nvSpPr>
            <p:cNvPr id="24601" name="Rectangle 25">
              <a:extLst>
                <a:ext uri="{FF2B5EF4-FFF2-40B4-BE49-F238E27FC236}">
                  <a16:creationId xmlns:a16="http://schemas.microsoft.com/office/drawing/2014/main" id="{3F19BC6E-2CA1-F44B-BA51-75BB0A2F15FB}"/>
                </a:ext>
              </a:extLst>
            </p:cNvPr>
            <p:cNvSpPr>
              <a:spLocks noChangeArrowheads="1"/>
            </p:cNvSpPr>
            <p:nvPr/>
          </p:nvSpPr>
          <p:spPr bwMode="auto">
            <a:xfrm>
              <a:off x="3622981" y="3626375"/>
              <a:ext cx="2929102" cy="3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fr-FR" altLang="fr-FR" sz="1292"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Arial" panose="020B0604020202020204" pitchFamily="34" charset="0"/>
              </a:endParaRPr>
            </a:p>
          </p:txBody>
        </p:sp>
      </p:grpSp>
      <p:grpSp>
        <p:nvGrpSpPr>
          <p:cNvPr id="37" name="Groupe 36">
            <a:extLst>
              <a:ext uri="{FF2B5EF4-FFF2-40B4-BE49-F238E27FC236}">
                <a16:creationId xmlns:a16="http://schemas.microsoft.com/office/drawing/2014/main" id="{4469929D-EC06-C741-97F6-FC0CAC75C7DE}"/>
              </a:ext>
            </a:extLst>
          </p:cNvPr>
          <p:cNvGrpSpPr>
            <a:grpSpLocks/>
          </p:cNvGrpSpPr>
          <p:nvPr/>
        </p:nvGrpSpPr>
        <p:grpSpPr bwMode="auto">
          <a:xfrm>
            <a:off x="7571644" y="2299191"/>
            <a:ext cx="2844311" cy="2791557"/>
            <a:chOff x="6551389" y="2204864"/>
            <a:chExt cx="3082131" cy="3024336"/>
          </a:xfrm>
        </p:grpSpPr>
        <p:grpSp>
          <p:nvGrpSpPr>
            <p:cNvPr id="22" name="Groupe 21">
              <a:extLst>
                <a:ext uri="{FF2B5EF4-FFF2-40B4-BE49-F238E27FC236}">
                  <a16:creationId xmlns:a16="http://schemas.microsoft.com/office/drawing/2014/main" id="{407C233C-6657-BE4D-8F2E-E115121829EE}"/>
                </a:ext>
              </a:extLst>
            </p:cNvPr>
            <p:cNvGrpSpPr/>
            <p:nvPr/>
          </p:nvGrpSpPr>
          <p:grpSpPr>
            <a:xfrm>
              <a:off x="6551389" y="2204864"/>
              <a:ext cx="3082131" cy="3024336"/>
              <a:chOff x="56369" y="304590"/>
              <a:chExt cx="3351258" cy="3351258"/>
            </a:xfrm>
            <a:solidFill>
              <a:srgbClr val="00B0F0"/>
            </a:solidFill>
          </p:grpSpPr>
          <p:sp>
            <p:nvSpPr>
              <p:cNvPr id="23" name="Ellipse 22">
                <a:extLst>
                  <a:ext uri="{FF2B5EF4-FFF2-40B4-BE49-F238E27FC236}">
                    <a16:creationId xmlns:a16="http://schemas.microsoft.com/office/drawing/2014/main" id="{62BA8B20-2027-C54D-BCA6-F26F9AAD2262}"/>
                  </a:ext>
                </a:extLst>
              </p:cNvPr>
              <p:cNvSpPr/>
              <p:nvPr/>
            </p:nvSpPr>
            <p:spPr>
              <a:xfrm>
                <a:off x="56369" y="304590"/>
                <a:ext cx="3351258" cy="3351258"/>
              </a:xfrm>
              <a:prstGeom prst="ellipse">
                <a:avLst/>
              </a:prstGeom>
              <a:solidFill>
                <a:srgbClr val="00B0F0">
                  <a:alpha val="30000"/>
                </a:srgbClr>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24" name="Ellipse 4">
                <a:extLst>
                  <a:ext uri="{FF2B5EF4-FFF2-40B4-BE49-F238E27FC236}">
                    <a16:creationId xmlns:a16="http://schemas.microsoft.com/office/drawing/2014/main" id="{EDEB8B8A-2354-9D49-89C1-F2CCE454AF31}"/>
                  </a:ext>
                </a:extLst>
              </p:cNvPr>
              <p:cNvSpPr txBox="1"/>
              <p:nvPr/>
            </p:nvSpPr>
            <p:spPr>
              <a:xfrm>
                <a:off x="380322" y="376772"/>
                <a:ext cx="2758178" cy="2560887"/>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marL="0" marR="0" lvl="0" indent="0" algn="ctr" defTabSz="1641272" rtl="0" eaLnBrk="1" fontAlgn="auto" latinLnBrk="0" hangingPunct="1">
                  <a:lnSpc>
                    <a:spcPct val="90000"/>
                  </a:lnSpc>
                  <a:spcBef>
                    <a:spcPts val="0"/>
                  </a:spcBef>
                  <a:spcAft>
                    <a:spcPct val="35000"/>
                  </a:spcAft>
                  <a:buClrTx/>
                  <a:buSzTx/>
                  <a:buFontTx/>
                  <a:buNone/>
                  <a:tabLst/>
                  <a:defRPr/>
                </a:pPr>
                <a:r>
                  <a:rPr kumimoji="0" lang="fr-FR" sz="2954"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Awareness</a:t>
                </a:r>
                <a:r>
                  <a:rPr kumimoji="0" lang="fr-FR" sz="2954"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a:t>
                </a:r>
                <a:r>
                  <a:rPr kumimoji="0" lang="fr-FR" sz="2954" b="0" i="0" u="none" strike="noStrike" kern="1200" cap="none" spc="0" normalizeH="0" baseline="0" noProof="0" dirty="0" err="1">
                    <a:ln>
                      <a:noFill/>
                    </a:ln>
                    <a:solidFill>
                      <a:srgbClr val="FFFFFF"/>
                    </a:solidFill>
                    <a:effectLst/>
                    <a:uLnTx/>
                    <a:uFillTx/>
                    <a:latin typeface="Arial" panose="020B0604020202020204" pitchFamily="34" charset="0"/>
                    <a:cs typeface="Arial" panose="020B0604020202020204" pitchFamily="34" charset="0"/>
                  </a:rPr>
                  <a:t>involvement</a:t>
                </a:r>
                <a:endParaRPr kumimoji="0" lang="fr-FR" sz="3323"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24599" name="Rectangle 26">
              <a:extLst>
                <a:ext uri="{FF2B5EF4-FFF2-40B4-BE49-F238E27FC236}">
                  <a16:creationId xmlns:a16="http://schemas.microsoft.com/office/drawing/2014/main" id="{1A82FFA7-FC01-E04F-8153-CAC019B1E939}"/>
                </a:ext>
              </a:extLst>
            </p:cNvPr>
            <p:cNvSpPr>
              <a:spLocks noChangeArrowheads="1"/>
            </p:cNvSpPr>
            <p:nvPr/>
          </p:nvSpPr>
          <p:spPr bwMode="auto">
            <a:xfrm>
              <a:off x="7414378" y="4226844"/>
              <a:ext cx="2038321" cy="31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endParaRPr kumimoji="0" lang="fr-FR" altLang="fr-FR" sz="1292"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Arial" panose="020B0604020202020204" pitchFamily="34" charset="0"/>
              </a:endParaRPr>
            </a:p>
          </p:txBody>
        </p:sp>
      </p:grpSp>
      <p:grpSp>
        <p:nvGrpSpPr>
          <p:cNvPr id="33" name="Groupe 32">
            <a:extLst>
              <a:ext uri="{FF2B5EF4-FFF2-40B4-BE49-F238E27FC236}">
                <a16:creationId xmlns:a16="http://schemas.microsoft.com/office/drawing/2014/main" id="{69873114-C1CC-784D-A5A0-AFFDD3557EC4}"/>
              </a:ext>
            </a:extLst>
          </p:cNvPr>
          <p:cNvGrpSpPr>
            <a:grpSpLocks/>
          </p:cNvGrpSpPr>
          <p:nvPr/>
        </p:nvGrpSpPr>
        <p:grpSpPr bwMode="auto">
          <a:xfrm>
            <a:off x="4327282" y="3160836"/>
            <a:ext cx="3849565" cy="1157545"/>
            <a:chOff x="3037261" y="3138443"/>
            <a:chExt cx="4169372" cy="1254708"/>
          </a:xfrm>
        </p:grpSpPr>
        <p:sp>
          <p:nvSpPr>
            <p:cNvPr id="28" name="Rectangle 27">
              <a:extLst>
                <a:ext uri="{FF2B5EF4-FFF2-40B4-BE49-F238E27FC236}">
                  <a16:creationId xmlns:a16="http://schemas.microsoft.com/office/drawing/2014/main" id="{992C8C13-467E-D742-8DF1-BEEF9CE04CAE}"/>
                </a:ext>
              </a:extLst>
            </p:cNvPr>
            <p:cNvSpPr/>
            <p:nvPr/>
          </p:nvSpPr>
          <p:spPr>
            <a:xfrm>
              <a:off x="3037261" y="3184506"/>
              <a:ext cx="1030042" cy="1208645"/>
            </a:xfrm>
            <a:prstGeom prst="rect">
              <a:avLst/>
            </a:prstGeom>
          </p:spPr>
          <p:txBody>
            <a:bodyPr>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fr-FR" sz="6646" b="0" i="0" u="none" strike="noStrike" kern="1200" cap="none" spc="0" normalizeH="0" baseline="0" noProof="0" dirty="0">
                  <a:ln>
                    <a:noFill/>
                  </a:ln>
                  <a:solidFill>
                    <a:srgbClr val="AAA49A">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5539"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mn-cs"/>
              </a:endParaRPr>
            </a:p>
          </p:txBody>
        </p:sp>
        <p:sp>
          <p:nvSpPr>
            <p:cNvPr id="29" name="Rectangle 28">
              <a:extLst>
                <a:ext uri="{FF2B5EF4-FFF2-40B4-BE49-F238E27FC236}">
                  <a16:creationId xmlns:a16="http://schemas.microsoft.com/office/drawing/2014/main" id="{1A534E35-A5F7-C34C-B694-62136A957976}"/>
                </a:ext>
              </a:extLst>
            </p:cNvPr>
            <p:cNvSpPr/>
            <p:nvPr/>
          </p:nvSpPr>
          <p:spPr>
            <a:xfrm>
              <a:off x="6176591" y="3138443"/>
              <a:ext cx="1030042" cy="1208645"/>
            </a:xfrm>
            <a:prstGeom prst="rect">
              <a:avLst/>
            </a:prstGeom>
          </p:spPr>
          <p:txBody>
            <a:bodyPr>
              <a:spAutoFit/>
            </a:bodyPr>
            <a:lstStyle/>
            <a:p>
              <a:pPr marL="0" marR="0" lvl="0" indent="0" algn="l" defTabSz="844083" rtl="0" eaLnBrk="1" fontAlgn="auto" latinLnBrk="0" hangingPunct="1">
                <a:lnSpc>
                  <a:spcPct val="100000"/>
                </a:lnSpc>
                <a:spcBef>
                  <a:spcPts val="0"/>
                </a:spcBef>
                <a:spcAft>
                  <a:spcPts val="0"/>
                </a:spcAft>
                <a:buClrTx/>
                <a:buSzTx/>
                <a:buFontTx/>
                <a:buNone/>
                <a:tabLst/>
                <a:defRPr/>
              </a:pPr>
              <a:r>
                <a:rPr kumimoji="0" lang="fr-FR" sz="6646" b="0" i="0" u="none" strike="noStrike" kern="1200" cap="none" spc="0" normalizeH="0" baseline="0" noProof="0" dirty="0">
                  <a:ln>
                    <a:noFill/>
                  </a:ln>
                  <a:solidFill>
                    <a:srgbClr val="AAA49A">
                      <a:lumMod val="50000"/>
                    </a:srgbClr>
                  </a:solidFill>
                  <a:effectLst/>
                  <a:uLnTx/>
                  <a:uFillTx/>
                  <a:latin typeface="Arial" panose="020B0604020202020204" pitchFamily="34" charset="0"/>
                  <a:ea typeface="MS PGothic" panose="020B0600070205080204" pitchFamily="34" charset="-128"/>
                  <a:cs typeface="Arial" panose="020B0604020202020204" pitchFamily="34" charset="0"/>
                </a:rPr>
                <a:t>+</a:t>
              </a:r>
              <a:endParaRPr kumimoji="0" lang="fr-FR" sz="5539" b="0" i="0" u="none" strike="noStrike" kern="1200" cap="none" spc="0" normalizeH="0" baseline="0" noProof="0" dirty="0">
                <a:ln>
                  <a:noFill/>
                </a:ln>
                <a:solidFill>
                  <a:srgbClr val="56731D"/>
                </a:solidFill>
                <a:effectLst/>
                <a:uLnTx/>
                <a:uFillTx/>
                <a:latin typeface="BakerSignet" pitchFamily="18" charset="0"/>
                <a:ea typeface="MS PGothic" panose="020B0600070205080204" pitchFamily="34" charset="-128"/>
                <a:cs typeface="+mn-cs"/>
              </a:endParaRPr>
            </a:p>
          </p:txBody>
        </p:sp>
      </p:grpSp>
      <p:grpSp>
        <p:nvGrpSpPr>
          <p:cNvPr id="2" name="Groupe 1">
            <a:extLst>
              <a:ext uri="{FF2B5EF4-FFF2-40B4-BE49-F238E27FC236}">
                <a16:creationId xmlns:a16="http://schemas.microsoft.com/office/drawing/2014/main" id="{7CFFFF1C-835C-8943-A984-9429AAC54510}"/>
              </a:ext>
            </a:extLst>
          </p:cNvPr>
          <p:cNvGrpSpPr>
            <a:grpSpLocks/>
          </p:cNvGrpSpPr>
          <p:nvPr/>
        </p:nvGrpSpPr>
        <p:grpSpPr bwMode="auto">
          <a:xfrm>
            <a:off x="2132136" y="4094285"/>
            <a:ext cx="2168769" cy="953966"/>
            <a:chOff x="659009" y="4149080"/>
            <a:chExt cx="2349775" cy="1034875"/>
          </a:xfrm>
        </p:grpSpPr>
        <p:pic>
          <p:nvPicPr>
            <p:cNvPr id="25" name="Image 24" descr="Capture d’écran 2016-11-29 à 09.21.47.png">
              <a:extLst>
                <a:ext uri="{FF2B5EF4-FFF2-40B4-BE49-F238E27FC236}">
                  <a16:creationId xmlns:a16="http://schemas.microsoft.com/office/drawing/2014/main" id="{869B5EE7-D3D5-5B4A-9D3E-4FDC6BE253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9009" y="4149080"/>
              <a:ext cx="2349775" cy="1034875"/>
            </a:xfrm>
            <a:prstGeom prst="rect">
              <a:avLst/>
            </a:prstGeom>
            <a:effectLst>
              <a:softEdge rad="127000"/>
            </a:effectLst>
          </p:spPr>
        </p:pic>
        <p:sp>
          <p:nvSpPr>
            <p:cNvPr id="24595" name="ZoneTexte 30">
              <a:extLst>
                <a:ext uri="{FF2B5EF4-FFF2-40B4-BE49-F238E27FC236}">
                  <a16:creationId xmlns:a16="http://schemas.microsoft.com/office/drawing/2014/main" id="{84BBD2EC-9696-DF48-9F30-A6593CB09C10}"/>
                </a:ext>
              </a:extLst>
            </p:cNvPr>
            <p:cNvSpPr txBox="1">
              <a:spLocks noChangeArrowheads="1"/>
            </p:cNvSpPr>
            <p:nvPr/>
          </p:nvSpPr>
          <p:spPr bwMode="auto">
            <a:xfrm>
              <a:off x="1121056" y="4737913"/>
              <a:ext cx="1131887" cy="26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1015" b="0" i="0" u="none" strike="noStrike" kern="1200" cap="none" spc="0" normalizeH="0" baseline="0" noProof="0">
                  <a:ln>
                    <a:noFill/>
                  </a:ln>
                  <a:solidFill>
                    <a:srgbClr val="FFFFFF"/>
                  </a:solidFill>
                  <a:effectLst/>
                  <a:uLnTx/>
                  <a:uFillTx/>
                  <a:latin typeface="BakerSignet" pitchFamily="18" charset="0"/>
                  <a:ea typeface="MS PGothic" panose="020B0600070205080204" pitchFamily="34" charset="-128"/>
                  <a:cs typeface="Arial" panose="020B0604020202020204" pitchFamily="34" charset="0"/>
                </a:rPr>
                <a:t>©Solagro</a:t>
              </a:r>
            </a:p>
          </p:txBody>
        </p:sp>
      </p:grpSp>
      <p:grpSp>
        <p:nvGrpSpPr>
          <p:cNvPr id="3" name="Groupe 2">
            <a:extLst>
              <a:ext uri="{FF2B5EF4-FFF2-40B4-BE49-F238E27FC236}">
                <a16:creationId xmlns:a16="http://schemas.microsoft.com/office/drawing/2014/main" id="{439CB506-34C1-4449-9F10-AAF454930736}"/>
              </a:ext>
            </a:extLst>
          </p:cNvPr>
          <p:cNvGrpSpPr>
            <a:grpSpLocks/>
          </p:cNvGrpSpPr>
          <p:nvPr/>
        </p:nvGrpSpPr>
        <p:grpSpPr bwMode="auto">
          <a:xfrm>
            <a:off x="5364774" y="4293578"/>
            <a:ext cx="1460988" cy="1094643"/>
            <a:chOff x="4160912" y="4365104"/>
            <a:chExt cx="1582554" cy="1186916"/>
          </a:xfrm>
        </p:grpSpPr>
        <p:pic>
          <p:nvPicPr>
            <p:cNvPr id="26" name="Picture 4" descr="https://www.herbea.org/downloads/6340/P1190429-CC-BY-SA-C.Gibert_Solagro_Abeille-domestique-Apis-mellifera-coriandre.jpg">
              <a:extLst>
                <a:ext uri="{FF2B5EF4-FFF2-40B4-BE49-F238E27FC236}">
                  <a16:creationId xmlns:a16="http://schemas.microsoft.com/office/drawing/2014/main" id="{82085B76-4264-1D4F-83F4-6E7565C090D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60912" y="4365104"/>
              <a:ext cx="1582554" cy="1186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24593" name="ZoneTexte 30">
              <a:extLst>
                <a:ext uri="{FF2B5EF4-FFF2-40B4-BE49-F238E27FC236}">
                  <a16:creationId xmlns:a16="http://schemas.microsoft.com/office/drawing/2014/main" id="{7091E0F9-496F-564E-855D-9974FF1B2EF2}"/>
                </a:ext>
              </a:extLst>
            </p:cNvPr>
            <p:cNvSpPr txBox="1">
              <a:spLocks noChangeArrowheads="1"/>
            </p:cNvSpPr>
            <p:nvPr/>
          </p:nvSpPr>
          <p:spPr bwMode="auto">
            <a:xfrm>
              <a:off x="4263400" y="5129985"/>
              <a:ext cx="1131887" cy="2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1015" b="0" i="0" u="none" strike="noStrike" kern="1200" cap="none" spc="0" normalizeH="0" baseline="0" noProof="0">
                  <a:ln>
                    <a:noFill/>
                  </a:ln>
                  <a:solidFill>
                    <a:srgbClr val="FFFFFF"/>
                  </a:solidFill>
                  <a:effectLst/>
                  <a:uLnTx/>
                  <a:uFillTx/>
                  <a:latin typeface="BakerSignet" pitchFamily="18" charset="0"/>
                  <a:ea typeface="MS PGothic" panose="020B0600070205080204" pitchFamily="34" charset="-128"/>
                  <a:cs typeface="Arial" panose="020B0604020202020204" pitchFamily="34" charset="0"/>
                </a:rPr>
                <a:t>©Solagro</a:t>
              </a:r>
            </a:p>
          </p:txBody>
        </p:sp>
      </p:grpSp>
      <p:grpSp>
        <p:nvGrpSpPr>
          <p:cNvPr id="4" name="Groupe 3">
            <a:extLst>
              <a:ext uri="{FF2B5EF4-FFF2-40B4-BE49-F238E27FC236}">
                <a16:creationId xmlns:a16="http://schemas.microsoft.com/office/drawing/2014/main" id="{E3A5EFB0-5D28-364F-B68C-52BF08650981}"/>
              </a:ext>
            </a:extLst>
          </p:cNvPr>
          <p:cNvGrpSpPr>
            <a:grpSpLocks/>
          </p:cNvGrpSpPr>
          <p:nvPr/>
        </p:nvGrpSpPr>
        <p:grpSpPr bwMode="auto">
          <a:xfrm>
            <a:off x="8090390" y="4312627"/>
            <a:ext cx="1984131" cy="1276350"/>
            <a:chOff x="7113301" y="4386191"/>
            <a:chExt cx="2149277" cy="1383081"/>
          </a:xfrm>
        </p:grpSpPr>
        <p:pic>
          <p:nvPicPr>
            <p:cNvPr id="31" name="Espace réservé du contenu 8">
              <a:extLst>
                <a:ext uri="{FF2B5EF4-FFF2-40B4-BE49-F238E27FC236}">
                  <a16:creationId xmlns:a16="http://schemas.microsoft.com/office/drawing/2014/main" id="{C6E0FE17-602C-8243-96ED-09FC31A980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3301" y="4386191"/>
              <a:ext cx="2149277" cy="1383081"/>
            </a:xfrm>
            <a:prstGeom prst="rect">
              <a:avLst/>
            </a:prstGeom>
            <a:effectLst>
              <a:softEdge rad="127000"/>
            </a:effectLst>
          </p:spPr>
        </p:pic>
        <p:sp>
          <p:nvSpPr>
            <p:cNvPr id="24591" name="ZoneTexte 37">
              <a:extLst>
                <a:ext uri="{FF2B5EF4-FFF2-40B4-BE49-F238E27FC236}">
                  <a16:creationId xmlns:a16="http://schemas.microsoft.com/office/drawing/2014/main" id="{77C1EB61-8D14-CA4F-998B-5113CEB6210D}"/>
                </a:ext>
              </a:extLst>
            </p:cNvPr>
            <p:cNvSpPr txBox="1">
              <a:spLocks noChangeArrowheads="1"/>
            </p:cNvSpPr>
            <p:nvPr/>
          </p:nvSpPr>
          <p:spPr bwMode="auto">
            <a:xfrm>
              <a:off x="8154930" y="5434853"/>
              <a:ext cx="954266" cy="26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marL="0" marR="0" lvl="0" indent="0" algn="l" defTabSz="84408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fr-FR" altLang="fr-FR" sz="1015" b="0" i="0" u="none" strike="noStrike" kern="1200" cap="none" spc="0" normalizeH="0" baseline="0" noProof="0">
                  <a:ln>
                    <a:noFill/>
                  </a:ln>
                  <a:solidFill>
                    <a:srgbClr val="FFFFFF"/>
                  </a:solidFill>
                  <a:effectLst/>
                  <a:uLnTx/>
                  <a:uFillTx/>
                  <a:latin typeface="BakerSignet" pitchFamily="18" charset="0"/>
                  <a:ea typeface="MS PGothic" panose="020B0600070205080204" pitchFamily="34" charset="-128"/>
                  <a:cs typeface="Arial" panose="020B0604020202020204" pitchFamily="34" charset="0"/>
                </a:rPr>
                <a:t>©Solagro</a:t>
              </a:r>
            </a:p>
          </p:txBody>
        </p:sp>
      </p:grpSp>
      <p:sp>
        <p:nvSpPr>
          <p:cNvPr id="34" name="Titre 3">
            <a:extLst>
              <a:ext uri="{FF2B5EF4-FFF2-40B4-BE49-F238E27FC236}">
                <a16:creationId xmlns:a16="http://schemas.microsoft.com/office/drawing/2014/main" id="{ECCD384A-7EDB-AC40-9921-AAF1F7660891}"/>
              </a:ext>
            </a:extLst>
          </p:cNvPr>
          <p:cNvSpPr txBox="1">
            <a:spLocks/>
          </p:cNvSpPr>
          <p:nvPr/>
        </p:nvSpPr>
        <p:spPr bwMode="auto">
          <a:xfrm>
            <a:off x="580993" y="217937"/>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Methodology to assess biodiversity performance </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37420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0EC172E5-7523-C940-A471-9FC89AB63B0E}"/>
              </a:ext>
            </a:extLst>
          </p:cNvPr>
          <p:cNvGrpSpPr/>
          <p:nvPr/>
        </p:nvGrpSpPr>
        <p:grpSpPr bwMode="auto">
          <a:xfrm>
            <a:off x="1852978" y="1988841"/>
            <a:ext cx="2844311" cy="2791557"/>
            <a:chOff x="56369" y="304590"/>
            <a:chExt cx="3351258" cy="3351258"/>
          </a:xfrm>
          <a:solidFill>
            <a:srgbClr val="EDEBDE"/>
          </a:solidFill>
        </p:grpSpPr>
        <p:sp>
          <p:nvSpPr>
            <p:cNvPr id="12" name="Ellipse 11">
              <a:extLst>
                <a:ext uri="{FF2B5EF4-FFF2-40B4-BE49-F238E27FC236}">
                  <a16:creationId xmlns:a16="http://schemas.microsoft.com/office/drawing/2014/main" id="{B4E093F4-0ED1-1A49-8369-5C3692550D46}"/>
                </a:ext>
              </a:extLst>
            </p:cNvPr>
            <p:cNvSpPr/>
            <p:nvPr/>
          </p:nvSpPr>
          <p:spPr>
            <a:xfrm>
              <a:off x="56369" y="304590"/>
              <a:ext cx="3351258" cy="3351258"/>
            </a:xfrm>
            <a:prstGeom prst="ellipse">
              <a:avLst/>
            </a:prstGeom>
            <a:solidFill>
              <a:schemeClr val="accent5"/>
            </a:solid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13" name="Ellipse 4">
              <a:extLst>
                <a:ext uri="{FF2B5EF4-FFF2-40B4-BE49-F238E27FC236}">
                  <a16:creationId xmlns:a16="http://schemas.microsoft.com/office/drawing/2014/main" id="{BF901CD2-0F9B-5546-AA21-193BD44B6E0F}"/>
                </a:ext>
              </a:extLst>
            </p:cNvPr>
            <p:cNvSpPr txBox="1"/>
            <p:nvPr/>
          </p:nvSpPr>
          <p:spPr>
            <a:xfrm>
              <a:off x="281874" y="329026"/>
              <a:ext cx="2979643" cy="2178673"/>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641272">
                <a:lnSpc>
                  <a:spcPct val="90000"/>
                </a:lnSpc>
                <a:spcAft>
                  <a:spcPct val="35000"/>
                </a:spcAft>
                <a:defRPr/>
              </a:pPr>
              <a:r>
                <a:rPr lang="fr-FR" sz="2954" dirty="0" err="1">
                  <a:solidFill>
                    <a:srgbClr val="FFFFFF"/>
                  </a:solidFill>
                  <a:latin typeface="Arial" panose="020B0604020202020204" pitchFamily="34" charset="0"/>
                  <a:cs typeface="Arial" panose="020B0604020202020204" pitchFamily="34" charset="0"/>
                </a:rPr>
                <a:t>Farm</a:t>
              </a:r>
              <a:r>
                <a:rPr lang="fr-FR" sz="2954" dirty="0">
                  <a:solidFill>
                    <a:srgbClr val="FFFFFF"/>
                  </a:solidFill>
                  <a:latin typeface="Arial" panose="020B0604020202020204" pitchFamily="34" charset="0"/>
                  <a:cs typeface="Arial" panose="020B0604020202020204" pitchFamily="34" charset="0"/>
                </a:rPr>
                <a:t> </a:t>
              </a:r>
              <a:r>
                <a:rPr lang="fr-FR" sz="2954" dirty="0" err="1">
                  <a:solidFill>
                    <a:srgbClr val="FFFFFF"/>
                  </a:solidFill>
                  <a:latin typeface="Arial" panose="020B0604020202020204" pitchFamily="34" charset="0"/>
                  <a:cs typeface="Arial" panose="020B0604020202020204" pitchFamily="34" charset="0"/>
                </a:rPr>
                <a:t>environment</a:t>
              </a:r>
              <a:endParaRPr lang="fr-FR" sz="1662" dirty="0">
                <a:solidFill>
                  <a:srgbClr val="FFFFFF"/>
                </a:solidFill>
                <a:latin typeface="Arial" panose="020B0604020202020204" pitchFamily="34" charset="0"/>
                <a:cs typeface="Arial" panose="020B0604020202020204" pitchFamily="34" charset="0"/>
              </a:endParaRPr>
            </a:p>
          </p:txBody>
        </p:sp>
      </p:grpSp>
      <p:grpSp>
        <p:nvGrpSpPr>
          <p:cNvPr id="28" name="Groupe 27">
            <a:extLst>
              <a:ext uri="{FF2B5EF4-FFF2-40B4-BE49-F238E27FC236}">
                <a16:creationId xmlns:a16="http://schemas.microsoft.com/office/drawing/2014/main" id="{594BC616-A34D-0C42-AE1A-C3369AAEC85E}"/>
              </a:ext>
            </a:extLst>
          </p:cNvPr>
          <p:cNvGrpSpPr>
            <a:grpSpLocks/>
          </p:cNvGrpSpPr>
          <p:nvPr/>
        </p:nvGrpSpPr>
        <p:grpSpPr bwMode="auto">
          <a:xfrm>
            <a:off x="2204670" y="3804450"/>
            <a:ext cx="2168769" cy="953966"/>
            <a:chOff x="659009" y="4149080"/>
            <a:chExt cx="2349775" cy="1034875"/>
          </a:xfrm>
        </p:grpSpPr>
        <p:pic>
          <p:nvPicPr>
            <p:cNvPr id="29" name="Image 28" descr="Capture d’écran 2016-11-29 à 09.21.47.png">
              <a:extLst>
                <a:ext uri="{FF2B5EF4-FFF2-40B4-BE49-F238E27FC236}">
                  <a16:creationId xmlns:a16="http://schemas.microsoft.com/office/drawing/2014/main" id="{10DF40CE-1D25-CE40-95AC-86D732FFE3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009" y="4149080"/>
              <a:ext cx="2349775" cy="1034875"/>
            </a:xfrm>
            <a:prstGeom prst="rect">
              <a:avLst/>
            </a:prstGeom>
            <a:effectLst>
              <a:softEdge rad="127000"/>
            </a:effectLst>
          </p:spPr>
        </p:pic>
        <p:sp>
          <p:nvSpPr>
            <p:cNvPr id="30" name="ZoneTexte 30">
              <a:extLst>
                <a:ext uri="{FF2B5EF4-FFF2-40B4-BE49-F238E27FC236}">
                  <a16:creationId xmlns:a16="http://schemas.microsoft.com/office/drawing/2014/main" id="{E225F9F9-F343-2743-B0C9-4E568472D43F}"/>
                </a:ext>
              </a:extLst>
            </p:cNvPr>
            <p:cNvSpPr txBox="1">
              <a:spLocks noChangeArrowheads="1"/>
            </p:cNvSpPr>
            <p:nvPr/>
          </p:nvSpPr>
          <p:spPr bwMode="auto">
            <a:xfrm>
              <a:off x="1121056" y="4737913"/>
              <a:ext cx="1131887" cy="269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defTabSz="844083">
                <a:spcBef>
                  <a:spcPct val="0"/>
                </a:spcBef>
                <a:buNone/>
              </a:pPr>
              <a:r>
                <a:rPr lang="fr-FR" altLang="fr-FR" sz="1015">
                  <a:solidFill>
                    <a:srgbClr val="FFFFFF"/>
                  </a:solidFill>
                  <a:latin typeface="BakerSignet" pitchFamily="18" charset="0"/>
                </a:rPr>
                <a:t>©Solagro</a:t>
              </a:r>
            </a:p>
          </p:txBody>
        </p:sp>
      </p:grpSp>
      <p:pic>
        <p:nvPicPr>
          <p:cNvPr id="37" name="Image 13">
            <a:extLst>
              <a:ext uri="{FF2B5EF4-FFF2-40B4-BE49-F238E27FC236}">
                <a16:creationId xmlns:a16="http://schemas.microsoft.com/office/drawing/2014/main" id="{1AD53086-6436-D24A-8046-F2C2708A7B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072" y="3575137"/>
            <a:ext cx="776562" cy="350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Image 16">
            <a:extLst>
              <a:ext uri="{FF2B5EF4-FFF2-40B4-BE49-F238E27FC236}">
                <a16:creationId xmlns:a16="http://schemas.microsoft.com/office/drawing/2014/main" id="{755E64B6-9A8D-5543-AC2D-945DA5710F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9722" y="3404965"/>
            <a:ext cx="614449" cy="615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 descr="https://www.herbea.org/downloads/4285/LogoBioBio.png">
            <a:hlinkClick r:id="rId6"/>
            <a:extLst>
              <a:ext uri="{FF2B5EF4-FFF2-40B4-BE49-F238E27FC236}">
                <a16:creationId xmlns:a16="http://schemas.microsoft.com/office/drawing/2014/main" id="{B9AB0DEA-B37D-D749-B4DE-4D56B8E0F6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0038" y="5119022"/>
            <a:ext cx="1086438" cy="32395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https://www.herbea.org/downloads/4140/Logo-QuESSA-4.png">
            <a:hlinkClick r:id="rId8"/>
            <a:extLst>
              <a:ext uri="{FF2B5EF4-FFF2-40B4-BE49-F238E27FC236}">
                <a16:creationId xmlns:a16="http://schemas.microsoft.com/office/drawing/2014/main" id="{2F5B6112-8A9B-1845-B6D3-62CF840A1CA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9125" y="4888834"/>
            <a:ext cx="972015" cy="6877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https://www.herbea.org/downloads/4120/logo_muscari.jpg">
            <a:hlinkClick r:id="rId10"/>
            <a:extLst>
              <a:ext uri="{FF2B5EF4-FFF2-40B4-BE49-F238E27FC236}">
                <a16:creationId xmlns:a16="http://schemas.microsoft.com/office/drawing/2014/main" id="{FDFF31CD-64E8-554C-A09A-7B7BF2A10F4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61140" y="5079148"/>
            <a:ext cx="1149927" cy="479735"/>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a:extLst>
              <a:ext uri="{FF2B5EF4-FFF2-40B4-BE49-F238E27FC236}">
                <a16:creationId xmlns:a16="http://schemas.microsoft.com/office/drawing/2014/main" id="{5179F06C-B1A5-C947-AE58-D578B75BE421}"/>
              </a:ext>
            </a:extLst>
          </p:cNvPr>
          <p:cNvGrpSpPr/>
          <p:nvPr/>
        </p:nvGrpSpPr>
        <p:grpSpPr>
          <a:xfrm>
            <a:off x="4697288" y="1481559"/>
            <a:ext cx="4855096" cy="1903061"/>
            <a:chOff x="4697288" y="1481559"/>
            <a:chExt cx="4855096" cy="1903061"/>
          </a:xfrm>
        </p:grpSpPr>
        <p:grpSp>
          <p:nvGrpSpPr>
            <p:cNvPr id="4" name="Groupe 3">
              <a:extLst>
                <a:ext uri="{FF2B5EF4-FFF2-40B4-BE49-F238E27FC236}">
                  <a16:creationId xmlns:a16="http://schemas.microsoft.com/office/drawing/2014/main" id="{70713CD9-82DD-9041-A4CC-C3217045EAF4}"/>
                </a:ext>
              </a:extLst>
            </p:cNvPr>
            <p:cNvGrpSpPr/>
            <p:nvPr/>
          </p:nvGrpSpPr>
          <p:grpSpPr>
            <a:xfrm>
              <a:off x="4697288" y="1481559"/>
              <a:ext cx="3821679" cy="1903061"/>
              <a:chOff x="4697288" y="1481559"/>
              <a:chExt cx="3821679" cy="1903061"/>
            </a:xfrm>
          </p:grpSpPr>
          <p:sp>
            <p:nvSpPr>
              <p:cNvPr id="2" name="Ellipse 1">
                <a:extLst>
                  <a:ext uri="{FF2B5EF4-FFF2-40B4-BE49-F238E27FC236}">
                    <a16:creationId xmlns:a16="http://schemas.microsoft.com/office/drawing/2014/main" id="{D78C24B9-E214-BB4F-B182-39D7AADB1C99}"/>
                  </a:ext>
                </a:extLst>
              </p:cNvPr>
              <p:cNvSpPr/>
              <p:nvPr/>
            </p:nvSpPr>
            <p:spPr>
              <a:xfrm>
                <a:off x="6096000" y="1481559"/>
                <a:ext cx="2422967" cy="723306"/>
              </a:xfrm>
              <a:prstGeom prst="ellipse">
                <a:avLst/>
              </a:prstGeom>
              <a:solidFill>
                <a:srgbClr val="71A72B">
                  <a:alpha val="78039"/>
                </a:srgb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 name="Connecteur droit avec flèche 2">
                <a:extLst>
                  <a:ext uri="{FF2B5EF4-FFF2-40B4-BE49-F238E27FC236}">
                    <a16:creationId xmlns:a16="http://schemas.microsoft.com/office/drawing/2014/main" id="{13779484-2152-5448-B7E7-2187656791D2}"/>
                  </a:ext>
                </a:extLst>
              </p:cNvPr>
              <p:cNvCxnSpPr>
                <a:stCxn id="12" idx="6"/>
              </p:cNvCxnSpPr>
              <p:nvPr/>
            </p:nvCxnSpPr>
            <p:spPr>
              <a:xfrm flipV="1">
                <a:off x="4697288" y="2204865"/>
                <a:ext cx="1470720" cy="11797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
          <p:nvSpPr>
            <p:cNvPr id="11" name="ZoneTexte 10">
              <a:extLst>
                <a:ext uri="{FF2B5EF4-FFF2-40B4-BE49-F238E27FC236}">
                  <a16:creationId xmlns:a16="http://schemas.microsoft.com/office/drawing/2014/main" id="{EC42B378-6F8A-5046-A216-6EB41DF4BD73}"/>
                </a:ext>
              </a:extLst>
            </p:cNvPr>
            <p:cNvSpPr txBox="1"/>
            <p:nvPr/>
          </p:nvSpPr>
          <p:spPr>
            <a:xfrm>
              <a:off x="6312024" y="1628800"/>
              <a:ext cx="3240360"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Quantity</a:t>
              </a:r>
              <a:r>
                <a:rPr lang="fr-FR" b="1" dirty="0">
                  <a:solidFill>
                    <a:schemeClr val="bg1"/>
                  </a:solidFill>
                  <a:latin typeface="Arial" panose="020B0604020202020204" pitchFamily="34" charset="0"/>
                  <a:cs typeface="Arial" panose="020B0604020202020204" pitchFamily="34" charset="0"/>
                </a:rPr>
                <a:t> of SNH</a:t>
              </a:r>
            </a:p>
          </p:txBody>
        </p:sp>
      </p:grpSp>
      <p:grpSp>
        <p:nvGrpSpPr>
          <p:cNvPr id="5" name="Groupe 4">
            <a:extLst>
              <a:ext uri="{FF2B5EF4-FFF2-40B4-BE49-F238E27FC236}">
                <a16:creationId xmlns:a16="http://schemas.microsoft.com/office/drawing/2014/main" id="{264CA8A4-1163-F24C-BFF8-B254890AA871}"/>
              </a:ext>
            </a:extLst>
          </p:cNvPr>
          <p:cNvGrpSpPr/>
          <p:nvPr/>
        </p:nvGrpSpPr>
        <p:grpSpPr>
          <a:xfrm>
            <a:off x="4697288" y="2528975"/>
            <a:ext cx="4835088" cy="855645"/>
            <a:chOff x="4697288" y="2528975"/>
            <a:chExt cx="4835088" cy="855645"/>
          </a:xfrm>
        </p:grpSpPr>
        <p:sp>
          <p:nvSpPr>
            <p:cNvPr id="24" name="Ellipse 23">
              <a:extLst>
                <a:ext uri="{FF2B5EF4-FFF2-40B4-BE49-F238E27FC236}">
                  <a16:creationId xmlns:a16="http://schemas.microsoft.com/office/drawing/2014/main" id="{217DA292-72BD-7748-8527-8B284553EFDE}"/>
                </a:ext>
              </a:extLst>
            </p:cNvPr>
            <p:cNvSpPr/>
            <p:nvPr/>
          </p:nvSpPr>
          <p:spPr>
            <a:xfrm>
              <a:off x="6168008" y="2528975"/>
              <a:ext cx="2422967" cy="723306"/>
            </a:xfrm>
            <a:prstGeom prst="ellipse">
              <a:avLst/>
            </a:prstGeom>
            <a:solidFill>
              <a:schemeClr val="accent4">
                <a:alpha val="78039"/>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5" name="Connecteur droit avec flèche 44">
              <a:extLst>
                <a:ext uri="{FF2B5EF4-FFF2-40B4-BE49-F238E27FC236}">
                  <a16:creationId xmlns:a16="http://schemas.microsoft.com/office/drawing/2014/main" id="{BA680EE9-EFED-A343-A18D-D95DCDFF51A4}"/>
                </a:ext>
              </a:extLst>
            </p:cNvPr>
            <p:cNvCxnSpPr>
              <a:cxnSpLocks/>
              <a:stCxn id="12" idx="6"/>
            </p:cNvCxnSpPr>
            <p:nvPr/>
          </p:nvCxnSpPr>
          <p:spPr>
            <a:xfrm flipV="1">
              <a:off x="4697288" y="2852937"/>
              <a:ext cx="1470720" cy="5316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630F164D-A9C8-794F-8357-054A6CF371C5}"/>
                </a:ext>
              </a:extLst>
            </p:cNvPr>
            <p:cNvSpPr txBox="1"/>
            <p:nvPr/>
          </p:nvSpPr>
          <p:spPr>
            <a:xfrm>
              <a:off x="6292016" y="2697550"/>
              <a:ext cx="3240360"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Diversity</a:t>
              </a:r>
              <a:r>
                <a:rPr lang="fr-FR" b="1" dirty="0">
                  <a:solidFill>
                    <a:schemeClr val="bg1"/>
                  </a:solidFill>
                  <a:latin typeface="Arial" panose="020B0604020202020204" pitchFamily="34" charset="0"/>
                  <a:cs typeface="Arial" panose="020B0604020202020204" pitchFamily="34" charset="0"/>
                </a:rPr>
                <a:t> of SNH</a:t>
              </a:r>
            </a:p>
          </p:txBody>
        </p:sp>
      </p:grpSp>
      <p:grpSp>
        <p:nvGrpSpPr>
          <p:cNvPr id="7" name="Groupe 6">
            <a:extLst>
              <a:ext uri="{FF2B5EF4-FFF2-40B4-BE49-F238E27FC236}">
                <a16:creationId xmlns:a16="http://schemas.microsoft.com/office/drawing/2014/main" id="{2CA6D070-5F39-DD47-9E23-58A608E7F701}"/>
              </a:ext>
            </a:extLst>
          </p:cNvPr>
          <p:cNvGrpSpPr/>
          <p:nvPr/>
        </p:nvGrpSpPr>
        <p:grpSpPr>
          <a:xfrm>
            <a:off x="4697288" y="3384620"/>
            <a:ext cx="5328206" cy="871538"/>
            <a:chOff x="4697288" y="3384620"/>
            <a:chExt cx="5328206" cy="871538"/>
          </a:xfrm>
        </p:grpSpPr>
        <p:sp>
          <p:nvSpPr>
            <p:cNvPr id="25" name="Ellipse 24">
              <a:extLst>
                <a:ext uri="{FF2B5EF4-FFF2-40B4-BE49-F238E27FC236}">
                  <a16:creationId xmlns:a16="http://schemas.microsoft.com/office/drawing/2014/main" id="{89E02476-3331-9449-BADA-029CF36B59AE}"/>
                </a:ext>
              </a:extLst>
            </p:cNvPr>
            <p:cNvSpPr/>
            <p:nvPr/>
          </p:nvSpPr>
          <p:spPr>
            <a:xfrm>
              <a:off x="6229107" y="3429000"/>
              <a:ext cx="3758223" cy="827158"/>
            </a:xfrm>
            <a:prstGeom prst="ellipse">
              <a:avLst/>
            </a:prstGeom>
            <a:solidFill>
              <a:srgbClr val="FFDE13">
                <a:alpha val="78039"/>
              </a:srgbClr>
            </a:solidFill>
            <a:ln>
              <a:solidFill>
                <a:srgbClr val="FFDE1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a:extLst>
                <a:ext uri="{FF2B5EF4-FFF2-40B4-BE49-F238E27FC236}">
                  <a16:creationId xmlns:a16="http://schemas.microsoft.com/office/drawing/2014/main" id="{F11F48EE-E38D-DD42-B08A-052EF33BAEE9}"/>
                </a:ext>
              </a:extLst>
            </p:cNvPr>
            <p:cNvCxnSpPr>
              <a:cxnSpLocks/>
              <a:stCxn id="12" idx="6"/>
            </p:cNvCxnSpPr>
            <p:nvPr/>
          </p:nvCxnSpPr>
          <p:spPr>
            <a:xfrm>
              <a:off x="4697288" y="3384620"/>
              <a:ext cx="1470720" cy="41983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49" name="ZoneTexte 48">
              <a:extLst>
                <a:ext uri="{FF2B5EF4-FFF2-40B4-BE49-F238E27FC236}">
                  <a16:creationId xmlns:a16="http://schemas.microsoft.com/office/drawing/2014/main" id="{18556C51-CD3C-3745-975B-3DCB9B7DEF5B}"/>
                </a:ext>
              </a:extLst>
            </p:cNvPr>
            <p:cNvSpPr txBox="1"/>
            <p:nvPr/>
          </p:nvSpPr>
          <p:spPr>
            <a:xfrm>
              <a:off x="6288798" y="3639337"/>
              <a:ext cx="3736696"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Functional</a:t>
              </a:r>
              <a:r>
                <a:rPr lang="fr-FR" b="1" dirty="0">
                  <a:solidFill>
                    <a:schemeClr val="bg1"/>
                  </a:solidFill>
                  <a:latin typeface="Arial" panose="020B0604020202020204" pitchFamily="34" charset="0"/>
                  <a:cs typeface="Arial" panose="020B0604020202020204" pitchFamily="34" charset="0"/>
                </a:rPr>
                <a:t> composition of SNH</a:t>
              </a:r>
            </a:p>
          </p:txBody>
        </p:sp>
      </p:grpSp>
      <p:grpSp>
        <p:nvGrpSpPr>
          <p:cNvPr id="8" name="Groupe 7">
            <a:extLst>
              <a:ext uri="{FF2B5EF4-FFF2-40B4-BE49-F238E27FC236}">
                <a16:creationId xmlns:a16="http://schemas.microsoft.com/office/drawing/2014/main" id="{2066D4C3-FB29-504F-9B7D-59A7DE1F128A}"/>
              </a:ext>
            </a:extLst>
          </p:cNvPr>
          <p:cNvGrpSpPr/>
          <p:nvPr/>
        </p:nvGrpSpPr>
        <p:grpSpPr>
          <a:xfrm>
            <a:off x="4697288" y="3384620"/>
            <a:ext cx="5268515" cy="2055032"/>
            <a:chOff x="4697288" y="3384620"/>
            <a:chExt cx="5268515" cy="2055032"/>
          </a:xfrm>
        </p:grpSpPr>
        <p:sp>
          <p:nvSpPr>
            <p:cNvPr id="26" name="Ellipse 25">
              <a:extLst>
                <a:ext uri="{FF2B5EF4-FFF2-40B4-BE49-F238E27FC236}">
                  <a16:creationId xmlns:a16="http://schemas.microsoft.com/office/drawing/2014/main" id="{B70DAFF1-51FF-2443-B9DC-1C92AD6ADE85}"/>
                </a:ext>
              </a:extLst>
            </p:cNvPr>
            <p:cNvSpPr/>
            <p:nvPr/>
          </p:nvSpPr>
          <p:spPr>
            <a:xfrm>
              <a:off x="6168008" y="4612494"/>
              <a:ext cx="3758223" cy="827158"/>
            </a:xfrm>
            <a:prstGeom prst="ellipse">
              <a:avLst/>
            </a:prstGeom>
            <a:solidFill>
              <a:srgbClr val="A17546">
                <a:alpha val="78039"/>
              </a:srgbClr>
            </a:solidFill>
            <a:ln>
              <a:solidFill>
                <a:srgbClr val="A175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7" name="Connecteur droit avec flèche 46">
              <a:extLst>
                <a:ext uri="{FF2B5EF4-FFF2-40B4-BE49-F238E27FC236}">
                  <a16:creationId xmlns:a16="http://schemas.microsoft.com/office/drawing/2014/main" id="{DE95031B-224D-5440-BB08-73EDC76A95D1}"/>
                </a:ext>
              </a:extLst>
            </p:cNvPr>
            <p:cNvCxnSpPr>
              <a:cxnSpLocks/>
              <a:stCxn id="12" idx="6"/>
            </p:cNvCxnSpPr>
            <p:nvPr/>
          </p:nvCxnSpPr>
          <p:spPr>
            <a:xfrm>
              <a:off x="4697288" y="3384620"/>
              <a:ext cx="1470720" cy="150421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0" name="ZoneTexte 49">
              <a:extLst>
                <a:ext uri="{FF2B5EF4-FFF2-40B4-BE49-F238E27FC236}">
                  <a16:creationId xmlns:a16="http://schemas.microsoft.com/office/drawing/2014/main" id="{49010DE5-8153-C043-9A02-08DC7BE119E7}"/>
                </a:ext>
              </a:extLst>
            </p:cNvPr>
            <p:cNvSpPr txBox="1"/>
            <p:nvPr/>
          </p:nvSpPr>
          <p:spPr>
            <a:xfrm>
              <a:off x="6229107" y="4836292"/>
              <a:ext cx="3736696" cy="369332"/>
            </a:xfrm>
            <a:prstGeom prst="rect">
              <a:avLst/>
            </a:prstGeom>
            <a:noFill/>
          </p:spPr>
          <p:txBody>
            <a:bodyPr wrap="square" rtlCol="0">
              <a:spAutoFit/>
            </a:bodyPr>
            <a:lstStyle/>
            <a:p>
              <a:r>
                <a:rPr lang="fr-FR" b="1" dirty="0" err="1">
                  <a:solidFill>
                    <a:schemeClr val="bg1"/>
                  </a:solidFill>
                  <a:latin typeface="Arial" panose="020B0604020202020204" pitchFamily="34" charset="0"/>
                  <a:cs typeface="Arial" panose="020B0604020202020204" pitchFamily="34" charset="0"/>
                </a:rPr>
                <a:t>Functional</a:t>
              </a:r>
              <a:r>
                <a:rPr lang="fr-FR" b="1" dirty="0">
                  <a:solidFill>
                    <a:schemeClr val="bg1"/>
                  </a:solidFill>
                  <a:latin typeface="Arial" panose="020B0604020202020204" pitchFamily="34" charset="0"/>
                  <a:cs typeface="Arial" panose="020B0604020202020204" pitchFamily="34" charset="0"/>
                </a:rPr>
                <a:t> management of SNH</a:t>
              </a:r>
            </a:p>
          </p:txBody>
        </p:sp>
      </p:grpSp>
      <p:sp>
        <p:nvSpPr>
          <p:cNvPr id="51" name="ZoneTexte 50">
            <a:extLst>
              <a:ext uri="{FF2B5EF4-FFF2-40B4-BE49-F238E27FC236}">
                <a16:creationId xmlns:a16="http://schemas.microsoft.com/office/drawing/2014/main" id="{DBFB8A93-1709-5F41-BEC2-5DFC978F8EB4}"/>
              </a:ext>
            </a:extLst>
          </p:cNvPr>
          <p:cNvSpPr txBox="1"/>
          <p:nvPr/>
        </p:nvSpPr>
        <p:spPr>
          <a:xfrm>
            <a:off x="1670038" y="1907160"/>
            <a:ext cx="2969596"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24 basic </a:t>
            </a:r>
            <a:r>
              <a:rPr lang="fr-FR" sz="2400" b="1" dirty="0" err="1">
                <a:latin typeface="Arial" panose="020B0604020202020204" pitchFamily="34" charset="0"/>
                <a:cs typeface="Arial" panose="020B0604020202020204" pitchFamily="34" charset="0"/>
              </a:rPr>
              <a:t>indicators</a:t>
            </a:r>
            <a:endParaRPr lang="fr-FR" sz="2400" b="1" dirty="0">
              <a:latin typeface="Arial" panose="020B0604020202020204" pitchFamily="34" charset="0"/>
              <a:cs typeface="Arial" panose="020B0604020202020204" pitchFamily="34" charset="0"/>
            </a:endParaRPr>
          </a:p>
        </p:txBody>
      </p:sp>
      <p:sp>
        <p:nvSpPr>
          <p:cNvPr id="23" name="Titre 3">
            <a:extLst>
              <a:ext uri="{FF2B5EF4-FFF2-40B4-BE49-F238E27FC236}">
                <a16:creationId xmlns:a16="http://schemas.microsoft.com/office/drawing/2014/main" id="{BAA1C4B4-9F57-2949-AD24-04AB1F5AD3F7}"/>
              </a:ext>
            </a:extLst>
          </p:cNvPr>
          <p:cNvSpPr txBox="1">
            <a:spLocks/>
          </p:cNvSpPr>
          <p:nvPr/>
        </p:nvSpPr>
        <p:spPr bwMode="auto">
          <a:xfrm>
            <a:off x="580993" y="217937"/>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Methodology to assess biodiversity performance – Data entry &amp; results (1)</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201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8">
            <a:extLst>
              <a:ext uri="{FF2B5EF4-FFF2-40B4-BE49-F238E27FC236}">
                <a16:creationId xmlns:a16="http://schemas.microsoft.com/office/drawing/2014/main" id="{3F22F9BD-8E26-5B43-9005-C2594D22BFFC}"/>
              </a:ext>
            </a:extLst>
          </p:cNvPr>
          <p:cNvSpPr txBox="1"/>
          <p:nvPr/>
        </p:nvSpPr>
        <p:spPr>
          <a:xfrm>
            <a:off x="3907334" y="3924747"/>
            <a:ext cx="1415562" cy="319639"/>
          </a:xfrm>
          <a:prstGeom prst="rect">
            <a:avLst/>
          </a:prstGeom>
          <a:noFill/>
        </p:spPr>
        <p:txBody>
          <a:bodyPr>
            <a:spAutoFit/>
          </a:bodyPr>
          <a:lstStyle/>
          <a:p>
            <a:pPr algn="ctr">
              <a:defRPr/>
            </a:pPr>
            <a:endParaRPr lang="en-US" sz="1477" b="1" dirty="0">
              <a:solidFill>
                <a:srgbClr val="71A72B"/>
              </a:solidFill>
              <a:latin typeface="Calibri"/>
            </a:endParaRPr>
          </a:p>
        </p:txBody>
      </p:sp>
      <p:grpSp>
        <p:nvGrpSpPr>
          <p:cNvPr id="15" name="Groupe 14">
            <a:extLst>
              <a:ext uri="{FF2B5EF4-FFF2-40B4-BE49-F238E27FC236}">
                <a16:creationId xmlns:a16="http://schemas.microsoft.com/office/drawing/2014/main" id="{31055EBE-10E2-D94B-8B6E-791B831E30AE}"/>
              </a:ext>
            </a:extLst>
          </p:cNvPr>
          <p:cNvGrpSpPr/>
          <p:nvPr/>
        </p:nvGrpSpPr>
        <p:grpSpPr bwMode="auto">
          <a:xfrm>
            <a:off x="1703512" y="1628800"/>
            <a:ext cx="2844312" cy="2990850"/>
            <a:chOff x="56369" y="65404"/>
            <a:chExt cx="3351258" cy="3590444"/>
          </a:xfrm>
          <a:solidFill>
            <a:srgbClr val="F0EC41">
              <a:alpha val="80000"/>
            </a:srgbClr>
          </a:solidFill>
        </p:grpSpPr>
        <p:sp>
          <p:nvSpPr>
            <p:cNvPr id="17" name="Ellipse 16">
              <a:extLst>
                <a:ext uri="{FF2B5EF4-FFF2-40B4-BE49-F238E27FC236}">
                  <a16:creationId xmlns:a16="http://schemas.microsoft.com/office/drawing/2014/main" id="{6128D7A0-F949-A440-8EF1-5A91E0E9FCFF}"/>
                </a:ext>
              </a:extLst>
            </p:cNvPr>
            <p:cNvSpPr/>
            <p:nvPr/>
          </p:nvSpPr>
          <p:spPr>
            <a:xfrm>
              <a:off x="56369" y="304590"/>
              <a:ext cx="3351258" cy="3351258"/>
            </a:xfrm>
            <a:prstGeom prst="ellipse">
              <a:avLst/>
            </a:prstGeom>
            <a:grpFill/>
            <a:effectLst>
              <a:outerShdw blurRad="50800" dist="38100" dir="2700000" algn="tl" rotWithShape="0">
                <a:prstClr val="black">
                  <a:alpha val="40000"/>
                </a:prstClr>
              </a:outerShdw>
            </a:effectLst>
          </p:spPr>
          <p:style>
            <a:lnRef idx="0">
              <a:schemeClr val="lt1">
                <a:hueOff val="0"/>
                <a:satOff val="0"/>
                <a:lumOff val="0"/>
                <a:alphaOff val="0"/>
              </a:schemeClr>
            </a:lnRef>
            <a:fillRef idx="3">
              <a:scrgbClr r="0" g="0" b="0"/>
            </a:fillRef>
            <a:effectRef idx="3">
              <a:scrgbClr r="0" g="0" b="0"/>
            </a:effectRef>
            <a:fontRef idx="minor">
              <a:schemeClr val="tx1"/>
            </a:fontRef>
          </p:style>
        </p:sp>
        <p:sp>
          <p:nvSpPr>
            <p:cNvPr id="18" name="Ellipse 4">
              <a:extLst>
                <a:ext uri="{FF2B5EF4-FFF2-40B4-BE49-F238E27FC236}">
                  <a16:creationId xmlns:a16="http://schemas.microsoft.com/office/drawing/2014/main" id="{874D640B-B988-8642-AF9E-EB51D86799BE}"/>
                </a:ext>
              </a:extLst>
            </p:cNvPr>
            <p:cNvSpPr txBox="1"/>
            <p:nvPr/>
          </p:nvSpPr>
          <p:spPr>
            <a:xfrm>
              <a:off x="380323" y="65404"/>
              <a:ext cx="2758177" cy="2560887"/>
            </a:xfrm>
            <a:prstGeom prst="rect">
              <a:avLst/>
            </a:prstGeom>
            <a:noFill/>
          </p:spPr>
          <p:style>
            <a:lnRef idx="0">
              <a:scrgbClr r="0" g="0" b="0"/>
            </a:lnRef>
            <a:fillRef idx="0">
              <a:scrgbClr r="0" g="0" b="0"/>
            </a:fillRef>
            <a:effectRef idx="0">
              <a:scrgbClr r="0" g="0" b="0"/>
            </a:effectRef>
            <a:fontRef idx="minor">
              <a:schemeClr val="tx1"/>
            </a:fontRef>
          </p:style>
          <p:txBody>
            <a:bodyPr lIns="0" tIns="0" rIns="0" bIns="0" spcCol="1270" anchor="ctr"/>
            <a:lstStyle/>
            <a:p>
              <a:pPr algn="ctr" defTabSz="1641272">
                <a:lnSpc>
                  <a:spcPct val="90000"/>
                </a:lnSpc>
                <a:spcAft>
                  <a:spcPct val="35000"/>
                </a:spcAft>
                <a:defRPr/>
              </a:pPr>
              <a:r>
                <a:rPr lang="fr-FR" sz="2954" dirty="0" err="1">
                  <a:solidFill>
                    <a:srgbClr val="FFFFFF"/>
                  </a:solidFill>
                  <a:latin typeface="Arial" panose="020B0604020202020204" pitchFamily="34" charset="0"/>
                  <a:cs typeface="Arial" panose="020B0604020202020204" pitchFamily="34" charset="0"/>
                </a:rPr>
                <a:t>Farming</a:t>
              </a:r>
              <a:r>
                <a:rPr lang="fr-FR" sz="2954" dirty="0">
                  <a:solidFill>
                    <a:srgbClr val="FFFFFF"/>
                  </a:solidFill>
                  <a:latin typeface="Arial" panose="020B0604020202020204" pitchFamily="34" charset="0"/>
                  <a:cs typeface="Arial" panose="020B0604020202020204" pitchFamily="34" charset="0"/>
                </a:rPr>
                <a:t> practices</a:t>
              </a:r>
            </a:p>
          </p:txBody>
        </p:sp>
      </p:grpSp>
      <p:grpSp>
        <p:nvGrpSpPr>
          <p:cNvPr id="31" name="Groupe 30">
            <a:extLst>
              <a:ext uri="{FF2B5EF4-FFF2-40B4-BE49-F238E27FC236}">
                <a16:creationId xmlns:a16="http://schemas.microsoft.com/office/drawing/2014/main" id="{9828BE09-A5BC-754C-91B9-2ADE0DC9546C}"/>
              </a:ext>
            </a:extLst>
          </p:cNvPr>
          <p:cNvGrpSpPr>
            <a:grpSpLocks/>
          </p:cNvGrpSpPr>
          <p:nvPr/>
        </p:nvGrpSpPr>
        <p:grpSpPr bwMode="auto">
          <a:xfrm>
            <a:off x="2402501" y="3822482"/>
            <a:ext cx="1460988" cy="1094643"/>
            <a:chOff x="4160912" y="4365104"/>
            <a:chExt cx="1582554" cy="1186916"/>
          </a:xfrm>
        </p:grpSpPr>
        <p:pic>
          <p:nvPicPr>
            <p:cNvPr id="32" name="Picture 4" descr="https://www.herbea.org/downloads/6340/P1190429-CC-BY-SA-C.Gibert_Solagro_Abeille-domestique-Apis-mellifera-coriandre.jpg">
              <a:extLst>
                <a:ext uri="{FF2B5EF4-FFF2-40B4-BE49-F238E27FC236}">
                  <a16:creationId xmlns:a16="http://schemas.microsoft.com/office/drawing/2014/main" id="{B34CAF0D-9F67-5940-82BB-E693743773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0912" y="4365104"/>
              <a:ext cx="1582554" cy="1186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
          <p:nvSpPr>
            <p:cNvPr id="33" name="ZoneTexte 30">
              <a:extLst>
                <a:ext uri="{FF2B5EF4-FFF2-40B4-BE49-F238E27FC236}">
                  <a16:creationId xmlns:a16="http://schemas.microsoft.com/office/drawing/2014/main" id="{90081202-4EF6-AF46-9EF2-BED140B3DF3F}"/>
                </a:ext>
              </a:extLst>
            </p:cNvPr>
            <p:cNvSpPr txBox="1">
              <a:spLocks noChangeArrowheads="1"/>
            </p:cNvSpPr>
            <p:nvPr/>
          </p:nvSpPr>
          <p:spPr bwMode="auto">
            <a:xfrm>
              <a:off x="4263400" y="5129985"/>
              <a:ext cx="1131887" cy="269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400">
                  <a:solidFill>
                    <a:srgbClr val="58534A"/>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000">
                  <a:solidFill>
                    <a:srgbClr val="71A72B"/>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a:solidFill>
                    <a:srgbClr val="ABDA6F"/>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a:solidFill>
                    <a:srgbClr val="C7E69F"/>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948C51"/>
                  </a:solidFill>
                  <a:latin typeface="Arial" panose="020B0604020202020204" pitchFamily="34" charset="0"/>
                  <a:cs typeface="Arial" panose="020B0604020202020204" pitchFamily="34" charset="0"/>
                </a:defRPr>
              </a:lvl9pPr>
            </a:lstStyle>
            <a:p>
              <a:pPr defTabSz="844083">
                <a:spcBef>
                  <a:spcPct val="0"/>
                </a:spcBef>
                <a:buNone/>
              </a:pPr>
              <a:r>
                <a:rPr lang="fr-FR" altLang="fr-FR" sz="1015">
                  <a:solidFill>
                    <a:srgbClr val="FFFFFF"/>
                  </a:solidFill>
                  <a:latin typeface="BakerSignet" pitchFamily="18" charset="0"/>
                </a:rPr>
                <a:t>©Solagro</a:t>
              </a:r>
            </a:p>
          </p:txBody>
        </p:sp>
      </p:grpSp>
      <p:pic>
        <p:nvPicPr>
          <p:cNvPr id="39" name="Image 17">
            <a:extLst>
              <a:ext uri="{FF2B5EF4-FFF2-40B4-BE49-F238E27FC236}">
                <a16:creationId xmlns:a16="http://schemas.microsoft.com/office/drawing/2014/main" id="{87E60CF7-5AB4-8B49-85EE-99759F6B31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4562" y="3663773"/>
            <a:ext cx="560791" cy="5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 18">
            <a:extLst>
              <a:ext uri="{FF2B5EF4-FFF2-40B4-BE49-F238E27FC236}">
                <a16:creationId xmlns:a16="http://schemas.microsoft.com/office/drawing/2014/main" id="{96ED2952-E3C2-9342-9E18-F380916729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3668" y="3890932"/>
            <a:ext cx="538572" cy="53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ZoneTexte 44">
            <a:extLst>
              <a:ext uri="{FF2B5EF4-FFF2-40B4-BE49-F238E27FC236}">
                <a16:creationId xmlns:a16="http://schemas.microsoft.com/office/drawing/2014/main" id="{831C64F0-6FD3-DE46-AC2B-872B0A4B4227}"/>
              </a:ext>
            </a:extLst>
          </p:cNvPr>
          <p:cNvSpPr txBox="1"/>
          <p:nvPr/>
        </p:nvSpPr>
        <p:spPr>
          <a:xfrm>
            <a:off x="1656908" y="1677839"/>
            <a:ext cx="2937520" cy="461665"/>
          </a:xfrm>
          <a:prstGeom prst="rect">
            <a:avLst/>
          </a:prstGeom>
          <a:noFill/>
        </p:spPr>
        <p:txBody>
          <a:bodyPr wrap="square" rtlCol="0">
            <a:spAutoFit/>
          </a:bodyPr>
          <a:lstStyle/>
          <a:p>
            <a:r>
              <a:rPr lang="fr-FR" sz="2400" b="1" dirty="0">
                <a:solidFill>
                  <a:srgbClr val="FFC000"/>
                </a:solidFill>
                <a:latin typeface="Arial" panose="020B0604020202020204" pitchFamily="34" charset="0"/>
                <a:cs typeface="Arial" panose="020B0604020202020204" pitchFamily="34" charset="0"/>
              </a:rPr>
              <a:t>42 basic </a:t>
            </a:r>
            <a:r>
              <a:rPr lang="fr-FR" sz="2400" b="1" dirty="0" err="1">
                <a:solidFill>
                  <a:srgbClr val="FFC000"/>
                </a:solidFill>
                <a:latin typeface="Arial" panose="020B0604020202020204" pitchFamily="34" charset="0"/>
                <a:cs typeface="Arial" panose="020B0604020202020204" pitchFamily="34" charset="0"/>
              </a:rPr>
              <a:t>indicators</a:t>
            </a:r>
            <a:endParaRPr lang="fr-FR" sz="2400" b="1" dirty="0">
              <a:solidFill>
                <a:srgbClr val="FFC000"/>
              </a:solidFill>
              <a:latin typeface="Arial" panose="020B0604020202020204" pitchFamily="34" charset="0"/>
              <a:cs typeface="Arial" panose="020B0604020202020204" pitchFamily="34" charset="0"/>
            </a:endParaRPr>
          </a:p>
        </p:txBody>
      </p:sp>
      <p:sp>
        <p:nvSpPr>
          <p:cNvPr id="51" name="Ellipse 50">
            <a:extLst>
              <a:ext uri="{FF2B5EF4-FFF2-40B4-BE49-F238E27FC236}">
                <a16:creationId xmlns:a16="http://schemas.microsoft.com/office/drawing/2014/main" id="{0B191AB8-2928-8341-A6F7-FB846616E5C9}"/>
              </a:ext>
            </a:extLst>
          </p:cNvPr>
          <p:cNvSpPr/>
          <p:nvPr/>
        </p:nvSpPr>
        <p:spPr>
          <a:xfrm>
            <a:off x="4594428" y="2583886"/>
            <a:ext cx="2844311" cy="1215041"/>
          </a:xfrm>
          <a:prstGeom prst="ellipse">
            <a:avLst/>
          </a:prstGeom>
          <a:solidFill>
            <a:srgbClr val="FF9900"/>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latin typeface="Arial" panose="020B0604020202020204" pitchFamily="34" charset="0"/>
                <a:cs typeface="Arial" panose="020B0604020202020204" pitchFamily="34" charset="0"/>
              </a:rPr>
              <a:t>Agrobiodiversity</a:t>
            </a:r>
            <a:endParaRPr lang="fr-FR" b="1" dirty="0">
              <a:latin typeface="Arial" panose="020B0604020202020204" pitchFamily="34" charset="0"/>
              <a:cs typeface="Arial" panose="020B0604020202020204" pitchFamily="34" charset="0"/>
            </a:endParaRPr>
          </a:p>
        </p:txBody>
      </p:sp>
      <p:sp>
        <p:nvSpPr>
          <p:cNvPr id="52" name="Ellipse 51">
            <a:extLst>
              <a:ext uri="{FF2B5EF4-FFF2-40B4-BE49-F238E27FC236}">
                <a16:creationId xmlns:a16="http://schemas.microsoft.com/office/drawing/2014/main" id="{55BF0CDC-A571-8B49-8A65-47268B15C245}"/>
              </a:ext>
            </a:extLst>
          </p:cNvPr>
          <p:cNvSpPr/>
          <p:nvPr/>
        </p:nvSpPr>
        <p:spPr>
          <a:xfrm>
            <a:off x="6504102" y="1296925"/>
            <a:ext cx="1979480" cy="153617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latin typeface="Arial" panose="020B0604020202020204" pitchFamily="34" charset="0"/>
                <a:cs typeface="Arial" panose="020B0604020202020204" pitchFamily="34" charset="0"/>
              </a:rPr>
              <a:t>Soil</a:t>
            </a:r>
            <a:r>
              <a:rPr lang="fr-FR" b="1" dirty="0">
                <a:latin typeface="Arial" panose="020B0604020202020204" pitchFamily="34" charset="0"/>
                <a:cs typeface="Arial" panose="020B0604020202020204" pitchFamily="34" charset="0"/>
              </a:rPr>
              <a:t> protection</a:t>
            </a:r>
          </a:p>
        </p:txBody>
      </p:sp>
      <p:sp>
        <p:nvSpPr>
          <p:cNvPr id="53" name="Ellipse 52">
            <a:extLst>
              <a:ext uri="{FF2B5EF4-FFF2-40B4-BE49-F238E27FC236}">
                <a16:creationId xmlns:a16="http://schemas.microsoft.com/office/drawing/2014/main" id="{C1EA805A-F861-0E47-81DF-B3E7B8514E13}"/>
              </a:ext>
            </a:extLst>
          </p:cNvPr>
          <p:cNvSpPr/>
          <p:nvPr/>
        </p:nvSpPr>
        <p:spPr>
          <a:xfrm>
            <a:off x="8180109" y="2065011"/>
            <a:ext cx="2435719" cy="1721674"/>
          </a:xfrm>
          <a:prstGeom prst="ellipse">
            <a:avLst/>
          </a:prstGeom>
          <a:solidFill>
            <a:srgbClr val="194097"/>
          </a:solidFill>
          <a:ln>
            <a:solidFill>
              <a:srgbClr val="1940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Inputs management</a:t>
            </a:r>
          </a:p>
          <a:p>
            <a:pPr algn="ctr"/>
            <a:r>
              <a:rPr lang="fr-FR" sz="1200" b="1" i="1" dirty="0">
                <a:latin typeface="Arial" panose="020B0604020202020204" pitchFamily="34" charset="0"/>
                <a:cs typeface="Arial" panose="020B0604020202020204" pitchFamily="34" charset="0"/>
              </a:rPr>
              <a:t>(</a:t>
            </a:r>
            <a:r>
              <a:rPr lang="fr-FR" sz="1200" b="1" i="1" dirty="0" err="1">
                <a:latin typeface="Arial" panose="020B0604020202020204" pitchFamily="34" charset="0"/>
                <a:cs typeface="Arial" panose="020B0604020202020204" pitchFamily="34" charset="0"/>
              </a:rPr>
              <a:t>fertilizers</a:t>
            </a:r>
            <a:r>
              <a:rPr lang="fr-FR" sz="1200" b="1" i="1" dirty="0">
                <a:latin typeface="Arial" panose="020B0604020202020204" pitchFamily="34" charset="0"/>
                <a:cs typeface="Arial" panose="020B0604020202020204" pitchFamily="34" charset="0"/>
              </a:rPr>
              <a:t>, pesticides,...)</a:t>
            </a:r>
          </a:p>
        </p:txBody>
      </p:sp>
      <p:sp>
        <p:nvSpPr>
          <p:cNvPr id="54" name="Ellipse 53">
            <a:extLst>
              <a:ext uri="{FF2B5EF4-FFF2-40B4-BE49-F238E27FC236}">
                <a16:creationId xmlns:a16="http://schemas.microsoft.com/office/drawing/2014/main" id="{1650EFBA-9014-1945-873B-B1BC6E67958F}"/>
              </a:ext>
            </a:extLst>
          </p:cNvPr>
          <p:cNvSpPr/>
          <p:nvPr/>
        </p:nvSpPr>
        <p:spPr>
          <a:xfrm>
            <a:off x="7710995" y="3798927"/>
            <a:ext cx="2259917" cy="1536171"/>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Arial" panose="020B0604020202020204" pitchFamily="34" charset="0"/>
                <a:cs typeface="Arial" panose="020B0604020202020204" pitchFamily="34" charset="0"/>
              </a:rPr>
              <a:t>Water management</a:t>
            </a:r>
          </a:p>
        </p:txBody>
      </p:sp>
      <p:sp>
        <p:nvSpPr>
          <p:cNvPr id="55" name="Ellipse 54">
            <a:extLst>
              <a:ext uri="{FF2B5EF4-FFF2-40B4-BE49-F238E27FC236}">
                <a16:creationId xmlns:a16="http://schemas.microsoft.com/office/drawing/2014/main" id="{64244290-D34B-3C4F-B4BE-5C11FEB38B6C}"/>
              </a:ext>
            </a:extLst>
          </p:cNvPr>
          <p:cNvSpPr/>
          <p:nvPr/>
        </p:nvSpPr>
        <p:spPr>
          <a:xfrm>
            <a:off x="5849885" y="3762027"/>
            <a:ext cx="1803235" cy="1536171"/>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err="1">
                <a:latin typeface="Arial" panose="020B0604020202020204" pitchFamily="34" charset="0"/>
                <a:cs typeface="Arial" panose="020B0604020202020204" pitchFamily="34" charset="0"/>
              </a:rPr>
              <a:t>Livestock</a:t>
            </a:r>
            <a:endParaRPr lang="fr-FR" b="1" dirty="0">
              <a:latin typeface="Arial" panose="020B0604020202020204" pitchFamily="34" charset="0"/>
              <a:cs typeface="Arial" panose="020B0604020202020204" pitchFamily="34" charset="0"/>
            </a:endParaRPr>
          </a:p>
        </p:txBody>
      </p:sp>
      <p:sp>
        <p:nvSpPr>
          <p:cNvPr id="21" name="Titre 3">
            <a:extLst>
              <a:ext uri="{FF2B5EF4-FFF2-40B4-BE49-F238E27FC236}">
                <a16:creationId xmlns:a16="http://schemas.microsoft.com/office/drawing/2014/main" id="{E7B23BC8-96E7-714A-92E2-110C3FC73CEC}"/>
              </a:ext>
            </a:extLst>
          </p:cNvPr>
          <p:cNvSpPr txBox="1">
            <a:spLocks/>
          </p:cNvSpPr>
          <p:nvPr/>
        </p:nvSpPr>
        <p:spPr bwMode="auto">
          <a:xfrm>
            <a:off x="580993" y="217937"/>
            <a:ext cx="9283688" cy="54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eaLnBrk="0" fontAlgn="base" hangingPunct="0">
              <a:spcBef>
                <a:spcPct val="0"/>
              </a:spcBef>
              <a:spcAft>
                <a:spcPct val="0"/>
              </a:spcAft>
              <a:defRPr sz="4400" b="1" kern="1200">
                <a:solidFill>
                  <a:schemeClr val="tx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b="1">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b="1">
                <a:solidFill>
                  <a:schemeClr val="tx1"/>
                </a:solidFill>
                <a:latin typeface="Arial" panose="020B0604020202020204" pitchFamily="34" charset="0"/>
                <a:cs typeface="Arial" panose="020B0604020202020204" pitchFamily="34" charset="0"/>
              </a:defRPr>
            </a:lvl9pPr>
          </a:lstStyle>
          <a:p>
            <a:pPr lvl="0">
              <a:defRPr/>
            </a:pPr>
            <a: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t>Biodiversity Performance Tool (BPT)</a:t>
            </a:r>
            <a:br>
              <a:rPr kumimoji="0" lang="en-GB" sz="2400" b="1" i="0" u="none" strike="noStrike" kern="1200" cap="none" spc="0" normalizeH="0" baseline="0" noProof="0" dirty="0">
                <a:ln>
                  <a:noFill/>
                </a:ln>
                <a:solidFill>
                  <a:srgbClr val="56731D"/>
                </a:solidFill>
                <a:effectLst/>
                <a:uLnTx/>
                <a:uFillTx/>
                <a:latin typeface="Arial" panose="020B0604020202020204" pitchFamily="34" charset="0"/>
                <a:ea typeface="+mj-ea"/>
                <a:cs typeface="Arial" panose="020B0604020202020204" pitchFamily="34" charset="0"/>
              </a:rPr>
            </a:br>
            <a:r>
              <a:rPr kumimoji="0" lang="en-GB" sz="20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rPr>
              <a:t>Methodology to assess biodiversity </a:t>
            </a:r>
            <a:r>
              <a:rPr lang="en-GB" sz="2000" dirty="0">
                <a:solidFill>
                  <a:srgbClr val="FFC000"/>
                </a:solidFill>
              </a:rPr>
              <a:t>performance – Data entry &amp; results (2) </a:t>
            </a:r>
            <a:endParaRPr kumimoji="0" lang="en-GB" sz="2400" b="1" i="0" u="none" strike="noStrike" kern="1200" cap="none" spc="0" normalizeH="0" baseline="0" noProof="0" dirty="0">
              <a:ln>
                <a:noFill/>
              </a:ln>
              <a:solidFill>
                <a:srgbClr val="FFC00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85519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4" grpId="0" animBg="1"/>
      <p:bldP spid="55" grpId="0" animBg="1"/>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ormAutofit fontScale="77500" lnSpcReduction="20000"/>
      </a:bodyPr>
      <a:lstStyle>
        <a:defPPr algn="l">
          <a:defRPr sz="1500" baseline="0" dirty="0">
            <a:solidFill>
              <a:srgbClr val="565656"/>
            </a:solidFill>
          </a:defRPr>
        </a:defPPr>
      </a:lstStyle>
    </a:txDef>
  </a:objectDefaults>
  <a:extraClrSchemeLst/>
  <a:extLst>
    <a:ext uri="{05A4C25C-085E-4340-85A3-A5531E510DB2}">
      <thm15:themeFamily xmlns:thm15="http://schemas.microsoft.com/office/thememl/2012/main" name="Modèle ppt 2018" id="{5CDDF3F8-D636-C34C-B2A0-3C32734C222B}" vid="{A5189345-6C21-2544-A31C-8F2EEDDBA4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7D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IFE Content">
  <a:themeElements>
    <a:clrScheme name="LIFE">
      <a:dk1>
        <a:srgbClr val="56731D"/>
      </a:dk1>
      <a:lt1>
        <a:srgbClr val="FFFFFF"/>
      </a:lt1>
      <a:dk2>
        <a:srgbClr val="AAA49A"/>
      </a:dk2>
      <a:lt2>
        <a:srgbClr val="EDEBDE"/>
      </a:lt2>
      <a:accent1>
        <a:srgbClr val="56731D"/>
      </a:accent1>
      <a:accent2>
        <a:srgbClr val="59594D"/>
      </a:accent2>
      <a:accent3>
        <a:srgbClr val="71A72B"/>
      </a:accent3>
      <a:accent4>
        <a:srgbClr val="ABDA6F"/>
      </a:accent4>
      <a:accent5>
        <a:srgbClr val="C7E69F"/>
      </a:accent5>
      <a:accent6>
        <a:srgbClr val="CBC8C2"/>
      </a:accent6>
      <a:hlink>
        <a:srgbClr val="547D20"/>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IFE Content">
  <a:themeElements>
    <a:clrScheme name="LIFE">
      <a:dk1>
        <a:srgbClr val="56731D"/>
      </a:dk1>
      <a:lt1>
        <a:srgbClr val="FFFFFF"/>
      </a:lt1>
      <a:dk2>
        <a:srgbClr val="AAA49A"/>
      </a:dk2>
      <a:lt2>
        <a:srgbClr val="EDEBDE"/>
      </a:lt2>
      <a:accent1>
        <a:srgbClr val="56731D"/>
      </a:accent1>
      <a:accent2>
        <a:srgbClr val="59594D"/>
      </a:accent2>
      <a:accent3>
        <a:srgbClr val="71A72B"/>
      </a:accent3>
      <a:accent4>
        <a:srgbClr val="ABDA6F"/>
      </a:accent4>
      <a:accent5>
        <a:srgbClr val="C7E69F"/>
      </a:accent5>
      <a:accent6>
        <a:srgbClr val="CBC8C2"/>
      </a:accent6>
      <a:hlink>
        <a:srgbClr val="547D20"/>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IFE Content">
  <a:themeElements>
    <a:clrScheme name="LIFE">
      <a:dk1>
        <a:srgbClr val="56731D"/>
      </a:dk1>
      <a:lt1>
        <a:srgbClr val="FFFFFF"/>
      </a:lt1>
      <a:dk2>
        <a:srgbClr val="AAA49A"/>
      </a:dk2>
      <a:lt2>
        <a:srgbClr val="EDEBDE"/>
      </a:lt2>
      <a:accent1>
        <a:srgbClr val="56731D"/>
      </a:accent1>
      <a:accent2>
        <a:srgbClr val="59594D"/>
      </a:accent2>
      <a:accent3>
        <a:srgbClr val="71A72B"/>
      </a:accent3>
      <a:accent4>
        <a:srgbClr val="ABDA6F"/>
      </a:accent4>
      <a:accent5>
        <a:srgbClr val="C7E69F"/>
      </a:accent5>
      <a:accent6>
        <a:srgbClr val="CBC8C2"/>
      </a:accent6>
      <a:hlink>
        <a:srgbClr val="547D20"/>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1384</Words>
  <Application>Microsoft Office PowerPoint</Application>
  <PresentationFormat>Breitbild</PresentationFormat>
  <Paragraphs>229</Paragraphs>
  <Slides>17</Slides>
  <Notes>10</Notes>
  <HiddenSlides>0</HiddenSlides>
  <MMClips>0</MMClips>
  <ScaleCrop>false</ScaleCrop>
  <HeadingPairs>
    <vt:vector size="6" baseType="variant">
      <vt:variant>
        <vt:lpstr>Verwendete Schriftarten</vt:lpstr>
      </vt:variant>
      <vt:variant>
        <vt:i4>11</vt:i4>
      </vt:variant>
      <vt:variant>
        <vt:lpstr>Design</vt:lpstr>
      </vt:variant>
      <vt:variant>
        <vt:i4>5</vt:i4>
      </vt:variant>
      <vt:variant>
        <vt:lpstr>Folientitel</vt:lpstr>
      </vt:variant>
      <vt:variant>
        <vt:i4>17</vt:i4>
      </vt:variant>
    </vt:vector>
  </HeadingPairs>
  <TitlesOfParts>
    <vt:vector size="33" baseType="lpstr">
      <vt:lpstr>MS PGothic</vt:lpstr>
      <vt:lpstr>MS PGothic</vt:lpstr>
      <vt:lpstr>Apple Symbols</vt:lpstr>
      <vt:lpstr>Arial</vt:lpstr>
      <vt:lpstr>BakerSignet</vt:lpstr>
      <vt:lpstr>Calibri</vt:lpstr>
      <vt:lpstr>Courier New</vt:lpstr>
      <vt:lpstr>Helvetica</vt:lpstr>
      <vt:lpstr>LucidaGrande</vt:lpstr>
      <vt:lpstr>Trebuchet MS</vt:lpstr>
      <vt:lpstr>Wingdings</vt:lpstr>
      <vt:lpstr>1_Thème Office</vt:lpstr>
      <vt:lpstr>Office Theme</vt:lpstr>
      <vt:lpstr>LIFE Content</vt:lpstr>
      <vt:lpstr>1_LIFE Content</vt:lpstr>
      <vt:lpstr>2_LIFE Content</vt:lpstr>
      <vt:lpstr>Presentation of the  Biodiversity Performance Tool </vt:lpstr>
      <vt:lpstr>Poll #1 Result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BPT https://bpt.biodiversity-performance.eu/ </vt:lpstr>
      <vt:lpstr>Poll #2</vt:lpstr>
      <vt:lpstr>PowerPoint-Präsentation</vt:lpstr>
      <vt:lpstr>  Biodiversity Performance Tool  Please contact-us to test the BPT caroline.gibert@solagro.asso.fr  marine.gimaret@solagro.asso.fr </vt:lpstr>
      <vt:lpstr>Timeline of BPT development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Réunion Activité  Agroécologie-Biodiversité (AB)</dc:title>
  <dc:creator>Microsoft Office User</dc:creator>
  <cp:lastModifiedBy>Viktor Konitzer</cp:lastModifiedBy>
  <cp:revision>80</cp:revision>
  <cp:lastPrinted>2020-09-28T08:21:57Z</cp:lastPrinted>
  <dcterms:created xsi:type="dcterms:W3CDTF">2020-07-02T06:59:36Z</dcterms:created>
  <dcterms:modified xsi:type="dcterms:W3CDTF">2020-10-01T11:53:27Z</dcterms:modified>
</cp:coreProperties>
</file>