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85" r:id="rId4"/>
    <p:sldId id="267" r:id="rId5"/>
    <p:sldId id="286" r:id="rId6"/>
    <p:sldId id="287" r:id="rId7"/>
    <p:sldId id="288" r:id="rId8"/>
    <p:sldId id="293" r:id="rId9"/>
    <p:sldId id="292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 varScale="1">
        <p:scale>
          <a:sx n="90" d="100"/>
          <a:sy n="90" d="100"/>
        </p:scale>
        <p:origin x="-110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31.05.19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2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31.05.19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tiff"/><Relationship Id="rId7" Type="http://schemas.openxmlformats.org/officeDocument/2006/relationships/image" Target="../media/image3.jpeg"/><Relationship Id="rId8" Type="http://schemas.openxmlformats.org/officeDocument/2006/relationships/image" Target="../media/image4.jpe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9.jpeg"/><Relationship Id="rId18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31.05.19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557" y="33070"/>
            <a:ext cx="8424936" cy="864096"/>
          </a:xfrm>
        </p:spPr>
        <p:txBody>
          <a:bodyPr/>
          <a:lstStyle/>
          <a:p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Training: Verbesserter Schutz der </a:t>
            </a:r>
            <a:br>
              <a:rPr lang="de-DE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Biodiversität im Anbau von Rohstoffen 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73114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Einführung und Überblick über das Webinar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634005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Organisation des Sprechers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1548403"/>
            <a:ext cx="756084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 3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Sehr Gute 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Fachliche Praxis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11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Verantwortlich für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i="1" dirty="0"/>
              <a:t>Erfahrungen im Bereich Biodiversität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Foto</a:t>
            </a:r>
            <a:r>
              <a:rPr lang="en-GB" dirty="0" smtClean="0"/>
              <a:t> des Moderators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Willkommen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Kurze Vorstellungsrunde der Teilnehmer ...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C00000"/>
                </a:solidFill>
              </a:rPr>
              <a:t>Ihre Erfahrungen/Wissen im Bereich Biodiversität</a:t>
            </a:r>
          </a:p>
        </p:txBody>
      </p:sp>
    </p:spTree>
    <p:extLst>
      <p:ext uri="{BB962C8B-B14F-4D97-AF65-F5344CB8AC3E}">
        <p14:creationId xmlns:p14="http://schemas.microsoft.com/office/powerpoint/2010/main" val="96478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59866" y="117200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EU-LIFE+ Projekt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309177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Dieses Trainingsmodul wurde entwickelt im Rahmen des EU LIFE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rojekts </a:t>
            </a:r>
            <a:b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and Labels for the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5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1112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Überblick über das Trainingsangebot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5172" y="1361738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Verständnis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und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Entscheidungsgrundlage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Biologischen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Vielfalt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Anbau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Lebensmitteln</a:t>
            </a:r>
            <a:endParaRPr lang="en-U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Module für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folgende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Zielgruppen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2261" y="2957287"/>
            <a:ext cx="86409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Landwirtschaftliche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Standards,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Erzeugergemeinschaften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0789" y="3932217"/>
            <a:ext cx="8640960" cy="430887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Zertifizierer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Auditoren</a:t>
            </a:r>
            <a:endParaRPr lang="en-GB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509399"/>
            <a:ext cx="8640960" cy="163634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Produkte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Einkauf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Erfahrung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diesem</a:t>
            </a:r>
            <a:r>
              <a:rPr lang="en-GB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endParaRPr lang="en-GB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8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für Berater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77363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Biodiversität, Landwirtschaft und der Lebensmittelsektor</a:t>
            </a: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Was ist Biodiversität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Bezug zwischen Landwirtschaft und Biodiversität? 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und wie können Berater die Biodiversitätsleistung eines landwirtschaftlichen Betriebs verbessern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Biodiversität in Standards und Beschaffungsvorgaben – aktueller Stand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2511489"/>
            <a:ext cx="8640960" cy="1667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Biodiversitätsmanagement </a:t>
            </a:r>
          </a:p>
          <a:p>
            <a:pPr marL="360363" lvl="2"/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zum Biodiversitätsverlust und der Einfluss der Landwirtschaft,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ein Biodiversitätsmanagement gebraucht wird? Wie erstellt man einen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 Plan? Definition von Begriffen im Bezug , mögliche Maßnahmen, die ergriffen werden können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265812"/>
            <a:ext cx="8640960" cy="1728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Sehr Gute Landwirtschaftliche Praxis für Mehr Biodiversität </a:t>
            </a:r>
            <a:endParaRPr lang="de-DE" i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nhalt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Unterschied zwischen guten und sehr guten Praktiken in den Bereichen Boden und Düngemittel, Viehzucht, Pflanzenschutz, Wasser und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Agrobiodiversität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51520" y="6046436"/>
            <a:ext cx="8640960" cy="8361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Modul: Biodiversity Performance Tool (BPT)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Einführung in das BPT, Anwendung des Tools,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Ergebnisse, 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10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  <a:noFill/>
        </p:spPr>
        <p:txBody>
          <a:bodyPr>
            <a:normAutofit/>
          </a:bodyPr>
          <a:lstStyle/>
          <a:p>
            <a:r>
              <a:rPr lang="de-DE" sz="2600" dirty="0"/>
              <a:t>Heute besprechen wir…..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smtClean="0"/>
              <a:t>Sehr Gute Landwirtschaftliche Praxis für Mehr Biodiversität</a:t>
            </a:r>
            <a:endParaRPr lang="de-DE" dirty="0"/>
          </a:p>
          <a:p>
            <a:pPr lvl="1"/>
            <a:r>
              <a:rPr lang="de-DE" dirty="0" smtClean="0"/>
              <a:t>Boden und Düngung</a:t>
            </a:r>
            <a:endParaRPr lang="de-DE" dirty="0"/>
          </a:p>
          <a:p>
            <a:pPr lvl="1"/>
            <a:r>
              <a:rPr lang="de-DE" dirty="0" smtClean="0"/>
              <a:t>Viehzucht</a:t>
            </a:r>
          </a:p>
          <a:p>
            <a:pPr lvl="1"/>
            <a:r>
              <a:rPr lang="de-DE" dirty="0" smtClean="0"/>
              <a:t>Pflanzenschutz</a:t>
            </a:r>
            <a:endParaRPr lang="de-DE" dirty="0"/>
          </a:p>
          <a:p>
            <a:pPr lvl="1"/>
            <a:r>
              <a:rPr lang="de-DE" dirty="0" smtClean="0"/>
              <a:t>Wassernutzung</a:t>
            </a:r>
            <a:endParaRPr lang="de-DE" dirty="0"/>
          </a:p>
          <a:p>
            <a:pPr lvl="1"/>
            <a:r>
              <a:rPr lang="de-DE" dirty="0" smtClean="0"/>
              <a:t>Agro-Biodiversität</a:t>
            </a:r>
            <a:endParaRPr lang="de-DE" dirty="0"/>
          </a:p>
          <a:p>
            <a:r>
              <a:rPr lang="de-DE" dirty="0" smtClean="0"/>
              <a:t>Diskussion </a:t>
            </a:r>
            <a:r>
              <a:rPr lang="de-DE" dirty="0"/>
              <a:t>+ Feedback</a:t>
            </a: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616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Macintosh PowerPoint</Application>
  <PresentationFormat>Bildschirmpräsentation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Verbesserter Schutz der  Biodiversität im Anbau von Rohstoffen  </vt:lpstr>
      <vt:lpstr>Organisation </vt:lpstr>
      <vt:lpstr>Willkommen</vt:lpstr>
      <vt:lpstr>EU-LIFE+ Projekt</vt:lpstr>
      <vt:lpstr>Überblick über das Trainingsangebot</vt:lpstr>
      <vt:lpstr>Webinar für Berater</vt:lpstr>
      <vt:lpstr>Heute besprechen wir…..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156</cp:revision>
  <dcterms:created xsi:type="dcterms:W3CDTF">2017-08-09T08:14:08Z</dcterms:created>
  <dcterms:modified xsi:type="dcterms:W3CDTF">2019-05-31T08:59:11Z</dcterms:modified>
</cp:coreProperties>
</file>