
<file path=[Content_Types].xml><?xml version="1.0" encoding="utf-8"?>
<Types xmlns="http://schemas.openxmlformats.org/package/2006/content-types">
  <Default Extension="xml" ContentType="application/xml"/>
  <Default Extension="wmf" ContentType="image/x-wmf"/>
  <Default Extension="jpeg" ContentType="image/jpeg"/>
  <Default Extension="tiff" ContentType="image/tiff"/>
  <Default Extension="jpg" ContentType="image/jpeg"/>
  <Default Extension="rels" ContentType="application/vnd.openxmlformats-package.relationships+xml"/>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9" r:id="rId1"/>
    <p:sldMasterId id="2147483660" r:id="rId2"/>
    <p:sldMasterId id="2147483693" r:id="rId3"/>
  </p:sldMasterIdLst>
  <p:notesMasterIdLst>
    <p:notesMasterId r:id="rId18"/>
  </p:notesMasterIdLst>
  <p:sldIdLst>
    <p:sldId id="271" r:id="rId4"/>
    <p:sldId id="352" r:id="rId5"/>
    <p:sldId id="353" r:id="rId6"/>
    <p:sldId id="415" r:id="rId7"/>
    <p:sldId id="422" r:id="rId8"/>
    <p:sldId id="384" r:id="rId9"/>
    <p:sldId id="395" r:id="rId10"/>
    <p:sldId id="396" r:id="rId11"/>
    <p:sldId id="397" r:id="rId12"/>
    <p:sldId id="400" r:id="rId13"/>
    <p:sldId id="402" r:id="rId14"/>
    <p:sldId id="424" r:id="rId15"/>
    <p:sldId id="420" r:id="rId16"/>
    <p:sldId id="421" r:id="rId17"/>
  </p:sldIdLst>
  <p:sldSz cx="9144000" cy="6858000" type="screen4x3"/>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Daniel" initials="" lastIdx="1" clrIdx="0"/>
  <p:cmAuthor id="1" name="Tobias Ludes" initials="TL" lastIdx="2" clrIdx="1">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7F6FF"/>
    <a:srgbClr val="CCFFFF"/>
    <a:srgbClr val="CCECFF"/>
    <a:srgbClr val="CCCCFF"/>
    <a:srgbClr val="194097"/>
    <a:srgbClr val="EDEBD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659" autoAdjust="0"/>
    <p:restoredTop sz="87656" autoAdjust="0"/>
  </p:normalViewPr>
  <p:slideViewPr>
    <p:cSldViewPr>
      <p:cViewPr>
        <p:scale>
          <a:sx n="100" d="100"/>
          <a:sy n="100" d="100"/>
        </p:scale>
        <p:origin x="-2864" y="-872"/>
      </p:cViewPr>
      <p:guideLst>
        <p:guide orient="horz" pos="4065"/>
        <p:guide pos="3878"/>
      </p:guideLst>
    </p:cSldViewPr>
  </p:slideViewPr>
  <p:notesTextViewPr>
    <p:cViewPr>
      <p:scale>
        <a:sx n="1" d="1"/>
        <a:sy n="1" d="1"/>
      </p:scale>
      <p:origin x="0" y="0"/>
    </p:cViewPr>
  </p:notesTextViewPr>
  <p:sorterViewPr>
    <p:cViewPr>
      <p:scale>
        <a:sx n="100" d="100"/>
        <a:sy n="100" d="100"/>
      </p:scale>
      <p:origin x="0" y="0"/>
    </p:cViewPr>
  </p:sorterViewPr>
  <p:notesViewPr>
    <p:cSldViewPr>
      <p:cViewPr varScale="1">
        <p:scale>
          <a:sx n="85" d="100"/>
          <a:sy n="85" d="100"/>
        </p:scale>
        <p:origin x="-3786"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20" Type="http://schemas.openxmlformats.org/officeDocument/2006/relationships/commentAuthors" Target="commentAuthors.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notesMaster" Target="notesMasters/notesMaster1.xml"/><Relationship Id="rId19" Type="http://schemas.openxmlformats.org/officeDocument/2006/relationships/printerSettings" Target="printerSettings/printerSettings1.bin"/><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Master" Target="slideMasters/slideMaster3.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de-DE" dirty="0"/>
          </a:p>
        </p:txBody>
      </p:sp>
      <p:sp>
        <p:nvSpPr>
          <p:cNvPr id="3" name="Datumsplatzhalt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6BC3CB1-38C0-4FD0-9F12-529F4F1C4ECC}" type="datetimeFigureOut">
              <a:rPr lang="de-DE" smtClean="0"/>
              <a:t>30.05.19</a:t>
            </a:fld>
            <a:endParaRPr lang="de-DE" dirty="0"/>
          </a:p>
        </p:txBody>
      </p:sp>
      <p:sp>
        <p:nvSpPr>
          <p:cNvPr id="4" name="Folienbildplatzhalt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de-DE" dirty="0"/>
          </a:p>
        </p:txBody>
      </p:sp>
      <p:sp>
        <p:nvSpPr>
          <p:cNvPr id="5" name="Notizenplatzhalt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6" name="Fußzeilenplatzhalt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de-DE" dirty="0"/>
          </a:p>
        </p:txBody>
      </p:sp>
      <p:sp>
        <p:nvSpPr>
          <p:cNvPr id="7" name="Foliennummernplatzhalt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13B50A3-C166-41F4-9BF9-32E7293B3A18}" type="slidenum">
              <a:rPr lang="de-DE" smtClean="0"/>
              <a:t>‹Nr.›</a:t>
            </a:fld>
            <a:endParaRPr lang="de-DE" dirty="0"/>
          </a:p>
        </p:txBody>
      </p:sp>
    </p:spTree>
    <p:extLst>
      <p:ext uri="{BB962C8B-B14F-4D97-AF65-F5344CB8AC3E}">
        <p14:creationId xmlns:p14="http://schemas.microsoft.com/office/powerpoint/2010/main" val="40427643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fld id="{213B50A3-C166-41F4-9BF9-32E7293B3A18}" type="slidenum">
              <a:rPr lang="de-DE" smtClean="0"/>
              <a:t>3</a:t>
            </a:fld>
            <a:endParaRPr lang="de-DE" dirty="0"/>
          </a:p>
        </p:txBody>
      </p:sp>
    </p:spTree>
    <p:extLst>
      <p:ext uri="{BB962C8B-B14F-4D97-AF65-F5344CB8AC3E}">
        <p14:creationId xmlns:p14="http://schemas.microsoft.com/office/powerpoint/2010/main" val="28365933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fld id="{213B50A3-C166-41F4-9BF9-32E7293B3A18}" type="slidenum">
              <a:rPr lang="de-DE" smtClean="0"/>
              <a:t>4</a:t>
            </a:fld>
            <a:endParaRPr lang="de-DE" dirty="0"/>
          </a:p>
        </p:txBody>
      </p:sp>
    </p:spTree>
    <p:extLst>
      <p:ext uri="{BB962C8B-B14F-4D97-AF65-F5344CB8AC3E}">
        <p14:creationId xmlns:p14="http://schemas.microsoft.com/office/powerpoint/2010/main" val="28365933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GB" dirty="0"/>
          </a:p>
        </p:txBody>
      </p:sp>
      <p:sp>
        <p:nvSpPr>
          <p:cNvPr id="4" name="Foliennummernplatzhalter 3"/>
          <p:cNvSpPr>
            <a:spLocks noGrp="1"/>
          </p:cNvSpPr>
          <p:nvPr>
            <p:ph type="sldNum" sz="quarter" idx="10"/>
          </p:nvPr>
        </p:nvSpPr>
        <p:spPr/>
        <p:txBody>
          <a:bodyPr/>
          <a:lstStyle/>
          <a:p>
            <a:fld id="{213B50A3-C166-41F4-9BF9-32E7293B3A18}" type="slidenum">
              <a:rPr lang="de-DE" smtClean="0"/>
              <a:t>5</a:t>
            </a:fld>
            <a:endParaRPr lang="de-DE" dirty="0"/>
          </a:p>
        </p:txBody>
      </p:sp>
    </p:spTree>
    <p:extLst>
      <p:ext uri="{BB962C8B-B14F-4D97-AF65-F5344CB8AC3E}">
        <p14:creationId xmlns:p14="http://schemas.microsoft.com/office/powerpoint/2010/main" val="4987446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200" i="1" kern="1200" dirty="0" smtClean="0">
                <a:solidFill>
                  <a:schemeClr val="tx1"/>
                </a:solidFill>
                <a:effectLst/>
                <a:latin typeface="+mn-lt"/>
                <a:ea typeface="+mn-ea"/>
                <a:cs typeface="+mn-cs"/>
              </a:rPr>
              <a:t>Warum? </a:t>
            </a:r>
            <a:endParaRPr lang="en-GB" sz="1200" i="1" kern="1200" dirty="0" smtClean="0">
              <a:solidFill>
                <a:schemeClr val="tx1"/>
              </a:solidFill>
              <a:effectLst/>
              <a:latin typeface="+mn-lt"/>
              <a:ea typeface="+mn-ea"/>
              <a:cs typeface="+mn-cs"/>
            </a:endParaRPr>
          </a:p>
          <a:p>
            <a:r>
              <a:rPr lang="de-DE" sz="1200" kern="1200" dirty="0" smtClean="0">
                <a:solidFill>
                  <a:schemeClr val="tx1"/>
                </a:solidFill>
                <a:effectLst/>
                <a:latin typeface="+mn-lt"/>
                <a:ea typeface="+mn-ea"/>
                <a:cs typeface="+mn-cs"/>
              </a:rPr>
              <a:t>Primäre (natürliche) Ökosysteme, naturnahe Lebensräume und Schutzgebiete haben eine hohe Vielfalt an Tieren und Pflanzen und sind daher besonders wertvoll. Eine Störung des Gleichgewichts zwischen Organismen in einem Ökosystem/Habitat, aber auch die Wechselwirkungen zwischen den Organismen und der Umwelt können zu erheblichen und irreversiblen Schäden führen. So kann beispielsweise die Beseitigung von Waldteilen die Biodiversität verändern und damit den Sauerstoffgehalt in der Luft beeinflussen, das Klima verändern, die Erosion verstärken, die Zahl der Raubtiere verringern und andere Populationen - oft Schädlinge oder invasive Arten - erhöhen, die große wirtschaftliche und soziale Probleme verursachen.</a:t>
            </a:r>
            <a:endParaRPr lang="en-GB" sz="1200" kern="1200" dirty="0" smtClean="0">
              <a:solidFill>
                <a:schemeClr val="tx1"/>
              </a:solidFill>
              <a:effectLst/>
              <a:latin typeface="+mn-lt"/>
              <a:ea typeface="+mn-ea"/>
              <a:cs typeface="+mn-cs"/>
            </a:endParaRPr>
          </a:p>
          <a:p>
            <a:endParaRPr lang="de-DE" dirty="0" smtClean="0"/>
          </a:p>
          <a:p>
            <a:r>
              <a:rPr lang="de-DE" dirty="0" smtClean="0"/>
              <a:t>Additional</a:t>
            </a:r>
            <a:r>
              <a:rPr lang="de-DE" baseline="0" dirty="0" smtClean="0"/>
              <a:t> </a:t>
            </a:r>
            <a:r>
              <a:rPr lang="de-DE" baseline="0" dirty="0" err="1" smtClean="0"/>
              <a:t>possible</a:t>
            </a:r>
            <a:r>
              <a:rPr lang="de-DE" baseline="0" dirty="0" smtClean="0"/>
              <a:t> </a:t>
            </a:r>
            <a:r>
              <a:rPr lang="de-DE" baseline="0" dirty="0" err="1" smtClean="0"/>
              <a:t>actions</a:t>
            </a:r>
            <a:r>
              <a:rPr lang="de-DE" baseline="0" dirty="0" smtClean="0"/>
              <a:t>: </a:t>
            </a:r>
          </a:p>
          <a:p>
            <a:pPr marL="171450" lvl="0" indent="-171450">
              <a:buFont typeface="Arial" panose="020B0604020202020204" pitchFamily="34" charset="0"/>
              <a:buChar char="•"/>
            </a:pPr>
            <a:r>
              <a:rPr lang="de-DE" sz="1200" kern="1200" dirty="0" smtClean="0">
                <a:solidFill>
                  <a:schemeClr val="tx1"/>
                </a:solidFill>
                <a:effectLst/>
                <a:latin typeface="+mn-lt"/>
                <a:ea typeface="+mn-ea"/>
                <a:cs typeface="+mn-cs"/>
              </a:rPr>
              <a:t>Wenn eine Entwässerung unvermeidlich ist, wird die natürliche Bodenentwässerung den installierten Wasserableitungskanälen vorgezogen.</a:t>
            </a:r>
            <a:endParaRPr lang="en-GB" sz="1200" kern="1200" dirty="0" smtClean="0">
              <a:solidFill>
                <a:schemeClr val="tx1"/>
              </a:solidFill>
              <a:effectLst/>
              <a:latin typeface="+mn-lt"/>
              <a:ea typeface="+mn-ea"/>
              <a:cs typeface="+mn-cs"/>
            </a:endParaRPr>
          </a:p>
          <a:p>
            <a:pPr marL="171450" lvl="0" indent="-171450">
              <a:buFont typeface="Arial" panose="020B0604020202020204" pitchFamily="34" charset="0"/>
              <a:buChar char="•"/>
            </a:pPr>
            <a:r>
              <a:rPr lang="de-DE" sz="1200" kern="1200" dirty="0" smtClean="0">
                <a:solidFill>
                  <a:schemeClr val="tx1"/>
                </a:solidFill>
                <a:effectLst/>
                <a:latin typeface="+mn-lt"/>
                <a:ea typeface="+mn-ea"/>
                <a:cs typeface="+mn-cs"/>
              </a:rPr>
              <a:t>Wird Moorland landwirtschaftlich genutzt, muss der Nachweis erbracht werden, dass diese Tätigkeiten mit dem Schutz der biologischen Vielfalt vereinbar sind. Wenn eine biodiversitätsfreundliche Landwirtschaft nicht möglich ist, sollte geprüft werden, ob es Möglichkeiten für Subventionen gibt, um diese Flächen vom Anbau auszuschließen. </a:t>
            </a:r>
            <a:endParaRPr lang="en-GB" sz="1200" kern="1200" dirty="0" smtClean="0">
              <a:solidFill>
                <a:schemeClr val="tx1"/>
              </a:solidFill>
              <a:effectLst/>
              <a:latin typeface="+mn-lt"/>
              <a:ea typeface="+mn-ea"/>
              <a:cs typeface="+mn-cs"/>
            </a:endParaRPr>
          </a:p>
          <a:p>
            <a:pPr marL="171450" lvl="0" indent="-171450">
              <a:buFont typeface="Arial" panose="020B0604020202020204" pitchFamily="34" charset="0"/>
              <a:buChar char="•"/>
            </a:pPr>
            <a:r>
              <a:rPr lang="de-DE" sz="1200" kern="1200" dirty="0" smtClean="0">
                <a:solidFill>
                  <a:schemeClr val="tx1"/>
                </a:solidFill>
                <a:effectLst/>
                <a:latin typeface="+mn-lt"/>
                <a:ea typeface="+mn-ea"/>
                <a:cs typeface="+mn-cs"/>
              </a:rPr>
              <a:t>Entwässerungskanäle werden wo immer möglich vergraben und die Wiederherstellung ehemaliger Feuchtgebiete unterstützt.</a:t>
            </a:r>
            <a:endParaRPr lang="en-GB" sz="1200" kern="1200" dirty="0" smtClean="0">
              <a:solidFill>
                <a:schemeClr val="tx1"/>
              </a:solidFill>
              <a:effectLst/>
              <a:latin typeface="+mn-lt"/>
              <a:ea typeface="+mn-ea"/>
              <a:cs typeface="+mn-cs"/>
            </a:endParaRPr>
          </a:p>
          <a:p>
            <a:endParaRPr lang="en-GB" dirty="0"/>
          </a:p>
        </p:txBody>
      </p:sp>
      <p:sp>
        <p:nvSpPr>
          <p:cNvPr id="4" name="Foliennummernplatzhalter 3"/>
          <p:cNvSpPr>
            <a:spLocks noGrp="1"/>
          </p:cNvSpPr>
          <p:nvPr>
            <p:ph type="sldNum" sz="quarter" idx="10"/>
          </p:nvPr>
        </p:nvSpPr>
        <p:spPr/>
        <p:txBody>
          <a:bodyPr/>
          <a:lstStyle/>
          <a:p>
            <a:fld id="{213B50A3-C166-41F4-9BF9-32E7293B3A18}" type="slidenum">
              <a:rPr lang="de-DE" smtClean="0"/>
              <a:t>6</a:t>
            </a:fld>
            <a:endParaRPr lang="de-DE" dirty="0"/>
          </a:p>
        </p:txBody>
      </p:sp>
    </p:spTree>
    <p:extLst>
      <p:ext uri="{BB962C8B-B14F-4D97-AF65-F5344CB8AC3E}">
        <p14:creationId xmlns:p14="http://schemas.microsoft.com/office/powerpoint/2010/main" val="30186438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200" i="1" kern="1200" dirty="0" smtClean="0">
                <a:solidFill>
                  <a:schemeClr val="tx1"/>
                </a:solidFill>
                <a:effectLst/>
                <a:latin typeface="+mn-lt"/>
                <a:ea typeface="+mn-ea"/>
                <a:cs typeface="+mn-cs"/>
              </a:rPr>
              <a:t>Warum? </a:t>
            </a:r>
            <a:endParaRPr lang="en-GB" sz="1200" i="1" kern="1200" dirty="0" smtClean="0">
              <a:solidFill>
                <a:schemeClr val="tx1"/>
              </a:solidFill>
              <a:effectLst/>
              <a:latin typeface="+mn-lt"/>
              <a:ea typeface="+mn-ea"/>
              <a:cs typeface="+mn-cs"/>
            </a:endParaRPr>
          </a:p>
          <a:p>
            <a:r>
              <a:rPr lang="de-DE" sz="1200" kern="1200" dirty="0" smtClean="0">
                <a:solidFill>
                  <a:schemeClr val="tx1"/>
                </a:solidFill>
                <a:effectLst/>
                <a:latin typeface="+mn-lt"/>
                <a:ea typeface="+mn-ea"/>
                <a:cs typeface="+mn-cs"/>
              </a:rPr>
              <a:t>Wasser ist die Grundlage für Pflanzen, Tiere und für uns Menschen und somit eine sehr wertvolle Ressource. Gewässer wie Seen und Flüsse sind auch Lebensräume für viele Tiere und Pflanzen und müssen daher vor Verschmutzung oder dem Einfluss von Schadstoffen geschützt werden. Das Belassen oder Schaffen eines breiten Uferstreifens mit einer Vegetation, die nicht oder zumindest nicht umfassend bewirtschaftet wird, ist hier ein sehr wichtiger Beitrag.</a:t>
            </a:r>
            <a:endParaRPr lang="en-GB" sz="1200" kern="1200" dirty="0" smtClean="0">
              <a:solidFill>
                <a:schemeClr val="tx1"/>
              </a:solidFill>
              <a:effectLst/>
              <a:latin typeface="+mn-lt"/>
              <a:ea typeface="+mn-ea"/>
              <a:cs typeface="+mn-cs"/>
            </a:endParaRPr>
          </a:p>
          <a:p>
            <a:endParaRPr lang="de-DE" dirty="0" smtClean="0"/>
          </a:p>
          <a:p>
            <a:endParaRPr lang="en-GB" dirty="0"/>
          </a:p>
        </p:txBody>
      </p:sp>
      <p:sp>
        <p:nvSpPr>
          <p:cNvPr id="4" name="Foliennummernplatzhalter 3"/>
          <p:cNvSpPr>
            <a:spLocks noGrp="1"/>
          </p:cNvSpPr>
          <p:nvPr>
            <p:ph type="sldNum" sz="quarter" idx="10"/>
          </p:nvPr>
        </p:nvSpPr>
        <p:spPr/>
        <p:txBody>
          <a:bodyPr/>
          <a:lstStyle/>
          <a:p>
            <a:fld id="{213B50A3-C166-41F4-9BF9-32E7293B3A18}" type="slidenum">
              <a:rPr lang="de-DE" smtClean="0"/>
              <a:t>7</a:t>
            </a:fld>
            <a:endParaRPr lang="de-DE" dirty="0"/>
          </a:p>
        </p:txBody>
      </p:sp>
    </p:spTree>
    <p:extLst>
      <p:ext uri="{BB962C8B-B14F-4D97-AF65-F5344CB8AC3E}">
        <p14:creationId xmlns:p14="http://schemas.microsoft.com/office/powerpoint/2010/main" val="30186438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200" i="1" kern="1200" dirty="0" smtClean="0">
                <a:solidFill>
                  <a:schemeClr val="tx1"/>
                </a:solidFill>
                <a:effectLst/>
                <a:latin typeface="+mn-lt"/>
                <a:ea typeface="+mn-ea"/>
                <a:cs typeface="+mn-cs"/>
              </a:rPr>
              <a:t>Warum? </a:t>
            </a:r>
            <a:endParaRPr lang="en-GB" sz="1200" i="1" kern="1200" dirty="0" smtClean="0">
              <a:solidFill>
                <a:schemeClr val="tx1"/>
              </a:solidFill>
              <a:effectLst/>
              <a:latin typeface="+mn-lt"/>
              <a:ea typeface="+mn-ea"/>
              <a:cs typeface="+mn-cs"/>
            </a:endParaRPr>
          </a:p>
          <a:p>
            <a:r>
              <a:rPr lang="de-DE" sz="1200" kern="1200" dirty="0" smtClean="0">
                <a:solidFill>
                  <a:schemeClr val="tx1"/>
                </a:solidFill>
                <a:effectLst/>
                <a:latin typeface="+mn-lt"/>
                <a:ea typeface="+mn-ea"/>
                <a:cs typeface="+mn-cs"/>
              </a:rPr>
              <a:t>Naturnahe Lebensräume sind wichtige Elemente zur Förderung der Biodiversität in landwirtschaftlichen Betrieben. Sie bieten Zuflucht und Nahrung für Tiere und Pflanzen. Eine ausreichende Größe, jedes Gebiet unabhängig und insgesamt, und eine gut durchdachte Umsetzung naturnaher Lebensräume können den durch landwirtschaftliche Tätigkeiten verursachten Verlust der biologischen Vielfalt ausgleichen. Einzelne Parzellen sollten mit Biotopkorridoren verbunden werden, um das Potenzial für die biologische Vielfalt zu erhöhen.</a:t>
            </a:r>
            <a:endParaRPr lang="en-GB" sz="1200" kern="1200" dirty="0" smtClean="0">
              <a:solidFill>
                <a:schemeClr val="tx1"/>
              </a:solidFill>
              <a:effectLst/>
              <a:latin typeface="+mn-lt"/>
              <a:ea typeface="+mn-ea"/>
              <a:cs typeface="+mn-cs"/>
            </a:endParaRPr>
          </a:p>
          <a:p>
            <a:endParaRPr lang="de-DE"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de-DE" i="1" dirty="0" smtClean="0"/>
              <a:t>Zusätzliche mögliche Maßnahmen</a:t>
            </a:r>
            <a:endParaRPr lang="de-DE" i="1" baseline="0" dirty="0" smtClean="0"/>
          </a:p>
          <a:p>
            <a:pPr marL="171450" lvl="0" indent="-171450">
              <a:buFont typeface="Courier New" panose="02070309020205020404" pitchFamily="49" charset="0"/>
              <a:buChar char="o"/>
            </a:pPr>
            <a:r>
              <a:rPr lang="de-DE" sz="1200" kern="1200" dirty="0" smtClean="0">
                <a:solidFill>
                  <a:schemeClr val="tx1"/>
                </a:solidFill>
                <a:effectLst/>
                <a:latin typeface="+mn-lt"/>
                <a:ea typeface="+mn-ea"/>
                <a:cs typeface="+mn-cs"/>
              </a:rPr>
              <a:t>Identifizierung von Flächen auf dem Betrieb, die für naturnahe oder weniger produktive Lebensräume von Vorteil sind (Steinflächen, steile Hänge, Feuchträume usw.) oder bereits von natürlicher Vegetation bedeckt sind, und Nutzung als oder Schaffung eines naturgetreuen Lebensraums auf ihnen (z.B. Pflanzung von Bäumen, Hecken und anderen Rückzugsräumen für Wildtiere).</a:t>
            </a:r>
            <a:endParaRPr lang="en-GB" sz="1200" kern="1200" dirty="0" smtClean="0">
              <a:solidFill>
                <a:schemeClr val="tx1"/>
              </a:solidFill>
              <a:effectLst/>
              <a:latin typeface="+mn-lt"/>
              <a:ea typeface="+mn-ea"/>
              <a:cs typeface="+mn-cs"/>
            </a:endParaRPr>
          </a:p>
          <a:p>
            <a:pPr marL="171450" lvl="0" indent="-171450">
              <a:buFont typeface="Courier New" panose="02070309020205020404" pitchFamily="49" charset="0"/>
              <a:buChar char="o"/>
            </a:pPr>
            <a:r>
              <a:rPr lang="de-DE" sz="1200" kern="1200" dirty="0" smtClean="0">
                <a:solidFill>
                  <a:schemeClr val="tx1"/>
                </a:solidFill>
                <a:effectLst/>
                <a:latin typeface="+mn-lt"/>
                <a:ea typeface="+mn-ea"/>
                <a:cs typeface="+mn-cs"/>
              </a:rPr>
              <a:t>Bestehende naturnahe Lebensräume /ökologische Strukturen werden erhalten.</a:t>
            </a:r>
            <a:endParaRPr lang="en-GB" sz="1200" kern="1200" dirty="0" smtClean="0">
              <a:solidFill>
                <a:schemeClr val="tx1"/>
              </a:solidFill>
              <a:effectLst/>
              <a:latin typeface="+mn-lt"/>
              <a:ea typeface="+mn-ea"/>
              <a:cs typeface="+mn-cs"/>
            </a:endParaRPr>
          </a:p>
          <a:p>
            <a:r>
              <a:rPr lang="de-DE" sz="1200" i="1" kern="1200" dirty="0" smtClean="0">
                <a:solidFill>
                  <a:schemeClr val="tx1"/>
                </a:solidFill>
                <a:effectLst/>
                <a:latin typeface="+mn-lt"/>
                <a:ea typeface="+mn-ea"/>
                <a:cs typeface="+mn-cs"/>
              </a:rPr>
              <a:t>Für neu entwickelte landwirtschaftliche Betriebe:</a:t>
            </a:r>
            <a:endParaRPr lang="en-GB" sz="1200" i="1" kern="1200" dirty="0" smtClean="0">
              <a:solidFill>
                <a:schemeClr val="tx1"/>
              </a:solidFill>
              <a:effectLst/>
              <a:latin typeface="+mn-lt"/>
              <a:ea typeface="+mn-ea"/>
              <a:cs typeface="+mn-cs"/>
            </a:endParaRPr>
          </a:p>
          <a:p>
            <a:pPr marL="171450" lvl="0" indent="-171450">
              <a:buFont typeface="Courier New" panose="02070309020205020404" pitchFamily="49" charset="0"/>
              <a:buChar char="o"/>
            </a:pPr>
            <a:r>
              <a:rPr lang="de-DE" sz="1200" kern="1200" dirty="0" smtClean="0">
                <a:solidFill>
                  <a:schemeClr val="tx1"/>
                </a:solidFill>
                <a:effectLst/>
                <a:latin typeface="+mn-lt"/>
                <a:ea typeface="+mn-ea"/>
                <a:cs typeface="+mn-cs"/>
              </a:rPr>
              <a:t>Wenn Flächen in landwirtschaftliche Flächen umgewandelt werden, sollte vor der Umstellung eine unabhängige Umweltverträglichkeitsprüfung durchgeführt werden</a:t>
            </a:r>
            <a:endParaRPr lang="en-GB" sz="1200" kern="1200" dirty="0" smtClean="0">
              <a:solidFill>
                <a:schemeClr val="tx1"/>
              </a:solidFill>
              <a:effectLst/>
              <a:latin typeface="+mn-lt"/>
              <a:ea typeface="+mn-ea"/>
              <a:cs typeface="+mn-cs"/>
            </a:endParaRPr>
          </a:p>
          <a:p>
            <a:pPr marL="171450" lvl="0" indent="-171450">
              <a:buFont typeface="Courier New" panose="02070309020205020404" pitchFamily="49" charset="0"/>
              <a:buChar char="o"/>
            </a:pPr>
            <a:r>
              <a:rPr lang="de-DE" sz="1200" kern="1200" dirty="0" smtClean="0">
                <a:solidFill>
                  <a:schemeClr val="tx1"/>
                </a:solidFill>
                <a:effectLst/>
                <a:latin typeface="+mn-lt"/>
                <a:ea typeface="+mn-ea"/>
                <a:cs typeface="+mn-cs"/>
              </a:rPr>
              <a:t>Wenn Flächen kürzlich in Ackerland umgewandelt wurden, muss der Verlust der biologischen Vielfalt ausgeglichen/wiederhergestellt werden</a:t>
            </a:r>
            <a:endParaRPr lang="en-GB" sz="1200" kern="1200" dirty="0" smtClean="0">
              <a:solidFill>
                <a:schemeClr val="tx1"/>
              </a:solidFill>
              <a:effectLst/>
              <a:latin typeface="+mn-lt"/>
              <a:ea typeface="+mn-ea"/>
              <a:cs typeface="+mn-cs"/>
            </a:endParaRPr>
          </a:p>
          <a:p>
            <a:pPr marL="0" lvl="0" indent="0">
              <a:buFont typeface="Arial" panose="020B0604020202020204" pitchFamily="34" charset="0"/>
              <a:buNone/>
            </a:pPr>
            <a:endParaRPr lang="en-GB"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de-DE" baseline="0" dirty="0" smtClean="0"/>
          </a:p>
          <a:p>
            <a:endParaRPr lang="en-GB" dirty="0"/>
          </a:p>
        </p:txBody>
      </p:sp>
      <p:sp>
        <p:nvSpPr>
          <p:cNvPr id="4" name="Foliennummernplatzhalter 3"/>
          <p:cNvSpPr>
            <a:spLocks noGrp="1"/>
          </p:cNvSpPr>
          <p:nvPr>
            <p:ph type="sldNum" sz="quarter" idx="10"/>
          </p:nvPr>
        </p:nvSpPr>
        <p:spPr/>
        <p:txBody>
          <a:bodyPr/>
          <a:lstStyle/>
          <a:p>
            <a:fld id="{213B50A3-C166-41F4-9BF9-32E7293B3A18}" type="slidenum">
              <a:rPr lang="de-DE" smtClean="0"/>
              <a:t>8</a:t>
            </a:fld>
            <a:endParaRPr lang="de-DE" dirty="0"/>
          </a:p>
        </p:txBody>
      </p:sp>
    </p:spTree>
    <p:extLst>
      <p:ext uri="{BB962C8B-B14F-4D97-AF65-F5344CB8AC3E}">
        <p14:creationId xmlns:p14="http://schemas.microsoft.com/office/powerpoint/2010/main" val="30186438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200" i="1" kern="1200" dirty="0" smtClean="0">
                <a:solidFill>
                  <a:schemeClr val="tx1"/>
                </a:solidFill>
                <a:effectLst/>
                <a:latin typeface="+mn-lt"/>
                <a:ea typeface="+mn-ea"/>
                <a:cs typeface="+mn-cs"/>
              </a:rPr>
              <a:t>Warum? </a:t>
            </a:r>
            <a:endParaRPr lang="en-GB" sz="1200" i="1" kern="1200" dirty="0" smtClean="0">
              <a:solidFill>
                <a:schemeClr val="tx1"/>
              </a:solidFill>
              <a:effectLst/>
              <a:latin typeface="+mn-lt"/>
              <a:ea typeface="+mn-ea"/>
              <a:cs typeface="+mn-cs"/>
            </a:endParaRPr>
          </a:p>
          <a:p>
            <a:r>
              <a:rPr lang="de-DE" sz="1200" kern="1200" dirty="0" smtClean="0">
                <a:solidFill>
                  <a:schemeClr val="tx1"/>
                </a:solidFill>
                <a:effectLst/>
                <a:latin typeface="+mn-lt"/>
                <a:ea typeface="+mn-ea"/>
                <a:cs typeface="+mn-cs"/>
              </a:rPr>
              <a:t>Unterschiedliche Vegetation, ob natürlich oder gepflanzt, wie z.B. Hecken, Blühstreifen usw., bieten Lebensraum, Schutz und Nahrung für eine Vielzahl von Tieren und Pflanzen. Neben der Größe müssen auch naturnahe Lebensräume eine bestimmte Qualität aufweisen, um von den Tieren und Pflanzen wie oben beschrieben optimal genutzt zu werden. Qualität drückt sich unter anderem in der Vielfalt der Landschaftselemente, der Pflanzenauswahl und der geeigneten Pflege aus.</a:t>
            </a:r>
            <a:endParaRPr lang="en-GB" sz="1200" kern="1200" dirty="0" smtClean="0">
              <a:solidFill>
                <a:schemeClr val="tx1"/>
              </a:solidFill>
              <a:effectLst/>
              <a:latin typeface="+mn-lt"/>
              <a:ea typeface="+mn-ea"/>
              <a:cs typeface="+mn-cs"/>
            </a:endParaRPr>
          </a:p>
          <a:p>
            <a:endParaRPr lang="de-DE" dirty="0" smtClean="0"/>
          </a:p>
          <a:p>
            <a:pPr marL="0" lvl="0" indent="0">
              <a:buFont typeface="Arial" panose="020B0604020202020204" pitchFamily="34" charset="0"/>
              <a:buNone/>
            </a:pPr>
            <a:endParaRPr lang="en-GB" sz="1200" kern="1200" dirty="0" smtClean="0">
              <a:solidFill>
                <a:schemeClr val="tx1"/>
              </a:solidFill>
              <a:effectLst/>
              <a:latin typeface="+mn-lt"/>
              <a:ea typeface="+mn-ea"/>
              <a:cs typeface="+mn-cs"/>
            </a:endParaRPr>
          </a:p>
          <a:p>
            <a:pPr marL="0" lvl="0" indent="0">
              <a:buFont typeface="Arial" panose="020B0604020202020204" pitchFamily="34" charset="0"/>
              <a:buNone/>
            </a:pPr>
            <a:endParaRPr lang="en-GB"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de-DE" baseline="0" dirty="0" smtClean="0"/>
          </a:p>
          <a:p>
            <a:endParaRPr lang="en-GB" dirty="0"/>
          </a:p>
        </p:txBody>
      </p:sp>
      <p:sp>
        <p:nvSpPr>
          <p:cNvPr id="4" name="Foliennummernplatzhalter 3"/>
          <p:cNvSpPr>
            <a:spLocks noGrp="1"/>
          </p:cNvSpPr>
          <p:nvPr>
            <p:ph type="sldNum" sz="quarter" idx="10"/>
          </p:nvPr>
        </p:nvSpPr>
        <p:spPr/>
        <p:txBody>
          <a:bodyPr/>
          <a:lstStyle/>
          <a:p>
            <a:fld id="{213B50A3-C166-41F4-9BF9-32E7293B3A18}" type="slidenum">
              <a:rPr lang="de-DE" smtClean="0"/>
              <a:t>9</a:t>
            </a:fld>
            <a:endParaRPr lang="de-DE" dirty="0"/>
          </a:p>
        </p:txBody>
      </p:sp>
    </p:spTree>
    <p:extLst>
      <p:ext uri="{BB962C8B-B14F-4D97-AF65-F5344CB8AC3E}">
        <p14:creationId xmlns:p14="http://schemas.microsoft.com/office/powerpoint/2010/main" val="30186438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200" i="1" kern="1200" dirty="0" smtClean="0">
                <a:solidFill>
                  <a:schemeClr val="tx1"/>
                </a:solidFill>
                <a:effectLst/>
                <a:latin typeface="+mn-lt"/>
                <a:ea typeface="+mn-ea"/>
                <a:cs typeface="+mn-cs"/>
              </a:rPr>
              <a:t>Was?</a:t>
            </a:r>
            <a:endParaRPr lang="en-GB" sz="1200" i="1" kern="1200" dirty="0" smtClean="0">
              <a:solidFill>
                <a:schemeClr val="tx1"/>
              </a:solidFill>
              <a:effectLst/>
              <a:latin typeface="+mn-lt"/>
              <a:ea typeface="+mn-ea"/>
              <a:cs typeface="+mn-cs"/>
            </a:endParaRPr>
          </a:p>
          <a:p>
            <a:r>
              <a:rPr lang="de-DE" dirty="0" smtClean="0">
                <a:cs typeface="Arial" panose="020B0604020202020204" pitchFamily="34" charset="0"/>
              </a:rPr>
              <a:t>……. ist ein Lebensraum, der die Wildtierpopulationen verbindet, die durch menschliche Aktivitäten oder Strukturen (z.B. Straßen, Holzeinschlag, Produktionsseiten in landwirtschaftlichen Betrieben usw.) getrennt sind.</a:t>
            </a:r>
          </a:p>
          <a:p>
            <a:endParaRPr lang="de-DE" dirty="0" smtClean="0">
              <a:cs typeface="Arial" panose="020B0604020202020204" pitchFamily="34" charset="0"/>
            </a:endParaRPr>
          </a:p>
          <a:p>
            <a:r>
              <a:rPr lang="de-DE" dirty="0" smtClean="0">
                <a:cs typeface="Arial" panose="020B0604020202020204" pitchFamily="34" charset="0"/>
              </a:rPr>
              <a:t>…… ermöglichen einen Austausch von Individuen zwischen den Populationen, was dazu beitragen kann, die negativen Auswirkungen auf die Inzucht und die verminderte genetische Vielfalt zu verhindern, die häufig in isolierten Populationen auftreten. </a:t>
            </a:r>
          </a:p>
          <a:p>
            <a:endParaRPr lang="de-DE" dirty="0" smtClean="0">
              <a:cs typeface="Arial" panose="020B0604020202020204" pitchFamily="34" charset="0"/>
            </a:endParaRPr>
          </a:p>
          <a:p>
            <a:r>
              <a:rPr lang="de-DE" sz="1200" i="1" kern="1200" dirty="0" smtClean="0">
                <a:solidFill>
                  <a:schemeClr val="tx1"/>
                </a:solidFill>
                <a:effectLst/>
                <a:latin typeface="+mn-lt"/>
                <a:ea typeface="+mn-ea"/>
                <a:cs typeface="+mn-cs"/>
              </a:rPr>
              <a:t>Warum? </a:t>
            </a:r>
            <a:endParaRPr lang="en-GB" sz="1200" i="1" kern="1200" dirty="0" smtClean="0">
              <a:solidFill>
                <a:schemeClr val="tx1"/>
              </a:solidFill>
              <a:effectLst/>
              <a:latin typeface="+mn-lt"/>
              <a:ea typeface="+mn-ea"/>
              <a:cs typeface="+mn-cs"/>
            </a:endParaRPr>
          </a:p>
          <a:p>
            <a:r>
              <a:rPr lang="de-DE" sz="1200" kern="1200" dirty="0" smtClean="0">
                <a:solidFill>
                  <a:schemeClr val="tx1"/>
                </a:solidFill>
                <a:effectLst/>
                <a:latin typeface="+mn-lt"/>
                <a:ea typeface="+mn-ea"/>
                <a:cs typeface="+mn-cs"/>
              </a:rPr>
              <a:t>Lebensraumkorridore verbinden Lebensräume, die durch menschliche Aktivitäten oder Strukturen getrennt sind, und ermöglichen einen Austausch von Individuen zwischen den Populationen. Breite Korridore sorgen für mehr Vielfalt und werden weniger durch angrenzende Landnutzungen und damit verbundene Randeffekte beeinflusst. Generell gilt: Je breiter der Korridor ist, desto besser ist er für die Biodiversität.</a:t>
            </a:r>
            <a:endParaRPr lang="en-GB" sz="1200" kern="1200" dirty="0" smtClean="0">
              <a:solidFill>
                <a:schemeClr val="tx1"/>
              </a:solidFill>
              <a:effectLst/>
              <a:latin typeface="+mn-lt"/>
              <a:ea typeface="+mn-ea"/>
              <a:cs typeface="+mn-cs"/>
            </a:endParaRPr>
          </a:p>
          <a:p>
            <a:endParaRPr lang="de-DE"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de-DE" i="1" dirty="0" smtClean="0"/>
              <a:t>Zusätzliche mögliche Maßnahmen</a:t>
            </a:r>
            <a:endParaRPr lang="de-DE" i="1" baseline="0" dirty="0" smtClean="0"/>
          </a:p>
          <a:p>
            <a:pPr marL="0" lvl="0" indent="0">
              <a:buFont typeface="Arial" panose="020B0604020202020204" pitchFamily="34" charset="0"/>
              <a:buNone/>
            </a:pPr>
            <a:endParaRPr lang="en-GB" sz="1200" kern="1200" dirty="0" smtClean="0">
              <a:solidFill>
                <a:schemeClr val="tx1"/>
              </a:solidFill>
              <a:effectLst/>
              <a:latin typeface="+mn-lt"/>
              <a:ea typeface="+mn-ea"/>
              <a:cs typeface="+mn-cs"/>
            </a:endParaRPr>
          </a:p>
          <a:p>
            <a:pPr marL="0" lvl="0" indent="0">
              <a:buFont typeface="Arial" panose="020B0604020202020204" pitchFamily="34" charset="0"/>
              <a:buNone/>
            </a:pPr>
            <a:endParaRPr lang="en-GB"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de-DE" baseline="0" dirty="0" smtClean="0"/>
          </a:p>
          <a:p>
            <a:endParaRPr lang="en-GB" dirty="0"/>
          </a:p>
        </p:txBody>
      </p:sp>
      <p:sp>
        <p:nvSpPr>
          <p:cNvPr id="4" name="Foliennummernplatzhalter 3"/>
          <p:cNvSpPr>
            <a:spLocks noGrp="1"/>
          </p:cNvSpPr>
          <p:nvPr>
            <p:ph type="sldNum" sz="quarter" idx="10"/>
          </p:nvPr>
        </p:nvSpPr>
        <p:spPr/>
        <p:txBody>
          <a:bodyPr/>
          <a:lstStyle/>
          <a:p>
            <a:fld id="{213B50A3-C166-41F4-9BF9-32E7293B3A18}" type="slidenum">
              <a:rPr lang="de-DE" smtClean="0"/>
              <a:t>10</a:t>
            </a:fld>
            <a:endParaRPr lang="de-DE" dirty="0"/>
          </a:p>
        </p:txBody>
      </p:sp>
    </p:spTree>
    <p:extLst>
      <p:ext uri="{BB962C8B-B14F-4D97-AF65-F5344CB8AC3E}">
        <p14:creationId xmlns:p14="http://schemas.microsoft.com/office/powerpoint/2010/main" val="301864387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200" i="1" kern="1200" dirty="0" smtClean="0">
                <a:solidFill>
                  <a:schemeClr val="tx1"/>
                </a:solidFill>
                <a:effectLst/>
                <a:latin typeface="+mn-lt"/>
                <a:ea typeface="+mn-ea"/>
                <a:cs typeface="+mn-cs"/>
              </a:rPr>
              <a:t>Warum? </a:t>
            </a:r>
            <a:endParaRPr lang="en-GB" sz="1200" kern="1200" dirty="0" smtClean="0">
              <a:solidFill>
                <a:schemeClr val="tx1"/>
              </a:solidFill>
              <a:effectLst/>
              <a:latin typeface="+mn-lt"/>
              <a:ea typeface="+mn-ea"/>
              <a:cs typeface="+mn-cs"/>
            </a:endParaRPr>
          </a:p>
          <a:p>
            <a:r>
              <a:rPr lang="de-DE" sz="1200" kern="1200" dirty="0" smtClean="0">
                <a:solidFill>
                  <a:schemeClr val="tx1"/>
                </a:solidFill>
                <a:effectLst/>
                <a:latin typeface="+mn-lt"/>
                <a:ea typeface="+mn-ea"/>
                <a:cs typeface="+mn-cs"/>
              </a:rPr>
              <a:t>Die Populationen von geschützten und/oder gefährdeten Tieren und Pflanzen nehmen oft ab. Daher sollten Maßnahmen oder Maßnahmenkombinationen durchgeführt werden, um den Hauptursachen entgegenzuwirken und diese Arten zu schützen und zu erhalten. Die Identifizierung gefährdeter Arten ist nicht immer einfach, ebenso wenig wie die Identifizierung von Maßnahmen. Wir empfehlen, von Anfang an mit lokalen Experten zusammenzuarbeiten.</a:t>
            </a:r>
            <a:endParaRPr lang="en-GB" sz="1200" kern="1200" dirty="0" smtClean="0">
              <a:solidFill>
                <a:schemeClr val="tx1"/>
              </a:solidFill>
              <a:effectLst/>
              <a:latin typeface="+mn-lt"/>
              <a:ea typeface="+mn-ea"/>
              <a:cs typeface="+mn-cs"/>
            </a:endParaRPr>
          </a:p>
          <a:p>
            <a:endParaRPr lang="en-GB" sz="1200" i="1"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de-DE" i="1" dirty="0" smtClean="0"/>
              <a:t>Zusätzliche mögliche Maßnahmen</a:t>
            </a:r>
            <a:endParaRPr lang="de-DE" i="1" baseline="0" dirty="0" smtClean="0"/>
          </a:p>
        </p:txBody>
      </p:sp>
      <p:sp>
        <p:nvSpPr>
          <p:cNvPr id="4" name="Foliennummernplatzhalter 3"/>
          <p:cNvSpPr>
            <a:spLocks noGrp="1"/>
          </p:cNvSpPr>
          <p:nvPr>
            <p:ph type="sldNum" sz="quarter" idx="10"/>
          </p:nvPr>
        </p:nvSpPr>
        <p:spPr/>
        <p:txBody>
          <a:bodyPr/>
          <a:lstStyle/>
          <a:p>
            <a:fld id="{213B50A3-C166-41F4-9BF9-32E7293B3A18}" type="slidenum">
              <a:rPr lang="de-DE" smtClean="0"/>
              <a:t>11</a:t>
            </a:fld>
            <a:endParaRPr lang="de-DE" dirty="0"/>
          </a:p>
        </p:txBody>
      </p:sp>
    </p:spTree>
    <p:extLst>
      <p:ext uri="{BB962C8B-B14F-4D97-AF65-F5344CB8AC3E}">
        <p14:creationId xmlns:p14="http://schemas.microsoft.com/office/powerpoint/2010/main" val="30186438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GB" dirty="0"/>
          </a:p>
        </p:txBody>
      </p:sp>
      <p:sp>
        <p:nvSpPr>
          <p:cNvPr id="4" name="Foliennummernplatzhalter 3"/>
          <p:cNvSpPr>
            <a:spLocks noGrp="1"/>
          </p:cNvSpPr>
          <p:nvPr>
            <p:ph type="sldNum" sz="quarter" idx="10"/>
          </p:nvPr>
        </p:nvSpPr>
        <p:spPr/>
        <p:txBody>
          <a:bodyPr/>
          <a:lstStyle/>
          <a:p>
            <a:fld id="{213B50A3-C166-41F4-9BF9-32E7293B3A18}" type="slidenum">
              <a:rPr lang="de-DE" smtClean="0"/>
              <a:t>12</a:t>
            </a:fld>
            <a:endParaRPr lang="de-DE" dirty="0"/>
          </a:p>
        </p:txBody>
      </p:sp>
    </p:spTree>
    <p:extLst>
      <p:ext uri="{BB962C8B-B14F-4D97-AF65-F5344CB8AC3E}">
        <p14:creationId xmlns:p14="http://schemas.microsoft.com/office/powerpoint/2010/main" val="49874462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GB" dirty="0"/>
          </a:p>
        </p:txBody>
      </p:sp>
      <p:sp>
        <p:nvSpPr>
          <p:cNvPr id="4" name="Foliennummernplatzhalter 3"/>
          <p:cNvSpPr>
            <a:spLocks noGrp="1"/>
          </p:cNvSpPr>
          <p:nvPr>
            <p:ph type="sldNum" sz="quarter" idx="10"/>
          </p:nvPr>
        </p:nvSpPr>
        <p:spPr/>
        <p:txBody>
          <a:bodyPr/>
          <a:lstStyle/>
          <a:p>
            <a:fld id="{213B50A3-C166-41F4-9BF9-32E7293B3A18}" type="slidenum">
              <a:rPr lang="de-DE" smtClean="0"/>
              <a:t>13</a:t>
            </a:fld>
            <a:endParaRPr lang="de-DE" dirty="0"/>
          </a:p>
        </p:txBody>
      </p:sp>
    </p:spTree>
    <p:extLst>
      <p:ext uri="{BB962C8B-B14F-4D97-AF65-F5344CB8AC3E}">
        <p14:creationId xmlns:p14="http://schemas.microsoft.com/office/powerpoint/2010/main" val="4987446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2.jpe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folie">
    <p:spTree>
      <p:nvGrpSpPr>
        <p:cNvPr id="1" name=""/>
        <p:cNvGrpSpPr/>
        <p:nvPr/>
      </p:nvGrpSpPr>
      <p:grpSpPr>
        <a:xfrm>
          <a:off x="0" y="0"/>
          <a:ext cx="0" cy="0"/>
          <a:chOff x="0" y="0"/>
          <a:chExt cx="0" cy="0"/>
        </a:xfrm>
      </p:grpSpPr>
      <p:sp>
        <p:nvSpPr>
          <p:cNvPr id="2" name="Titel 1"/>
          <p:cNvSpPr>
            <a:spLocks noGrp="1"/>
          </p:cNvSpPr>
          <p:nvPr>
            <p:ph type="ctrTitle" hasCustomPrompt="1"/>
          </p:nvPr>
        </p:nvSpPr>
        <p:spPr>
          <a:xfrm>
            <a:off x="685800" y="2060848"/>
            <a:ext cx="7772400" cy="1586607"/>
          </a:xfrm>
          <a:prstGeom prst="rect">
            <a:avLst/>
          </a:prstGeom>
        </p:spPr>
        <p:txBody>
          <a:bodyPr/>
          <a:lstStyle>
            <a:lvl1pPr algn="l">
              <a:defRPr sz="5400" b="1" cap="none" baseline="0">
                <a:latin typeface="Arial" panose="020B0604020202020204" pitchFamily="34" charset="0"/>
                <a:cs typeface="Arial" panose="020B0604020202020204" pitchFamily="34" charset="0"/>
              </a:defRPr>
            </a:lvl1pPr>
          </a:lstStyle>
          <a:p>
            <a:r>
              <a:rPr lang="de-DE" dirty="0" smtClean="0"/>
              <a:t>TITEL DER PRÄSENTATION</a:t>
            </a:r>
            <a:endParaRPr lang="de-DE" dirty="0"/>
          </a:p>
        </p:txBody>
      </p:sp>
      <p:sp>
        <p:nvSpPr>
          <p:cNvPr id="3" name="Untertitel 2"/>
          <p:cNvSpPr>
            <a:spLocks noGrp="1"/>
          </p:cNvSpPr>
          <p:nvPr>
            <p:ph type="subTitle" idx="1" hasCustomPrompt="1"/>
          </p:nvPr>
        </p:nvSpPr>
        <p:spPr>
          <a:xfrm>
            <a:off x="683568" y="3861048"/>
            <a:ext cx="6400800" cy="648072"/>
          </a:xfrm>
          <a:prstGeom prst="rect">
            <a:avLst/>
          </a:prstGeom>
        </p:spPr>
        <p:txBody>
          <a:bodyPr/>
          <a:lstStyle>
            <a:lvl1pPr marL="0" indent="0" algn="l">
              <a:buNone/>
              <a:defRPr>
                <a:solidFill>
                  <a:schemeClr val="bg2">
                    <a:lumMod val="50000"/>
                  </a:schemeClr>
                </a:solidFill>
                <a:latin typeface="Arial" panose="020B0604020202020204" pitchFamily="34" charset="0"/>
                <a:cs typeface="Arial" panose="020B0604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smtClean="0"/>
              <a:t>Projekttitel</a:t>
            </a:r>
            <a:endParaRPr lang="de-DE" dirty="0"/>
          </a:p>
        </p:txBody>
      </p:sp>
    </p:spTree>
    <p:extLst>
      <p:ext uri="{BB962C8B-B14F-4D97-AF65-F5344CB8AC3E}">
        <p14:creationId xmlns:p14="http://schemas.microsoft.com/office/powerpoint/2010/main" val="4018504659"/>
      </p:ext>
    </p:extLst>
  </p:cSld>
  <p:clrMapOvr>
    <a:masterClrMapping/>
  </p:clrMapOvr>
  <p:timing>
    <p:tnLst>
      <p:par>
        <p:cTn xmlns:p14="http://schemas.microsoft.com/office/powerpoint/2010/mai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722313" y="4406900"/>
            <a:ext cx="7772400" cy="1362075"/>
          </a:xfrm>
          <a:prstGeom prst="rect">
            <a:avLst/>
          </a:prstGeom>
        </p:spPr>
        <p:txBody>
          <a:bodyPr anchor="t"/>
          <a:lstStyle>
            <a:lvl1pPr algn="l">
              <a:defRPr sz="4000" b="1" cap="all" baseline="0">
                <a:solidFill>
                  <a:schemeClr val="accent1"/>
                </a:solidFill>
                <a:latin typeface="Arial" panose="020B0604020202020204" pitchFamily="34" charset="0"/>
                <a:cs typeface="Arial" panose="020B0604020202020204" pitchFamily="34" charset="0"/>
              </a:defRPr>
            </a:lvl1pPr>
          </a:lstStyle>
          <a:p>
            <a:r>
              <a:rPr lang="de-DE" dirty="0" smtClean="0"/>
              <a:t>Titel KAPITEL</a:t>
            </a:r>
            <a:endParaRPr lang="de-DE" dirty="0"/>
          </a:p>
        </p:txBody>
      </p:sp>
      <p:sp>
        <p:nvSpPr>
          <p:cNvPr id="3" name="Textplatzhalter 2"/>
          <p:cNvSpPr>
            <a:spLocks noGrp="1"/>
          </p:cNvSpPr>
          <p:nvPr>
            <p:ph type="body" idx="1" hasCustomPrompt="1"/>
          </p:nvPr>
        </p:nvSpPr>
        <p:spPr>
          <a:xfrm>
            <a:off x="722313" y="2906713"/>
            <a:ext cx="7772400" cy="1500187"/>
          </a:xfrm>
          <a:prstGeom prst="rect">
            <a:avLst/>
          </a:prstGeom>
        </p:spPr>
        <p:txBody>
          <a:bodyPr anchor="b"/>
          <a:lstStyle>
            <a:lvl1pPr marL="0" indent="0">
              <a:buNone/>
              <a:defRPr sz="2000">
                <a:solidFill>
                  <a:schemeClr val="bg2">
                    <a:lumMod val="50000"/>
                  </a:schemeClr>
                </a:solidFill>
                <a:latin typeface="Arial" panose="020B0604020202020204" pitchFamily="34" charset="0"/>
                <a:cs typeface="Arial" panose="020B0604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dirty="0" smtClean="0"/>
              <a:t>ERLÄUTERUNGEN</a:t>
            </a:r>
          </a:p>
        </p:txBody>
      </p:sp>
    </p:spTree>
    <p:extLst>
      <p:ext uri="{BB962C8B-B14F-4D97-AF65-F5344CB8AC3E}">
        <p14:creationId xmlns:p14="http://schemas.microsoft.com/office/powerpoint/2010/main" val="2765955848"/>
      </p:ext>
    </p:extLst>
  </p:cSld>
  <p:clrMapOvr>
    <a:masterClrMapping/>
  </p:clrMapOvr>
  <p:timing>
    <p:tnLst>
      <p:par>
        <p:cTn xmlns:p14="http://schemas.microsoft.com/office/powerpoint/2010/mai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446856" y="111770"/>
            <a:ext cx="8229600" cy="724942"/>
          </a:xfrm>
          <a:prstGeom prst="rect">
            <a:avLst/>
          </a:prstGeom>
        </p:spPr>
        <p:txBody>
          <a:bodyPr/>
          <a:lstStyle>
            <a:lvl1pPr algn="l">
              <a:defRPr>
                <a:solidFill>
                  <a:schemeClr val="tx1"/>
                </a:solidFill>
              </a:defRPr>
            </a:lvl1pPr>
          </a:lstStyle>
          <a:p>
            <a:r>
              <a:rPr lang="de-DE" dirty="0" smtClean="0"/>
              <a:t>Titel</a:t>
            </a:r>
            <a:endParaRPr lang="de-DE" dirty="0"/>
          </a:p>
        </p:txBody>
      </p:sp>
      <p:sp>
        <p:nvSpPr>
          <p:cNvPr id="3" name="Inhaltsplatzhalter 2"/>
          <p:cNvSpPr>
            <a:spLocks noGrp="1"/>
          </p:cNvSpPr>
          <p:nvPr>
            <p:ph idx="1"/>
          </p:nvPr>
        </p:nvSpPr>
        <p:spPr>
          <a:xfrm>
            <a:off x="467544" y="1268760"/>
            <a:ext cx="8229600" cy="4968552"/>
          </a:xfrm>
          <a:prstGeom prst="rect">
            <a:avLst/>
          </a:prstGeom>
        </p:spPr>
        <p:txBody>
          <a:bodyPr/>
          <a:lstStyle>
            <a:lvl1pPr>
              <a:defRPr>
                <a:solidFill>
                  <a:schemeClr val="tx2">
                    <a:lumMod val="50000"/>
                  </a:schemeClr>
                </a:solidFill>
              </a:defRPr>
            </a:lvl1pPr>
            <a:lvl2pPr>
              <a:defRPr>
                <a:solidFill>
                  <a:schemeClr val="accent3"/>
                </a:solidFill>
              </a:defRPr>
            </a:lvl2pPr>
            <a:lvl3pPr>
              <a:defRPr>
                <a:solidFill>
                  <a:schemeClr val="accent4"/>
                </a:solidFill>
              </a:defRPr>
            </a:lvl3pPr>
            <a:lvl4pPr>
              <a:defRPr>
                <a:solidFill>
                  <a:schemeClr val="accent5"/>
                </a:solidFill>
              </a:defRPr>
            </a:lvl4pPr>
            <a:lvl5pPr>
              <a:defRPr>
                <a:solidFill>
                  <a:schemeClr val="bg2">
                    <a:lumMod val="50000"/>
                  </a:schemeClr>
                </a:solidFill>
              </a:defRPr>
            </a:lvl5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6" name="Foliennummernplatzhalter 5"/>
          <p:cNvSpPr>
            <a:spLocks noGrp="1"/>
          </p:cNvSpPr>
          <p:nvPr>
            <p:ph type="sldNum" sz="quarter" idx="12"/>
          </p:nvPr>
        </p:nvSpPr>
        <p:spPr>
          <a:xfrm>
            <a:off x="8316416" y="6464369"/>
            <a:ext cx="812221" cy="365125"/>
          </a:xfrm>
        </p:spPr>
        <p:txBody>
          <a:bodyPr/>
          <a:lstStyle/>
          <a:p>
            <a:fld id="{94C51DEF-A0F2-436A-B446-D206BED377C1}" type="slidenum">
              <a:rPr lang="de-DE" smtClean="0"/>
              <a:t>‹Nr.›</a:t>
            </a:fld>
            <a:endParaRPr lang="de-DE" dirty="0"/>
          </a:p>
        </p:txBody>
      </p:sp>
    </p:spTree>
    <p:extLst>
      <p:ext uri="{BB962C8B-B14F-4D97-AF65-F5344CB8AC3E}">
        <p14:creationId xmlns:p14="http://schemas.microsoft.com/office/powerpoint/2010/main" val="3797054133"/>
      </p:ext>
    </p:extLst>
  </p:cSld>
  <p:clrMapOvr>
    <a:masterClrMapping/>
  </p:clrMapOvr>
  <p:timing>
    <p:tnLst>
      <p:par>
        <p:cTn xmlns:p14="http://schemas.microsoft.com/office/powerpoint/2010/mai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Zwei Inhalte">
    <p:spTree>
      <p:nvGrpSpPr>
        <p:cNvPr id="1" name=""/>
        <p:cNvGrpSpPr/>
        <p:nvPr/>
      </p:nvGrpSpPr>
      <p:grpSpPr>
        <a:xfrm>
          <a:off x="0" y="0"/>
          <a:ext cx="0" cy="0"/>
          <a:chOff x="0" y="0"/>
          <a:chExt cx="0" cy="0"/>
        </a:xfrm>
      </p:grpSpPr>
      <p:sp>
        <p:nvSpPr>
          <p:cNvPr id="3" name="Inhaltsplatzhalter 2"/>
          <p:cNvSpPr>
            <a:spLocks noGrp="1"/>
          </p:cNvSpPr>
          <p:nvPr>
            <p:ph sz="half" idx="1"/>
          </p:nvPr>
        </p:nvSpPr>
        <p:spPr>
          <a:xfrm>
            <a:off x="457200" y="1340768"/>
            <a:ext cx="4038600" cy="4785395"/>
          </a:xfrm>
          <a:prstGeom prst="rect">
            <a:avLst/>
          </a:prstGeom>
        </p:spPr>
        <p:txBody>
          <a:bodyPr/>
          <a:lstStyle>
            <a:lvl1pPr>
              <a:defRPr sz="2800">
                <a:solidFill>
                  <a:schemeClr val="tx2">
                    <a:lumMod val="50000"/>
                  </a:schemeClr>
                </a:solidFill>
              </a:defRPr>
            </a:lvl1pPr>
            <a:lvl2pPr>
              <a:defRPr sz="2400">
                <a:solidFill>
                  <a:schemeClr val="tx2">
                    <a:lumMod val="50000"/>
                  </a:schemeClr>
                </a:solidFill>
              </a:defRPr>
            </a:lvl2pPr>
            <a:lvl3pPr>
              <a:defRPr sz="2000">
                <a:solidFill>
                  <a:schemeClr val="tx2">
                    <a:lumMod val="50000"/>
                  </a:schemeClr>
                </a:solidFill>
              </a:defRPr>
            </a:lvl3pPr>
            <a:lvl4pPr>
              <a:defRPr sz="1800">
                <a:solidFill>
                  <a:schemeClr val="tx2">
                    <a:lumMod val="50000"/>
                  </a:schemeClr>
                </a:solidFill>
              </a:defRPr>
            </a:lvl4pPr>
            <a:lvl5pPr>
              <a:defRPr sz="1800">
                <a:solidFill>
                  <a:schemeClr val="tx2">
                    <a:lumMod val="50000"/>
                  </a:schemeClr>
                </a:solidFill>
              </a:defRPr>
            </a:lvl5pPr>
            <a:lvl6pPr>
              <a:defRPr sz="1800"/>
            </a:lvl6pPr>
            <a:lvl7pPr>
              <a:defRPr sz="1800"/>
            </a:lvl7pPr>
            <a:lvl8pPr>
              <a:defRPr sz="1800"/>
            </a:lvl8pPr>
            <a:lvl9pPr>
              <a:defRPr sz="1800"/>
            </a:lvl9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4" name="Inhaltsplatzhalter 3"/>
          <p:cNvSpPr>
            <a:spLocks noGrp="1"/>
          </p:cNvSpPr>
          <p:nvPr>
            <p:ph sz="half" idx="2"/>
          </p:nvPr>
        </p:nvSpPr>
        <p:spPr>
          <a:xfrm>
            <a:off x="4648200" y="1340768"/>
            <a:ext cx="4038600" cy="4785395"/>
          </a:xfrm>
          <a:prstGeom prst="rect">
            <a:avLst/>
          </a:prstGeom>
        </p:spPr>
        <p:txBody>
          <a:bodyPr/>
          <a:lstStyle>
            <a:lvl1pPr>
              <a:defRPr sz="2800">
                <a:solidFill>
                  <a:schemeClr val="tx2">
                    <a:lumMod val="50000"/>
                  </a:schemeClr>
                </a:solidFill>
              </a:defRPr>
            </a:lvl1pPr>
            <a:lvl2pPr>
              <a:defRPr sz="2400">
                <a:solidFill>
                  <a:schemeClr val="tx2">
                    <a:lumMod val="50000"/>
                  </a:schemeClr>
                </a:solidFill>
              </a:defRPr>
            </a:lvl2pPr>
            <a:lvl3pPr>
              <a:defRPr sz="2000">
                <a:solidFill>
                  <a:schemeClr val="tx2">
                    <a:lumMod val="50000"/>
                  </a:schemeClr>
                </a:solidFill>
              </a:defRPr>
            </a:lvl3pPr>
            <a:lvl4pPr>
              <a:defRPr sz="1800">
                <a:solidFill>
                  <a:schemeClr val="tx2">
                    <a:lumMod val="50000"/>
                  </a:schemeClr>
                </a:solidFill>
              </a:defRPr>
            </a:lvl4pPr>
            <a:lvl5pPr>
              <a:defRPr sz="1800">
                <a:solidFill>
                  <a:schemeClr val="tx2">
                    <a:lumMod val="50000"/>
                  </a:schemeClr>
                </a:solidFill>
              </a:defRPr>
            </a:lvl5pPr>
            <a:lvl6pPr>
              <a:defRPr sz="1800"/>
            </a:lvl6pPr>
            <a:lvl7pPr>
              <a:defRPr sz="1800"/>
            </a:lvl7pPr>
            <a:lvl8pPr>
              <a:defRPr sz="1800"/>
            </a:lvl8pPr>
            <a:lvl9pPr>
              <a:defRPr sz="1800"/>
            </a:lvl9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7" name="Foliennummernplatzhalter 6"/>
          <p:cNvSpPr>
            <a:spLocks noGrp="1"/>
          </p:cNvSpPr>
          <p:nvPr>
            <p:ph type="sldNum" sz="quarter" idx="12"/>
          </p:nvPr>
        </p:nvSpPr>
        <p:spPr/>
        <p:txBody>
          <a:bodyPr/>
          <a:lstStyle/>
          <a:p>
            <a:fld id="{94C51DEF-A0F2-436A-B446-D206BED377C1}" type="slidenum">
              <a:rPr lang="de-DE" smtClean="0"/>
              <a:t>‹Nr.›</a:t>
            </a:fld>
            <a:endParaRPr lang="de-DE" dirty="0"/>
          </a:p>
        </p:txBody>
      </p:sp>
      <p:sp>
        <p:nvSpPr>
          <p:cNvPr id="8" name="Titel 1"/>
          <p:cNvSpPr>
            <a:spLocks noGrp="1"/>
          </p:cNvSpPr>
          <p:nvPr>
            <p:ph type="title"/>
          </p:nvPr>
        </p:nvSpPr>
        <p:spPr>
          <a:xfrm>
            <a:off x="446856" y="111770"/>
            <a:ext cx="8229600" cy="724942"/>
          </a:xfrm>
          <a:prstGeom prst="rect">
            <a:avLst/>
          </a:prstGeom>
        </p:spPr>
        <p:txBody>
          <a:bodyPr/>
          <a:lstStyle>
            <a:lvl1pPr algn="l">
              <a:defRPr/>
            </a:lvl1pPr>
          </a:lstStyle>
          <a:p>
            <a:r>
              <a:rPr lang="de-DE" dirty="0" smtClean="0"/>
              <a:t>Titel</a:t>
            </a:r>
            <a:endParaRPr lang="de-DE" dirty="0"/>
          </a:p>
        </p:txBody>
      </p:sp>
    </p:spTree>
    <p:extLst>
      <p:ext uri="{BB962C8B-B14F-4D97-AF65-F5344CB8AC3E}">
        <p14:creationId xmlns:p14="http://schemas.microsoft.com/office/powerpoint/2010/main" val="3460388809"/>
      </p:ext>
    </p:extLst>
  </p:cSld>
  <p:clrMapOvr>
    <a:masterClrMapping/>
  </p:clrMapOvr>
  <p:timing>
    <p:tnLst>
      <p:par>
        <p:cTn xmlns:p14="http://schemas.microsoft.com/office/powerpoint/2010/mai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Vergleich">
    <p:spTree>
      <p:nvGrpSpPr>
        <p:cNvPr id="1" name=""/>
        <p:cNvGrpSpPr/>
        <p:nvPr/>
      </p:nvGrpSpPr>
      <p:grpSpPr>
        <a:xfrm>
          <a:off x="0" y="0"/>
          <a:ext cx="0" cy="0"/>
          <a:chOff x="0" y="0"/>
          <a:chExt cx="0" cy="0"/>
        </a:xfrm>
      </p:grpSpPr>
      <p:sp>
        <p:nvSpPr>
          <p:cNvPr id="3" name="Textplatzhalter 2"/>
          <p:cNvSpPr>
            <a:spLocks noGrp="1"/>
          </p:cNvSpPr>
          <p:nvPr>
            <p:ph type="body" idx="1"/>
          </p:nvPr>
        </p:nvSpPr>
        <p:spPr>
          <a:xfrm>
            <a:off x="467544" y="1268760"/>
            <a:ext cx="4040188" cy="639762"/>
          </a:xfrm>
          <a:prstGeom prst="rect">
            <a:avLst/>
          </a:prstGeom>
        </p:spPr>
        <p:txBody>
          <a:bodyPr anchor="b"/>
          <a:lstStyle>
            <a:lvl1pPr marL="0" indent="0">
              <a:buNone/>
              <a:defRPr sz="24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dirty="0" smtClean="0"/>
              <a:t>Textmasterformat bearbeiten</a:t>
            </a:r>
          </a:p>
        </p:txBody>
      </p:sp>
      <p:sp>
        <p:nvSpPr>
          <p:cNvPr id="4" name="Inhaltsplatzhalter 3"/>
          <p:cNvSpPr>
            <a:spLocks noGrp="1"/>
          </p:cNvSpPr>
          <p:nvPr>
            <p:ph sz="half" idx="2"/>
          </p:nvPr>
        </p:nvSpPr>
        <p:spPr>
          <a:xfrm>
            <a:off x="457200" y="2132857"/>
            <a:ext cx="4040188" cy="3993306"/>
          </a:xfrm>
          <a:prstGeom prst="rect">
            <a:avLst/>
          </a:prstGeom>
        </p:spPr>
        <p:txBody>
          <a:bodyPr/>
          <a:lstStyle>
            <a:lvl1pPr>
              <a:defRPr sz="2400">
                <a:solidFill>
                  <a:schemeClr val="tx2">
                    <a:lumMod val="50000"/>
                  </a:schemeClr>
                </a:solidFill>
              </a:defRPr>
            </a:lvl1pPr>
            <a:lvl2pPr>
              <a:defRPr sz="2000">
                <a:solidFill>
                  <a:schemeClr val="tx2">
                    <a:lumMod val="50000"/>
                  </a:schemeClr>
                </a:solidFill>
              </a:defRPr>
            </a:lvl2pPr>
            <a:lvl3pPr>
              <a:defRPr sz="1800">
                <a:solidFill>
                  <a:schemeClr val="tx2">
                    <a:lumMod val="50000"/>
                  </a:schemeClr>
                </a:solidFill>
              </a:defRPr>
            </a:lvl3pPr>
            <a:lvl4pPr>
              <a:defRPr sz="1600">
                <a:solidFill>
                  <a:schemeClr val="tx2">
                    <a:lumMod val="50000"/>
                  </a:schemeClr>
                </a:solidFill>
              </a:defRPr>
            </a:lvl4pPr>
            <a:lvl5pPr>
              <a:defRPr sz="1600">
                <a:solidFill>
                  <a:schemeClr val="tx2">
                    <a:lumMod val="50000"/>
                  </a:schemeClr>
                </a:solidFill>
              </a:defRPr>
            </a:lvl5pPr>
            <a:lvl6pPr>
              <a:defRPr sz="1600"/>
            </a:lvl6pPr>
            <a:lvl7pPr>
              <a:defRPr sz="1600"/>
            </a:lvl7pPr>
            <a:lvl8pPr>
              <a:defRPr sz="1600"/>
            </a:lvl8pPr>
            <a:lvl9pPr>
              <a:defRPr sz="1600"/>
            </a:lvl9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5" name="Textplatzhalter 4"/>
          <p:cNvSpPr>
            <a:spLocks noGrp="1"/>
          </p:cNvSpPr>
          <p:nvPr>
            <p:ph type="body" sz="quarter" idx="3"/>
          </p:nvPr>
        </p:nvSpPr>
        <p:spPr>
          <a:xfrm>
            <a:off x="4644008" y="1268760"/>
            <a:ext cx="4041775" cy="639762"/>
          </a:xfrm>
          <a:prstGeom prst="rect">
            <a:avLst/>
          </a:prstGeom>
        </p:spPr>
        <p:txBody>
          <a:bodyPr anchor="b"/>
          <a:lstStyle>
            <a:lvl1pPr marL="0" indent="0">
              <a:buNone/>
              <a:defRPr sz="24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dirty="0" smtClean="0"/>
              <a:t>Textmasterformat bearbeiten</a:t>
            </a:r>
          </a:p>
        </p:txBody>
      </p:sp>
      <p:sp>
        <p:nvSpPr>
          <p:cNvPr id="6" name="Inhaltsplatzhalter 5"/>
          <p:cNvSpPr>
            <a:spLocks noGrp="1"/>
          </p:cNvSpPr>
          <p:nvPr>
            <p:ph sz="quarter" idx="4"/>
          </p:nvPr>
        </p:nvSpPr>
        <p:spPr>
          <a:xfrm>
            <a:off x="4645025" y="2132857"/>
            <a:ext cx="4041775" cy="3993306"/>
          </a:xfrm>
          <a:prstGeom prst="rect">
            <a:avLst/>
          </a:prstGeom>
        </p:spPr>
        <p:txBody>
          <a:bodyPr/>
          <a:lstStyle>
            <a:lvl1pPr>
              <a:defRPr sz="2400">
                <a:solidFill>
                  <a:schemeClr val="tx2">
                    <a:lumMod val="50000"/>
                  </a:schemeClr>
                </a:solidFill>
              </a:defRPr>
            </a:lvl1pPr>
            <a:lvl2pPr>
              <a:defRPr sz="2000">
                <a:solidFill>
                  <a:schemeClr val="tx2">
                    <a:lumMod val="50000"/>
                  </a:schemeClr>
                </a:solidFill>
              </a:defRPr>
            </a:lvl2pPr>
            <a:lvl3pPr>
              <a:defRPr sz="1800">
                <a:solidFill>
                  <a:schemeClr val="tx2">
                    <a:lumMod val="50000"/>
                  </a:schemeClr>
                </a:solidFill>
              </a:defRPr>
            </a:lvl3pPr>
            <a:lvl4pPr>
              <a:defRPr sz="1600">
                <a:solidFill>
                  <a:schemeClr val="tx2">
                    <a:lumMod val="50000"/>
                  </a:schemeClr>
                </a:solidFill>
              </a:defRPr>
            </a:lvl4pPr>
            <a:lvl5pPr>
              <a:defRPr sz="1600">
                <a:solidFill>
                  <a:schemeClr val="tx2">
                    <a:lumMod val="50000"/>
                  </a:schemeClr>
                </a:solidFill>
              </a:defRPr>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Datumsplatzhalter 6"/>
          <p:cNvSpPr>
            <a:spLocks noGrp="1"/>
          </p:cNvSpPr>
          <p:nvPr>
            <p:ph type="dt" sz="half" idx="10"/>
          </p:nvPr>
        </p:nvSpPr>
        <p:spPr>
          <a:xfrm>
            <a:off x="5462736" y="6426652"/>
            <a:ext cx="2133600" cy="365125"/>
          </a:xfrm>
          <a:prstGeom prst="rect">
            <a:avLst/>
          </a:prstGeom>
        </p:spPr>
        <p:txBody>
          <a:bodyPr/>
          <a:lstStyle/>
          <a:p>
            <a:fld id="{A99288C3-F33C-4D98-8867-F0674C22DB36}" type="datetime1">
              <a:rPr lang="de-DE" smtClean="0"/>
              <a:t>30.05.19</a:t>
            </a:fld>
            <a:endParaRPr lang="de-DE" dirty="0"/>
          </a:p>
        </p:txBody>
      </p:sp>
      <p:sp>
        <p:nvSpPr>
          <p:cNvPr id="9" name="Foliennummernplatzhalter 8"/>
          <p:cNvSpPr>
            <a:spLocks noGrp="1"/>
          </p:cNvSpPr>
          <p:nvPr>
            <p:ph type="sldNum" sz="quarter" idx="12"/>
          </p:nvPr>
        </p:nvSpPr>
        <p:spPr/>
        <p:txBody>
          <a:bodyPr/>
          <a:lstStyle/>
          <a:p>
            <a:fld id="{94C51DEF-A0F2-436A-B446-D206BED377C1}" type="slidenum">
              <a:rPr lang="de-DE" smtClean="0"/>
              <a:t>‹Nr.›</a:t>
            </a:fld>
            <a:endParaRPr lang="de-DE" dirty="0"/>
          </a:p>
        </p:txBody>
      </p:sp>
      <p:sp>
        <p:nvSpPr>
          <p:cNvPr id="10" name="Titel 1"/>
          <p:cNvSpPr>
            <a:spLocks noGrp="1"/>
          </p:cNvSpPr>
          <p:nvPr>
            <p:ph type="title"/>
          </p:nvPr>
        </p:nvSpPr>
        <p:spPr>
          <a:xfrm>
            <a:off x="467544" y="116632"/>
            <a:ext cx="8229600" cy="724942"/>
          </a:xfrm>
          <a:prstGeom prst="rect">
            <a:avLst/>
          </a:prstGeom>
        </p:spPr>
        <p:txBody>
          <a:bodyPr/>
          <a:lstStyle>
            <a:lvl1pPr algn="l">
              <a:defRPr/>
            </a:lvl1pPr>
          </a:lstStyle>
          <a:p>
            <a:r>
              <a:rPr lang="de-DE" dirty="0" smtClean="0"/>
              <a:t>Titel</a:t>
            </a:r>
            <a:endParaRPr lang="de-DE" dirty="0"/>
          </a:p>
        </p:txBody>
      </p:sp>
    </p:spTree>
    <p:extLst>
      <p:ext uri="{BB962C8B-B14F-4D97-AF65-F5344CB8AC3E}">
        <p14:creationId xmlns:p14="http://schemas.microsoft.com/office/powerpoint/2010/main" val="3727116322"/>
      </p:ext>
    </p:extLst>
  </p:cSld>
  <p:clrMapOvr>
    <a:masterClrMapping/>
  </p:clrMapOvr>
  <p:timing>
    <p:tnLst>
      <p:par>
        <p:cTn xmlns:p14="http://schemas.microsoft.com/office/powerpoint/2010/mai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0" y="4725144"/>
            <a:ext cx="9144000" cy="566738"/>
          </a:xfrm>
          <a:prstGeom prst="rect">
            <a:avLst/>
          </a:prstGeom>
        </p:spPr>
        <p:txBody>
          <a:bodyPr anchor="b"/>
          <a:lstStyle>
            <a:lvl1pPr algn="l">
              <a:defRPr sz="2000" b="1"/>
            </a:lvl1pPr>
          </a:lstStyle>
          <a:p>
            <a:r>
              <a:rPr lang="de-DE" dirty="0" smtClean="0"/>
              <a:t>Bildunterschrift</a:t>
            </a:r>
            <a:endParaRPr lang="de-DE" dirty="0"/>
          </a:p>
        </p:txBody>
      </p:sp>
      <p:sp>
        <p:nvSpPr>
          <p:cNvPr id="3" name="Bildplatzhalter 2"/>
          <p:cNvSpPr>
            <a:spLocks noGrp="1"/>
          </p:cNvSpPr>
          <p:nvPr>
            <p:ph type="pic" idx="1"/>
          </p:nvPr>
        </p:nvSpPr>
        <p:spPr>
          <a:xfrm>
            <a:off x="0" y="1268760"/>
            <a:ext cx="9144000" cy="3458814"/>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dirty="0"/>
          </a:p>
        </p:txBody>
      </p:sp>
      <p:sp>
        <p:nvSpPr>
          <p:cNvPr id="4" name="Textplatzhalter 3"/>
          <p:cNvSpPr>
            <a:spLocks noGrp="1"/>
          </p:cNvSpPr>
          <p:nvPr>
            <p:ph type="body" sz="half" idx="2" hasCustomPrompt="1"/>
          </p:nvPr>
        </p:nvSpPr>
        <p:spPr>
          <a:xfrm>
            <a:off x="0" y="5301208"/>
            <a:ext cx="9144000" cy="804862"/>
          </a:xfrm>
          <a:prstGeom prst="rect">
            <a:avLst/>
          </a:prstGeom>
        </p:spPr>
        <p:txBody>
          <a:bodyPr/>
          <a:lstStyle>
            <a:lvl1pPr marL="0" indent="0">
              <a:buNone/>
              <a:defRPr sz="1400">
                <a:solidFill>
                  <a:schemeClr val="bg2">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dirty="0" smtClean="0"/>
              <a:t>Erklärung</a:t>
            </a:r>
          </a:p>
        </p:txBody>
      </p:sp>
      <p:sp>
        <p:nvSpPr>
          <p:cNvPr id="7" name="Foliennummernplatzhalter 6"/>
          <p:cNvSpPr>
            <a:spLocks noGrp="1"/>
          </p:cNvSpPr>
          <p:nvPr>
            <p:ph type="sldNum" sz="quarter" idx="12"/>
          </p:nvPr>
        </p:nvSpPr>
        <p:spPr/>
        <p:txBody>
          <a:bodyPr/>
          <a:lstStyle/>
          <a:p>
            <a:fld id="{94C51DEF-A0F2-436A-B446-D206BED377C1}" type="slidenum">
              <a:rPr lang="de-DE" smtClean="0"/>
              <a:t>‹Nr.›</a:t>
            </a:fld>
            <a:endParaRPr lang="de-DE" dirty="0"/>
          </a:p>
        </p:txBody>
      </p:sp>
    </p:spTree>
    <p:extLst>
      <p:ext uri="{BB962C8B-B14F-4D97-AF65-F5344CB8AC3E}">
        <p14:creationId xmlns:p14="http://schemas.microsoft.com/office/powerpoint/2010/main" val="2069604705"/>
      </p:ext>
    </p:extLst>
  </p:cSld>
  <p:clrMapOvr>
    <a:masterClrMapping/>
  </p:clrMapOvr>
  <p:timing>
    <p:tnLst>
      <p:par>
        <p:cTn xmlns:p14="http://schemas.microsoft.com/office/powerpoint/2010/mai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Titelfolie">
    <p:spTree>
      <p:nvGrpSpPr>
        <p:cNvPr id="1" name=""/>
        <p:cNvGrpSpPr/>
        <p:nvPr/>
      </p:nvGrpSpPr>
      <p:grpSpPr>
        <a:xfrm>
          <a:off x="0" y="0"/>
          <a:ext cx="0" cy="0"/>
          <a:chOff x="0" y="0"/>
          <a:chExt cx="0" cy="0"/>
        </a:xfrm>
      </p:grpSpPr>
      <p:sp>
        <p:nvSpPr>
          <p:cNvPr id="2" name="Titel 1"/>
          <p:cNvSpPr>
            <a:spLocks noGrp="1"/>
          </p:cNvSpPr>
          <p:nvPr>
            <p:ph type="ctrTitle" hasCustomPrompt="1"/>
          </p:nvPr>
        </p:nvSpPr>
        <p:spPr>
          <a:xfrm>
            <a:off x="685800" y="2060848"/>
            <a:ext cx="7772400" cy="1586607"/>
          </a:xfrm>
          <a:prstGeom prst="rect">
            <a:avLst/>
          </a:prstGeom>
        </p:spPr>
        <p:txBody>
          <a:bodyPr/>
          <a:lstStyle>
            <a:lvl1pPr algn="l">
              <a:defRPr sz="5400" b="1" cap="none" baseline="0">
                <a:latin typeface="Arial" panose="020B0604020202020204" pitchFamily="34" charset="0"/>
                <a:cs typeface="Arial" panose="020B0604020202020204" pitchFamily="34" charset="0"/>
              </a:defRPr>
            </a:lvl1pPr>
          </a:lstStyle>
          <a:p>
            <a:r>
              <a:rPr lang="de-DE" dirty="0" smtClean="0"/>
              <a:t>TITEL DER PRÄSENTATION</a:t>
            </a:r>
            <a:endParaRPr lang="de-DE" dirty="0"/>
          </a:p>
        </p:txBody>
      </p:sp>
      <p:sp>
        <p:nvSpPr>
          <p:cNvPr id="3" name="Untertitel 2"/>
          <p:cNvSpPr>
            <a:spLocks noGrp="1"/>
          </p:cNvSpPr>
          <p:nvPr>
            <p:ph type="subTitle" idx="1" hasCustomPrompt="1"/>
          </p:nvPr>
        </p:nvSpPr>
        <p:spPr>
          <a:xfrm>
            <a:off x="683568" y="3861048"/>
            <a:ext cx="6400800" cy="648072"/>
          </a:xfrm>
          <a:prstGeom prst="rect">
            <a:avLst/>
          </a:prstGeom>
        </p:spPr>
        <p:txBody>
          <a:bodyPr/>
          <a:lstStyle>
            <a:lvl1pPr marL="0" indent="0" algn="l">
              <a:buNone/>
              <a:defRPr>
                <a:solidFill>
                  <a:schemeClr val="bg2">
                    <a:lumMod val="50000"/>
                  </a:schemeClr>
                </a:solidFill>
                <a:latin typeface="Arial" panose="020B0604020202020204" pitchFamily="34" charset="0"/>
                <a:cs typeface="Arial" panose="020B0604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smtClean="0"/>
              <a:t>Projekttitel</a:t>
            </a:r>
            <a:endParaRPr lang="de-DE" dirty="0"/>
          </a:p>
        </p:txBody>
      </p:sp>
      <p:pic>
        <p:nvPicPr>
          <p:cNvPr id="4" name="Grafik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251375" y="5385698"/>
            <a:ext cx="720080" cy="720080"/>
          </a:xfrm>
          <a:prstGeom prst="rect">
            <a:avLst/>
          </a:prstGeom>
        </p:spPr>
      </p:pic>
    </p:spTree>
    <p:extLst>
      <p:ext uri="{BB962C8B-B14F-4D97-AF65-F5344CB8AC3E}">
        <p14:creationId xmlns:p14="http://schemas.microsoft.com/office/powerpoint/2010/main" val="3139946635"/>
      </p:ext>
    </p:extLst>
  </p:cSld>
  <p:clrMapOvr>
    <a:masterClrMapping/>
  </p:clrMapOvr>
  <p:timing>
    <p:tnLst>
      <p:par>
        <p:cTn xmlns:p14="http://schemas.microsoft.com/office/powerpoint/2010/mai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446856" y="111770"/>
            <a:ext cx="8229600" cy="724942"/>
          </a:xfrm>
          <a:prstGeom prst="rect">
            <a:avLst/>
          </a:prstGeom>
        </p:spPr>
        <p:txBody>
          <a:bodyPr/>
          <a:lstStyle>
            <a:lvl1pPr algn="l">
              <a:defRPr>
                <a:solidFill>
                  <a:schemeClr val="tx1"/>
                </a:solidFill>
              </a:defRPr>
            </a:lvl1pPr>
          </a:lstStyle>
          <a:p>
            <a:r>
              <a:rPr lang="de-DE" dirty="0" smtClean="0"/>
              <a:t>Titel</a:t>
            </a:r>
            <a:endParaRPr lang="de-DE" dirty="0"/>
          </a:p>
        </p:txBody>
      </p:sp>
      <p:sp>
        <p:nvSpPr>
          <p:cNvPr id="3" name="Inhaltsplatzhalter 2"/>
          <p:cNvSpPr>
            <a:spLocks noGrp="1"/>
          </p:cNvSpPr>
          <p:nvPr>
            <p:ph idx="1"/>
          </p:nvPr>
        </p:nvSpPr>
        <p:spPr>
          <a:xfrm>
            <a:off x="467544" y="1268760"/>
            <a:ext cx="8229600" cy="4968552"/>
          </a:xfrm>
          <a:prstGeom prst="rect">
            <a:avLst/>
          </a:prstGeom>
        </p:spPr>
        <p:txBody>
          <a:bodyPr/>
          <a:lstStyle>
            <a:lvl1pPr>
              <a:defRPr>
                <a:solidFill>
                  <a:schemeClr val="tx2">
                    <a:lumMod val="50000"/>
                  </a:schemeClr>
                </a:solidFill>
              </a:defRPr>
            </a:lvl1pPr>
            <a:lvl2pPr>
              <a:defRPr>
                <a:solidFill>
                  <a:schemeClr val="accent3"/>
                </a:solidFill>
              </a:defRPr>
            </a:lvl2pPr>
            <a:lvl3pPr>
              <a:defRPr>
                <a:solidFill>
                  <a:schemeClr val="accent4"/>
                </a:solidFill>
              </a:defRPr>
            </a:lvl3pPr>
            <a:lvl4pPr>
              <a:defRPr>
                <a:solidFill>
                  <a:schemeClr val="accent5"/>
                </a:solidFill>
              </a:defRPr>
            </a:lvl4pPr>
            <a:lvl5pPr>
              <a:defRPr>
                <a:solidFill>
                  <a:schemeClr val="bg2">
                    <a:lumMod val="50000"/>
                  </a:schemeClr>
                </a:solidFill>
              </a:defRPr>
            </a:lvl5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6" name="Foliennummernplatzhalter 5"/>
          <p:cNvSpPr>
            <a:spLocks noGrp="1"/>
          </p:cNvSpPr>
          <p:nvPr>
            <p:ph type="sldNum" sz="quarter" idx="12"/>
          </p:nvPr>
        </p:nvSpPr>
        <p:spPr/>
        <p:txBody>
          <a:bodyPr/>
          <a:lstStyle/>
          <a:p>
            <a:fld id="{94C51DEF-A0F2-436A-B446-D206BED377C1}" type="slidenum">
              <a:rPr lang="de-DE" smtClean="0"/>
              <a:t>‹Nr.›</a:t>
            </a:fld>
            <a:endParaRPr lang="de-DE" dirty="0"/>
          </a:p>
        </p:txBody>
      </p:sp>
    </p:spTree>
    <p:extLst>
      <p:ext uri="{BB962C8B-B14F-4D97-AF65-F5344CB8AC3E}">
        <p14:creationId xmlns:p14="http://schemas.microsoft.com/office/powerpoint/2010/main" val="891260105"/>
      </p:ext>
    </p:extLst>
  </p:cSld>
  <p:clrMapOvr>
    <a:masterClrMapping/>
  </p:clrMapOvr>
  <p:timing>
    <p:tnLst>
      <p:par>
        <p:cTn xmlns:p14="http://schemas.microsoft.com/office/powerpoint/2010/mai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Zwei Inhalte">
    <p:spTree>
      <p:nvGrpSpPr>
        <p:cNvPr id="1" name=""/>
        <p:cNvGrpSpPr/>
        <p:nvPr/>
      </p:nvGrpSpPr>
      <p:grpSpPr>
        <a:xfrm>
          <a:off x="0" y="0"/>
          <a:ext cx="0" cy="0"/>
          <a:chOff x="0" y="0"/>
          <a:chExt cx="0" cy="0"/>
        </a:xfrm>
      </p:grpSpPr>
      <p:sp>
        <p:nvSpPr>
          <p:cNvPr id="3" name="Inhaltsplatzhalter 2"/>
          <p:cNvSpPr>
            <a:spLocks noGrp="1"/>
          </p:cNvSpPr>
          <p:nvPr>
            <p:ph sz="half" idx="1"/>
          </p:nvPr>
        </p:nvSpPr>
        <p:spPr>
          <a:xfrm>
            <a:off x="457200" y="1340768"/>
            <a:ext cx="4038600" cy="4785395"/>
          </a:xfrm>
          <a:prstGeom prst="rect">
            <a:avLst/>
          </a:prstGeom>
        </p:spPr>
        <p:txBody>
          <a:bodyPr/>
          <a:lstStyle>
            <a:lvl1pPr>
              <a:defRPr sz="2800">
                <a:solidFill>
                  <a:schemeClr val="tx2">
                    <a:lumMod val="50000"/>
                  </a:schemeClr>
                </a:solidFill>
              </a:defRPr>
            </a:lvl1pPr>
            <a:lvl2pPr>
              <a:defRPr sz="2400">
                <a:solidFill>
                  <a:schemeClr val="tx2">
                    <a:lumMod val="50000"/>
                  </a:schemeClr>
                </a:solidFill>
              </a:defRPr>
            </a:lvl2pPr>
            <a:lvl3pPr>
              <a:defRPr sz="2000">
                <a:solidFill>
                  <a:schemeClr val="tx2">
                    <a:lumMod val="50000"/>
                  </a:schemeClr>
                </a:solidFill>
              </a:defRPr>
            </a:lvl3pPr>
            <a:lvl4pPr>
              <a:defRPr sz="1800">
                <a:solidFill>
                  <a:schemeClr val="tx2">
                    <a:lumMod val="50000"/>
                  </a:schemeClr>
                </a:solidFill>
              </a:defRPr>
            </a:lvl4pPr>
            <a:lvl5pPr>
              <a:defRPr sz="1800">
                <a:solidFill>
                  <a:schemeClr val="tx2">
                    <a:lumMod val="50000"/>
                  </a:schemeClr>
                </a:solidFill>
              </a:defRPr>
            </a:lvl5pPr>
            <a:lvl6pPr>
              <a:defRPr sz="1800"/>
            </a:lvl6pPr>
            <a:lvl7pPr>
              <a:defRPr sz="1800"/>
            </a:lvl7pPr>
            <a:lvl8pPr>
              <a:defRPr sz="1800"/>
            </a:lvl8pPr>
            <a:lvl9pPr>
              <a:defRPr sz="1800"/>
            </a:lvl9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4" name="Inhaltsplatzhalter 3"/>
          <p:cNvSpPr>
            <a:spLocks noGrp="1"/>
          </p:cNvSpPr>
          <p:nvPr>
            <p:ph sz="half" idx="2"/>
          </p:nvPr>
        </p:nvSpPr>
        <p:spPr>
          <a:xfrm>
            <a:off x="4648200" y="1340768"/>
            <a:ext cx="4038600" cy="4785395"/>
          </a:xfrm>
          <a:prstGeom prst="rect">
            <a:avLst/>
          </a:prstGeom>
        </p:spPr>
        <p:txBody>
          <a:bodyPr/>
          <a:lstStyle>
            <a:lvl1pPr>
              <a:defRPr sz="2800">
                <a:solidFill>
                  <a:schemeClr val="tx2">
                    <a:lumMod val="50000"/>
                  </a:schemeClr>
                </a:solidFill>
              </a:defRPr>
            </a:lvl1pPr>
            <a:lvl2pPr>
              <a:defRPr sz="2400">
                <a:solidFill>
                  <a:schemeClr val="tx2">
                    <a:lumMod val="50000"/>
                  </a:schemeClr>
                </a:solidFill>
              </a:defRPr>
            </a:lvl2pPr>
            <a:lvl3pPr>
              <a:defRPr sz="2000">
                <a:solidFill>
                  <a:schemeClr val="tx2">
                    <a:lumMod val="50000"/>
                  </a:schemeClr>
                </a:solidFill>
              </a:defRPr>
            </a:lvl3pPr>
            <a:lvl4pPr>
              <a:defRPr sz="1800">
                <a:solidFill>
                  <a:schemeClr val="tx2">
                    <a:lumMod val="50000"/>
                  </a:schemeClr>
                </a:solidFill>
              </a:defRPr>
            </a:lvl4pPr>
            <a:lvl5pPr>
              <a:defRPr sz="1800">
                <a:solidFill>
                  <a:schemeClr val="tx2">
                    <a:lumMod val="50000"/>
                  </a:schemeClr>
                </a:solidFill>
              </a:defRPr>
            </a:lvl5pPr>
            <a:lvl6pPr>
              <a:defRPr sz="1800"/>
            </a:lvl6pPr>
            <a:lvl7pPr>
              <a:defRPr sz="1800"/>
            </a:lvl7pPr>
            <a:lvl8pPr>
              <a:defRPr sz="1800"/>
            </a:lvl8pPr>
            <a:lvl9pPr>
              <a:defRPr sz="1800"/>
            </a:lvl9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7" name="Foliennummernplatzhalter 6"/>
          <p:cNvSpPr>
            <a:spLocks noGrp="1"/>
          </p:cNvSpPr>
          <p:nvPr>
            <p:ph type="sldNum" sz="quarter" idx="12"/>
          </p:nvPr>
        </p:nvSpPr>
        <p:spPr/>
        <p:txBody>
          <a:bodyPr/>
          <a:lstStyle/>
          <a:p>
            <a:fld id="{94C51DEF-A0F2-436A-B446-D206BED377C1}" type="slidenum">
              <a:rPr lang="de-DE" smtClean="0"/>
              <a:t>‹Nr.›</a:t>
            </a:fld>
            <a:endParaRPr lang="de-DE" dirty="0"/>
          </a:p>
        </p:txBody>
      </p:sp>
      <p:sp>
        <p:nvSpPr>
          <p:cNvPr id="8" name="Titel 1"/>
          <p:cNvSpPr>
            <a:spLocks noGrp="1"/>
          </p:cNvSpPr>
          <p:nvPr>
            <p:ph type="title"/>
          </p:nvPr>
        </p:nvSpPr>
        <p:spPr>
          <a:xfrm>
            <a:off x="446856" y="111770"/>
            <a:ext cx="8229600" cy="724942"/>
          </a:xfrm>
          <a:prstGeom prst="rect">
            <a:avLst/>
          </a:prstGeom>
        </p:spPr>
        <p:txBody>
          <a:bodyPr/>
          <a:lstStyle>
            <a:lvl1pPr algn="l">
              <a:defRPr/>
            </a:lvl1pPr>
          </a:lstStyle>
          <a:p>
            <a:r>
              <a:rPr lang="de-DE" dirty="0" smtClean="0"/>
              <a:t>Titel</a:t>
            </a:r>
            <a:endParaRPr lang="de-DE" dirty="0"/>
          </a:p>
        </p:txBody>
      </p:sp>
    </p:spTree>
    <p:extLst>
      <p:ext uri="{BB962C8B-B14F-4D97-AF65-F5344CB8AC3E}">
        <p14:creationId xmlns:p14="http://schemas.microsoft.com/office/powerpoint/2010/main" val="3547987819"/>
      </p:ext>
    </p:extLst>
  </p:cSld>
  <p:clrMapOvr>
    <a:masterClrMapping/>
  </p:clrMapOvr>
  <p:timing>
    <p:tnLst>
      <p:par>
        <p:cTn xmlns:p14="http://schemas.microsoft.com/office/powerpoint/2010/mai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Vergleich">
    <p:spTree>
      <p:nvGrpSpPr>
        <p:cNvPr id="1" name=""/>
        <p:cNvGrpSpPr/>
        <p:nvPr/>
      </p:nvGrpSpPr>
      <p:grpSpPr>
        <a:xfrm>
          <a:off x="0" y="0"/>
          <a:ext cx="0" cy="0"/>
          <a:chOff x="0" y="0"/>
          <a:chExt cx="0" cy="0"/>
        </a:xfrm>
      </p:grpSpPr>
      <p:sp>
        <p:nvSpPr>
          <p:cNvPr id="3" name="Textplatzhalter 2"/>
          <p:cNvSpPr>
            <a:spLocks noGrp="1"/>
          </p:cNvSpPr>
          <p:nvPr>
            <p:ph type="body" idx="1"/>
          </p:nvPr>
        </p:nvSpPr>
        <p:spPr>
          <a:xfrm>
            <a:off x="467544" y="1268760"/>
            <a:ext cx="4040188" cy="639762"/>
          </a:xfrm>
          <a:prstGeom prst="rect">
            <a:avLst/>
          </a:prstGeom>
        </p:spPr>
        <p:txBody>
          <a:bodyPr anchor="b"/>
          <a:lstStyle>
            <a:lvl1pPr marL="0" indent="0">
              <a:buNone/>
              <a:defRPr sz="24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dirty="0" smtClean="0"/>
              <a:t>Textmasterformat bearbeiten</a:t>
            </a:r>
          </a:p>
        </p:txBody>
      </p:sp>
      <p:sp>
        <p:nvSpPr>
          <p:cNvPr id="4" name="Inhaltsplatzhalter 3"/>
          <p:cNvSpPr>
            <a:spLocks noGrp="1"/>
          </p:cNvSpPr>
          <p:nvPr>
            <p:ph sz="half" idx="2"/>
          </p:nvPr>
        </p:nvSpPr>
        <p:spPr>
          <a:xfrm>
            <a:off x="457200" y="2132857"/>
            <a:ext cx="4040188" cy="3993306"/>
          </a:xfrm>
          <a:prstGeom prst="rect">
            <a:avLst/>
          </a:prstGeom>
        </p:spPr>
        <p:txBody>
          <a:bodyPr/>
          <a:lstStyle>
            <a:lvl1pPr>
              <a:defRPr sz="2400">
                <a:solidFill>
                  <a:schemeClr val="tx2">
                    <a:lumMod val="50000"/>
                  </a:schemeClr>
                </a:solidFill>
              </a:defRPr>
            </a:lvl1pPr>
            <a:lvl2pPr>
              <a:defRPr sz="2000">
                <a:solidFill>
                  <a:schemeClr val="tx2">
                    <a:lumMod val="50000"/>
                  </a:schemeClr>
                </a:solidFill>
              </a:defRPr>
            </a:lvl2pPr>
            <a:lvl3pPr>
              <a:defRPr sz="1800">
                <a:solidFill>
                  <a:schemeClr val="tx2">
                    <a:lumMod val="50000"/>
                  </a:schemeClr>
                </a:solidFill>
              </a:defRPr>
            </a:lvl3pPr>
            <a:lvl4pPr>
              <a:defRPr sz="1600">
                <a:solidFill>
                  <a:schemeClr val="tx2">
                    <a:lumMod val="50000"/>
                  </a:schemeClr>
                </a:solidFill>
              </a:defRPr>
            </a:lvl4pPr>
            <a:lvl5pPr>
              <a:defRPr sz="1600">
                <a:solidFill>
                  <a:schemeClr val="tx2">
                    <a:lumMod val="50000"/>
                  </a:schemeClr>
                </a:solidFill>
              </a:defRPr>
            </a:lvl5pPr>
            <a:lvl6pPr>
              <a:defRPr sz="1600"/>
            </a:lvl6pPr>
            <a:lvl7pPr>
              <a:defRPr sz="1600"/>
            </a:lvl7pPr>
            <a:lvl8pPr>
              <a:defRPr sz="1600"/>
            </a:lvl8pPr>
            <a:lvl9pPr>
              <a:defRPr sz="1600"/>
            </a:lvl9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5" name="Textplatzhalter 4"/>
          <p:cNvSpPr>
            <a:spLocks noGrp="1"/>
          </p:cNvSpPr>
          <p:nvPr>
            <p:ph type="body" sz="quarter" idx="3"/>
          </p:nvPr>
        </p:nvSpPr>
        <p:spPr>
          <a:xfrm>
            <a:off x="4644008" y="1268760"/>
            <a:ext cx="4041775" cy="639762"/>
          </a:xfrm>
          <a:prstGeom prst="rect">
            <a:avLst/>
          </a:prstGeom>
        </p:spPr>
        <p:txBody>
          <a:bodyPr anchor="b"/>
          <a:lstStyle>
            <a:lvl1pPr marL="0" indent="0">
              <a:buNone/>
              <a:defRPr sz="24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dirty="0" smtClean="0"/>
              <a:t>Textmasterformat bearbeiten</a:t>
            </a:r>
          </a:p>
        </p:txBody>
      </p:sp>
      <p:sp>
        <p:nvSpPr>
          <p:cNvPr id="6" name="Inhaltsplatzhalter 5"/>
          <p:cNvSpPr>
            <a:spLocks noGrp="1"/>
          </p:cNvSpPr>
          <p:nvPr>
            <p:ph sz="quarter" idx="4"/>
          </p:nvPr>
        </p:nvSpPr>
        <p:spPr>
          <a:xfrm>
            <a:off x="4645025" y="2132857"/>
            <a:ext cx="4041775" cy="3993306"/>
          </a:xfrm>
          <a:prstGeom prst="rect">
            <a:avLst/>
          </a:prstGeom>
        </p:spPr>
        <p:txBody>
          <a:bodyPr/>
          <a:lstStyle>
            <a:lvl1pPr>
              <a:defRPr sz="2400">
                <a:solidFill>
                  <a:schemeClr val="tx2">
                    <a:lumMod val="50000"/>
                  </a:schemeClr>
                </a:solidFill>
              </a:defRPr>
            </a:lvl1pPr>
            <a:lvl2pPr>
              <a:defRPr sz="2000">
                <a:solidFill>
                  <a:schemeClr val="tx2">
                    <a:lumMod val="50000"/>
                  </a:schemeClr>
                </a:solidFill>
              </a:defRPr>
            </a:lvl2pPr>
            <a:lvl3pPr>
              <a:defRPr sz="1800">
                <a:solidFill>
                  <a:schemeClr val="tx2">
                    <a:lumMod val="50000"/>
                  </a:schemeClr>
                </a:solidFill>
              </a:defRPr>
            </a:lvl3pPr>
            <a:lvl4pPr>
              <a:defRPr sz="1600">
                <a:solidFill>
                  <a:schemeClr val="tx2">
                    <a:lumMod val="50000"/>
                  </a:schemeClr>
                </a:solidFill>
              </a:defRPr>
            </a:lvl4pPr>
            <a:lvl5pPr>
              <a:defRPr sz="1600">
                <a:solidFill>
                  <a:schemeClr val="tx2">
                    <a:lumMod val="50000"/>
                  </a:schemeClr>
                </a:solidFill>
              </a:defRPr>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9" name="Foliennummernplatzhalter 8"/>
          <p:cNvSpPr>
            <a:spLocks noGrp="1"/>
          </p:cNvSpPr>
          <p:nvPr>
            <p:ph type="sldNum" sz="quarter" idx="12"/>
          </p:nvPr>
        </p:nvSpPr>
        <p:spPr/>
        <p:txBody>
          <a:bodyPr/>
          <a:lstStyle/>
          <a:p>
            <a:fld id="{94C51DEF-A0F2-436A-B446-D206BED377C1}" type="slidenum">
              <a:rPr lang="de-DE" smtClean="0"/>
              <a:t>‹Nr.›</a:t>
            </a:fld>
            <a:endParaRPr lang="de-DE" dirty="0"/>
          </a:p>
        </p:txBody>
      </p:sp>
      <p:sp>
        <p:nvSpPr>
          <p:cNvPr id="10" name="Titel 1"/>
          <p:cNvSpPr>
            <a:spLocks noGrp="1"/>
          </p:cNvSpPr>
          <p:nvPr>
            <p:ph type="title"/>
          </p:nvPr>
        </p:nvSpPr>
        <p:spPr>
          <a:xfrm>
            <a:off x="467544" y="116632"/>
            <a:ext cx="8229600" cy="724942"/>
          </a:xfrm>
          <a:prstGeom prst="rect">
            <a:avLst/>
          </a:prstGeom>
        </p:spPr>
        <p:txBody>
          <a:bodyPr/>
          <a:lstStyle>
            <a:lvl1pPr algn="l">
              <a:defRPr/>
            </a:lvl1pPr>
          </a:lstStyle>
          <a:p>
            <a:r>
              <a:rPr lang="de-DE" dirty="0" smtClean="0"/>
              <a:t>Titel</a:t>
            </a:r>
            <a:endParaRPr lang="de-DE" dirty="0"/>
          </a:p>
        </p:txBody>
      </p:sp>
    </p:spTree>
    <p:extLst>
      <p:ext uri="{BB962C8B-B14F-4D97-AF65-F5344CB8AC3E}">
        <p14:creationId xmlns:p14="http://schemas.microsoft.com/office/powerpoint/2010/main" val="971315804"/>
      </p:ext>
    </p:extLst>
  </p:cSld>
  <p:clrMapOvr>
    <a:masterClrMapping/>
  </p:clrMapOvr>
  <p:timing>
    <p:tnLst>
      <p:par>
        <p:cTn xmlns:p14="http://schemas.microsoft.com/office/powerpoint/2010/mai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0" y="4725144"/>
            <a:ext cx="9144000" cy="566738"/>
          </a:xfrm>
          <a:prstGeom prst="rect">
            <a:avLst/>
          </a:prstGeom>
        </p:spPr>
        <p:txBody>
          <a:bodyPr anchor="b"/>
          <a:lstStyle>
            <a:lvl1pPr algn="l">
              <a:defRPr sz="2000" b="1"/>
            </a:lvl1pPr>
          </a:lstStyle>
          <a:p>
            <a:r>
              <a:rPr lang="de-DE" dirty="0" smtClean="0"/>
              <a:t>Bildunterschrift</a:t>
            </a:r>
            <a:endParaRPr lang="de-DE" dirty="0"/>
          </a:p>
        </p:txBody>
      </p:sp>
      <p:sp>
        <p:nvSpPr>
          <p:cNvPr id="3" name="Bildplatzhalter 2"/>
          <p:cNvSpPr>
            <a:spLocks noGrp="1"/>
          </p:cNvSpPr>
          <p:nvPr>
            <p:ph type="pic" idx="1"/>
          </p:nvPr>
        </p:nvSpPr>
        <p:spPr>
          <a:xfrm>
            <a:off x="0" y="1268760"/>
            <a:ext cx="9144000" cy="3458814"/>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dirty="0"/>
          </a:p>
        </p:txBody>
      </p:sp>
      <p:sp>
        <p:nvSpPr>
          <p:cNvPr id="4" name="Textplatzhalter 3"/>
          <p:cNvSpPr>
            <a:spLocks noGrp="1"/>
          </p:cNvSpPr>
          <p:nvPr>
            <p:ph type="body" sz="half" idx="2" hasCustomPrompt="1"/>
          </p:nvPr>
        </p:nvSpPr>
        <p:spPr>
          <a:xfrm>
            <a:off x="0" y="5301208"/>
            <a:ext cx="9144000" cy="804862"/>
          </a:xfrm>
          <a:prstGeom prst="rect">
            <a:avLst/>
          </a:prstGeom>
        </p:spPr>
        <p:txBody>
          <a:bodyPr/>
          <a:lstStyle>
            <a:lvl1pPr marL="0" indent="0">
              <a:buNone/>
              <a:defRPr sz="1400">
                <a:solidFill>
                  <a:schemeClr val="bg2">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dirty="0" smtClean="0"/>
              <a:t>Erklärung</a:t>
            </a:r>
          </a:p>
        </p:txBody>
      </p:sp>
      <p:sp>
        <p:nvSpPr>
          <p:cNvPr id="6" name="Fußzeilenplatzhalter 5"/>
          <p:cNvSpPr>
            <a:spLocks noGrp="1"/>
          </p:cNvSpPr>
          <p:nvPr>
            <p:ph type="ftr" sz="quarter" idx="11"/>
          </p:nvPr>
        </p:nvSpPr>
        <p:spPr>
          <a:xfrm>
            <a:off x="20588" y="6492279"/>
            <a:ext cx="2895600" cy="365125"/>
          </a:xfrm>
          <a:prstGeom prst="rect">
            <a:avLst/>
          </a:prstGeom>
        </p:spPr>
        <p:txBody>
          <a:bodyPr/>
          <a:lstStyle/>
          <a:p>
            <a:r>
              <a:rPr lang="de-DE" dirty="0" smtClean="0"/>
              <a:t>Fußzeile</a:t>
            </a:r>
            <a:endParaRPr lang="de-DE" dirty="0"/>
          </a:p>
        </p:txBody>
      </p:sp>
      <p:sp>
        <p:nvSpPr>
          <p:cNvPr id="7" name="Foliennummernplatzhalter 6"/>
          <p:cNvSpPr>
            <a:spLocks noGrp="1"/>
          </p:cNvSpPr>
          <p:nvPr>
            <p:ph type="sldNum" sz="quarter" idx="12"/>
          </p:nvPr>
        </p:nvSpPr>
        <p:spPr/>
        <p:txBody>
          <a:bodyPr/>
          <a:lstStyle/>
          <a:p>
            <a:fld id="{94C51DEF-A0F2-436A-B446-D206BED377C1}" type="slidenum">
              <a:rPr lang="de-DE" smtClean="0"/>
              <a:t>‹Nr.›</a:t>
            </a:fld>
            <a:endParaRPr lang="de-DE" dirty="0"/>
          </a:p>
        </p:txBody>
      </p:sp>
    </p:spTree>
    <p:extLst>
      <p:ext uri="{BB962C8B-B14F-4D97-AF65-F5344CB8AC3E}">
        <p14:creationId xmlns:p14="http://schemas.microsoft.com/office/powerpoint/2010/main" val="1841125902"/>
      </p:ext>
    </p:extLst>
  </p:cSld>
  <p:clrMapOvr>
    <a:masterClrMapping/>
  </p:clrMapOvr>
  <p:timing>
    <p:tnLst>
      <p:par>
        <p:cTn xmlns:p14="http://schemas.microsoft.com/office/powerpoint/2010/mai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4" Type="http://schemas.openxmlformats.org/officeDocument/2006/relationships/image" Target="../media/image1.jpeg"/><Relationship Id="rId5" Type="http://schemas.openxmlformats.org/officeDocument/2006/relationships/image" Target="../media/image2.tiff"/><Relationship Id="rId6" Type="http://schemas.openxmlformats.org/officeDocument/2006/relationships/image" Target="../media/image3.jpeg"/><Relationship Id="rId7" Type="http://schemas.openxmlformats.org/officeDocument/2006/relationships/image" Target="../media/image4.jpeg"/><Relationship Id="rId8" Type="http://schemas.openxmlformats.org/officeDocument/2006/relationships/image" Target="../media/image5.jpeg"/><Relationship Id="rId9" Type="http://schemas.openxmlformats.org/officeDocument/2006/relationships/image" Target="../media/image6.jpeg"/><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_rels/slideMaster2.xml.rels><?xml version="1.0" encoding="UTF-8" standalone="yes"?>
<Relationships xmlns="http://schemas.openxmlformats.org/package/2006/relationships"><Relationship Id="rId11" Type="http://schemas.openxmlformats.org/officeDocument/2006/relationships/image" Target="../media/image10.jpeg"/><Relationship Id="rId12" Type="http://schemas.openxmlformats.org/officeDocument/2006/relationships/image" Target="../media/image11.jpeg"/><Relationship Id="rId1" Type="http://schemas.openxmlformats.org/officeDocument/2006/relationships/slideLayout" Target="../slideLayouts/slideLayout3.xml"/><Relationship Id="rId2" Type="http://schemas.openxmlformats.org/officeDocument/2006/relationships/slideLayout" Target="../slideLayouts/slideLayout4.xml"/><Relationship Id="rId3" Type="http://schemas.openxmlformats.org/officeDocument/2006/relationships/slideLayout" Target="../slideLayouts/slideLayout5.xml"/><Relationship Id="rId4" Type="http://schemas.openxmlformats.org/officeDocument/2006/relationships/slideLayout" Target="../slideLayouts/slideLayout6.xml"/><Relationship Id="rId5" Type="http://schemas.openxmlformats.org/officeDocument/2006/relationships/slideLayout" Target="../slideLayouts/slideLayout7.xml"/><Relationship Id="rId6" Type="http://schemas.openxmlformats.org/officeDocument/2006/relationships/theme" Target="../theme/theme2.xml"/><Relationship Id="rId7" Type="http://schemas.openxmlformats.org/officeDocument/2006/relationships/image" Target="../media/image1.jpeg"/><Relationship Id="rId8" Type="http://schemas.openxmlformats.org/officeDocument/2006/relationships/image" Target="../media/image7.tiff"/><Relationship Id="rId9" Type="http://schemas.openxmlformats.org/officeDocument/2006/relationships/image" Target="../media/image8.jpeg"/><Relationship Id="rId10" Type="http://schemas.openxmlformats.org/officeDocument/2006/relationships/image" Target="../media/image9.jpeg"/></Relationships>
</file>

<file path=ppt/slideMasters/_rels/slideMaster3.xml.rels><?xml version="1.0" encoding="UTF-8" standalone="yes"?>
<Relationships xmlns="http://schemas.openxmlformats.org/package/2006/relationships"><Relationship Id="rId11" Type="http://schemas.openxmlformats.org/officeDocument/2006/relationships/image" Target="../media/image17.jpeg"/><Relationship Id="rId12" Type="http://schemas.openxmlformats.org/officeDocument/2006/relationships/image" Target="../media/image18.jpeg"/><Relationship Id="rId13" Type="http://schemas.openxmlformats.org/officeDocument/2006/relationships/image" Target="../media/image7.tiff"/><Relationship Id="rId14" Type="http://schemas.openxmlformats.org/officeDocument/2006/relationships/image" Target="../media/image8.jpeg"/><Relationship Id="rId15" Type="http://schemas.openxmlformats.org/officeDocument/2006/relationships/image" Target="../media/image19.jpeg"/><Relationship Id="rId16" Type="http://schemas.openxmlformats.org/officeDocument/2006/relationships/image" Target="../media/image20.png"/><Relationship Id="rId17" Type="http://schemas.openxmlformats.org/officeDocument/2006/relationships/image" Target="../media/image9.jpeg"/><Relationship Id="rId18" Type="http://schemas.openxmlformats.org/officeDocument/2006/relationships/image" Target="../media/image21.jpeg"/><Relationship Id="rId1" Type="http://schemas.openxmlformats.org/officeDocument/2006/relationships/slideLayout" Target="../slideLayouts/slideLayout8.xml"/><Relationship Id="rId2" Type="http://schemas.openxmlformats.org/officeDocument/2006/relationships/slideLayout" Target="../slideLayouts/slideLayout9.xml"/><Relationship Id="rId3" Type="http://schemas.openxmlformats.org/officeDocument/2006/relationships/slideLayout" Target="../slideLayouts/slideLayout10.xml"/><Relationship Id="rId4" Type="http://schemas.openxmlformats.org/officeDocument/2006/relationships/slideLayout" Target="../slideLayouts/slideLayout11.xml"/><Relationship Id="rId5" Type="http://schemas.openxmlformats.org/officeDocument/2006/relationships/theme" Target="../theme/theme3.xml"/><Relationship Id="rId6" Type="http://schemas.openxmlformats.org/officeDocument/2006/relationships/image" Target="../media/image1.jpeg"/><Relationship Id="rId7" Type="http://schemas.openxmlformats.org/officeDocument/2006/relationships/image" Target="../media/image13.jpeg"/><Relationship Id="rId8" Type="http://schemas.openxmlformats.org/officeDocument/2006/relationships/image" Target="../media/image14.png"/><Relationship Id="rId9" Type="http://schemas.openxmlformats.org/officeDocument/2006/relationships/image" Target="../media/image15.jpeg"/><Relationship Id="rId10" Type="http://schemas.openxmlformats.org/officeDocument/2006/relationships/image" Target="../media/image16.tif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EDEBDE"/>
        </a:solidFill>
        <a:effectLst/>
      </p:bgPr>
    </p:bg>
    <p:spTree>
      <p:nvGrpSpPr>
        <p:cNvPr id="1" name=""/>
        <p:cNvGrpSpPr/>
        <p:nvPr/>
      </p:nvGrpSpPr>
      <p:grpSpPr>
        <a:xfrm>
          <a:off x="0" y="0"/>
          <a:ext cx="0" cy="0"/>
          <a:chOff x="0" y="0"/>
          <a:chExt cx="0" cy="0"/>
        </a:xfrm>
      </p:grpSpPr>
      <p:sp>
        <p:nvSpPr>
          <p:cNvPr id="4" name="Datumsplatzhalt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0A80E4E-9FB5-4159-8C8C-4F330FDB9CE4}" type="datetime1">
              <a:rPr lang="de-DE" smtClean="0"/>
              <a:t>30.05.19</a:t>
            </a:fld>
            <a:endParaRPr lang="de-DE" dirty="0"/>
          </a:p>
        </p:txBody>
      </p:sp>
      <p:sp>
        <p:nvSpPr>
          <p:cNvPr id="5" name="Fußzeilenplatzhalt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de-DE" dirty="0" smtClean="0"/>
              <a:t>Fußzeile</a:t>
            </a:r>
            <a:endParaRPr lang="de-DE" dirty="0"/>
          </a:p>
        </p:txBody>
      </p:sp>
      <p:sp>
        <p:nvSpPr>
          <p:cNvPr id="6" name="Foliennummernplatzhalt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B0AA071-8F62-40A8-AF53-86D5342D4DCF}" type="slidenum">
              <a:rPr lang="de-DE" smtClean="0"/>
              <a:t>‹Nr.›</a:t>
            </a:fld>
            <a:endParaRPr lang="de-DE" dirty="0"/>
          </a:p>
        </p:txBody>
      </p:sp>
      <p:sp>
        <p:nvSpPr>
          <p:cNvPr id="7" name="Rechteck 6"/>
          <p:cNvSpPr/>
          <p:nvPr userDrawn="1"/>
        </p:nvSpPr>
        <p:spPr>
          <a:xfrm>
            <a:off x="11832" y="7994"/>
            <a:ext cx="9144000" cy="10447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8" name="Rechteck 7"/>
          <p:cNvSpPr/>
          <p:nvPr userDrawn="1"/>
        </p:nvSpPr>
        <p:spPr>
          <a:xfrm>
            <a:off x="11832" y="5229200"/>
            <a:ext cx="9144000" cy="1628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0" name="Rectangle 1"/>
          <p:cNvSpPr>
            <a:spLocks noChangeArrowheads="1"/>
          </p:cNvSpPr>
          <p:nvPr userDrawn="1"/>
        </p:nvSpPr>
        <p:spPr bwMode="auto">
          <a:xfrm>
            <a:off x="0" y="849535"/>
            <a:ext cx="9181976" cy="203200"/>
          </a:xfrm>
          <a:prstGeom prst="rect">
            <a:avLst/>
          </a:prstGeom>
          <a:solidFill>
            <a:srgbClr val="669900">
              <a:alpha val="8509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en-US" dirty="0"/>
          </a:p>
        </p:txBody>
      </p:sp>
      <p:pic>
        <p:nvPicPr>
          <p:cNvPr id="1026" name="Picture 2" descr="http://www.business-biodiversity.eu/bausteine.net/i/21938/Logo_Food-and-Biodiversity_gross.jpg?width=300"/>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7196145" y="188760"/>
            <a:ext cx="1696335" cy="108000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R:\_Fotos_Logos_PPTs\Logos\Projekte\B&amp;B Campaign\Logo_life.tif"/>
          <p:cNvPicPr>
            <a:picLocks noChangeAspect="1" noChangeArrowheads="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7631986" y="5542703"/>
            <a:ext cx="1260494" cy="900000"/>
          </a:xfrm>
          <a:prstGeom prst="rect">
            <a:avLst/>
          </a:prstGeom>
          <a:noFill/>
          <a:extLst>
            <a:ext uri="{909E8E84-426E-40dd-AFC4-6F175D3DCCD1}">
              <a14:hiddenFill xmlns:a14="http://schemas.microsoft.com/office/drawing/2010/main">
                <a:solidFill>
                  <a:srgbClr val="FFFFFF"/>
                </a:solidFill>
              </a14:hiddenFill>
            </a:ext>
          </a:extLst>
        </p:spPr>
      </p:pic>
      <p:sp>
        <p:nvSpPr>
          <p:cNvPr id="2" name="Textfeld 1"/>
          <p:cNvSpPr txBox="1"/>
          <p:nvPr userDrawn="1"/>
        </p:nvSpPr>
        <p:spPr>
          <a:xfrm>
            <a:off x="7559978" y="5301208"/>
            <a:ext cx="1332502" cy="276999"/>
          </a:xfrm>
          <a:prstGeom prst="rect">
            <a:avLst/>
          </a:prstGeom>
          <a:noFill/>
        </p:spPr>
        <p:txBody>
          <a:bodyPr wrap="square" rtlCol="0">
            <a:spAutoFit/>
          </a:bodyPr>
          <a:lstStyle/>
          <a:p>
            <a:r>
              <a:rPr lang="de-DE" sz="1200" dirty="0" smtClean="0">
                <a:solidFill>
                  <a:srgbClr val="194097"/>
                </a:solidFill>
              </a:rPr>
              <a:t>Funded by </a:t>
            </a:r>
            <a:endParaRPr lang="de-DE" sz="1200" dirty="0">
              <a:solidFill>
                <a:srgbClr val="194097"/>
              </a:solidFill>
            </a:endParaRPr>
          </a:p>
        </p:txBody>
      </p:sp>
      <p:pic>
        <p:nvPicPr>
          <p:cNvPr id="12" name="Picture 2" descr="R:\_Fotos_Logos_PPTs\Logos\Projekte\LIFEBiostandards\DBU\DBU gefoerdert durch_200x20.jpg"/>
          <p:cNvPicPr>
            <a:picLocks noChangeAspect="1" noChangeArrowheads="1"/>
          </p:cNvPicPr>
          <p:nvPr userDrawn="1"/>
        </p:nvPicPr>
        <p:blipFill rotWithShape="1">
          <a:blip r:embed="rId6">
            <a:extLst>
              <a:ext uri="{28A0092B-C50C-407E-A947-70E740481C1C}">
                <a14:useLocalDpi xmlns:a14="http://schemas.microsoft.com/office/drawing/2010/main" val="0"/>
              </a:ext>
            </a:extLst>
          </a:blip>
          <a:stretch/>
        </p:blipFill>
        <p:spPr bwMode="auto">
          <a:xfrm>
            <a:off x="6376445" y="5338800"/>
            <a:ext cx="1260000" cy="1260000"/>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14" name="Textfeld 13"/>
          <p:cNvSpPr txBox="1"/>
          <p:nvPr userDrawn="1"/>
        </p:nvSpPr>
        <p:spPr>
          <a:xfrm>
            <a:off x="588051" y="5507135"/>
            <a:ext cx="2903829"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srgbClr val="56731D">
                    <a:tint val="75000"/>
                  </a:srgbClr>
                </a:solidFill>
                <a:effectLst/>
                <a:uLnTx/>
                <a:uFillTx/>
                <a:latin typeface="+mn-lt"/>
                <a:ea typeface="+mn-ea"/>
                <a:cs typeface="+mn-cs"/>
              </a:rPr>
              <a:t>Biodiversity in Standards and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srgbClr val="56731D">
                    <a:tint val="75000"/>
                  </a:srgbClr>
                </a:solidFill>
                <a:effectLst/>
                <a:uLnTx/>
                <a:uFillTx/>
                <a:latin typeface="+mn-lt"/>
                <a:ea typeface="+mn-ea"/>
                <a:cs typeface="+mn-cs"/>
              </a:rPr>
              <a:t>Labels for the Food Sector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srgbClr val="56731D">
                    <a:tint val="75000"/>
                  </a:srgbClr>
                </a:solidFill>
                <a:effectLst/>
                <a:uLnTx/>
                <a:uFillTx/>
                <a:latin typeface="+mn-lt"/>
                <a:ea typeface="+mn-ea"/>
                <a:cs typeface="+mn-cs"/>
              </a:rPr>
              <a:t>LIFE15GIE/DE/000737</a:t>
            </a:r>
            <a:endParaRPr kumimoji="0" lang="de-DE" sz="1800" b="0" i="0" u="none" strike="noStrike" kern="1200" cap="none" spc="0" normalizeH="0" baseline="0" noProof="0" dirty="0">
              <a:ln>
                <a:noFill/>
              </a:ln>
              <a:solidFill>
                <a:srgbClr val="56731D">
                  <a:tint val="75000"/>
                </a:srgbClr>
              </a:solidFill>
              <a:effectLst/>
              <a:uLnTx/>
              <a:uFillTx/>
              <a:latin typeface="+mn-lt"/>
              <a:ea typeface="+mn-ea"/>
              <a:cs typeface="+mn-cs"/>
            </a:endParaRPr>
          </a:p>
        </p:txBody>
      </p:sp>
      <p:pic>
        <p:nvPicPr>
          <p:cNvPr id="15" name="Grafik 14"/>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5104242" y="5409010"/>
            <a:ext cx="1124538" cy="684000"/>
          </a:xfrm>
          <a:prstGeom prst="rect">
            <a:avLst/>
          </a:prstGeom>
        </p:spPr>
      </p:pic>
      <p:pic>
        <p:nvPicPr>
          <p:cNvPr id="11" name="Grafik 10"/>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3923928" y="6185034"/>
            <a:ext cx="2330539" cy="330105"/>
          </a:xfrm>
          <a:prstGeom prst="rect">
            <a:avLst/>
          </a:prstGeom>
        </p:spPr>
      </p:pic>
      <p:pic>
        <p:nvPicPr>
          <p:cNvPr id="13" name="Grafik 12"/>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4248988" y="5409011"/>
            <a:ext cx="684000" cy="684000"/>
          </a:xfrm>
          <a:prstGeom prst="rect">
            <a:avLst/>
          </a:prstGeom>
        </p:spPr>
      </p:pic>
    </p:spTree>
    <p:extLst>
      <p:ext uri="{BB962C8B-B14F-4D97-AF65-F5344CB8AC3E}">
        <p14:creationId xmlns:p14="http://schemas.microsoft.com/office/powerpoint/2010/main" val="1132308"/>
      </p:ext>
    </p:extLst>
  </p:cSld>
  <p:clrMap bg1="lt1" tx1="dk1" bg2="lt2" tx2="dk2" accent1="accent1" accent2="accent2" accent3="accent3" accent4="accent4" accent5="accent5" accent6="accent6" hlink="hlink" folHlink="folHlink"/>
  <p:sldLayoutIdLst>
    <p:sldLayoutId id="2147483680" r:id="rId1"/>
    <p:sldLayoutId id="2147483681" r:id="rId2"/>
  </p:sldLayoutIdLst>
  <p:timing>
    <p:tnLst>
      <p:par>
        <p:cTn xmlns:p14="http://schemas.microsoft.com/office/powerpoint/2010/main" id="1" dur="indefinite" restart="never" nodeType="tmRoot"/>
      </p:par>
    </p:tnLst>
  </p:timing>
  <p:hf hd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EDEBDE"/>
        </a:solidFill>
        <a:effectLst/>
      </p:bgPr>
    </p:bg>
    <p:spTree>
      <p:nvGrpSpPr>
        <p:cNvPr id="1" name=""/>
        <p:cNvGrpSpPr/>
        <p:nvPr/>
      </p:nvGrpSpPr>
      <p:grpSpPr>
        <a:xfrm>
          <a:off x="0" y="0"/>
          <a:ext cx="0" cy="0"/>
          <a:chOff x="0" y="0"/>
          <a:chExt cx="0" cy="0"/>
        </a:xfrm>
      </p:grpSpPr>
      <p:sp>
        <p:nvSpPr>
          <p:cNvPr id="8" name="Rechteck 7"/>
          <p:cNvSpPr/>
          <p:nvPr userDrawn="1"/>
        </p:nvSpPr>
        <p:spPr>
          <a:xfrm>
            <a:off x="-1588" y="6326656"/>
            <a:ext cx="9144000" cy="5345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6" name="Foliennummernplatzhalter 5"/>
          <p:cNvSpPr>
            <a:spLocks noGrp="1"/>
          </p:cNvSpPr>
          <p:nvPr>
            <p:ph type="sldNum" sz="quarter" idx="4"/>
          </p:nvPr>
        </p:nvSpPr>
        <p:spPr>
          <a:xfrm>
            <a:off x="8316416" y="6464369"/>
            <a:ext cx="812221"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4C51DEF-A0F2-436A-B446-D206BED377C1}" type="slidenum">
              <a:rPr lang="de-DE" smtClean="0"/>
              <a:t>‹Nr.›</a:t>
            </a:fld>
            <a:endParaRPr lang="de-DE" dirty="0"/>
          </a:p>
        </p:txBody>
      </p:sp>
      <p:sp>
        <p:nvSpPr>
          <p:cNvPr id="11" name="Textplatzhalter 10"/>
          <p:cNvSpPr>
            <a:spLocks noGrp="1"/>
          </p:cNvSpPr>
          <p:nvPr>
            <p:ph type="body" idx="1"/>
          </p:nvPr>
        </p:nvSpPr>
        <p:spPr>
          <a:xfrm>
            <a:off x="455612" y="1284784"/>
            <a:ext cx="8229600" cy="5024536"/>
          </a:xfrm>
          <a:prstGeom prst="rect">
            <a:avLst/>
          </a:prstGeom>
        </p:spPr>
        <p:txBody>
          <a:bodyPr vert="horz" lIns="91440" tIns="45720" rIns="91440" bIns="45720" rtlCol="0">
            <a:normAutofit/>
          </a:body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15" name="Rechteck 14"/>
          <p:cNvSpPr/>
          <p:nvPr userDrawn="1"/>
        </p:nvSpPr>
        <p:spPr>
          <a:xfrm>
            <a:off x="4432" y="7994"/>
            <a:ext cx="9144000" cy="10447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6" name="Rectangle 1"/>
          <p:cNvSpPr>
            <a:spLocks noChangeArrowheads="1"/>
          </p:cNvSpPr>
          <p:nvPr userDrawn="1"/>
        </p:nvSpPr>
        <p:spPr bwMode="auto">
          <a:xfrm>
            <a:off x="0" y="849535"/>
            <a:ext cx="9181976" cy="203200"/>
          </a:xfrm>
          <a:prstGeom prst="rect">
            <a:avLst/>
          </a:prstGeom>
          <a:solidFill>
            <a:srgbClr val="669900">
              <a:alpha val="8509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en-US" dirty="0"/>
          </a:p>
        </p:txBody>
      </p:sp>
      <p:sp>
        <p:nvSpPr>
          <p:cNvPr id="10" name="Titelplatzhalter 9"/>
          <p:cNvSpPr>
            <a:spLocks noGrp="1"/>
          </p:cNvSpPr>
          <p:nvPr>
            <p:ph type="title"/>
          </p:nvPr>
        </p:nvSpPr>
        <p:spPr>
          <a:xfrm>
            <a:off x="455612" y="107912"/>
            <a:ext cx="8229600" cy="728800"/>
          </a:xfrm>
          <a:prstGeom prst="rect">
            <a:avLst/>
          </a:prstGeom>
        </p:spPr>
        <p:txBody>
          <a:bodyPr vert="horz" lIns="91440" tIns="45720" rIns="91440" bIns="45720" rtlCol="0" anchor="ctr">
            <a:normAutofit/>
          </a:bodyPr>
          <a:lstStyle/>
          <a:p>
            <a:r>
              <a:rPr lang="de-DE" dirty="0" smtClean="0"/>
              <a:t>Titel</a:t>
            </a:r>
            <a:endParaRPr lang="de-DE" dirty="0"/>
          </a:p>
        </p:txBody>
      </p:sp>
      <p:pic>
        <p:nvPicPr>
          <p:cNvPr id="17" name="Picture 2" descr="http://www.business-biodiversity.eu/bausteine.net/i/21938/Logo_Food-and-Biodiversity_gross.jpg?width=300"/>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7196489" y="188760"/>
            <a:ext cx="1696335" cy="1080000"/>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R:\_Fotos_Logos_PPTs\Logos\Projekte\B&amp;B Campaign\Logo_life.tif"/>
          <p:cNvPicPr>
            <a:picLocks noChangeAspect="1" noChangeArrowheads="1"/>
          </p:cNvPicPr>
          <p:nvPr userDrawn="1"/>
        </p:nvPicPr>
        <p:blipFill>
          <a:blip r:embed="rId8" cstate="print">
            <a:extLst>
              <a:ext uri="{28A0092B-C50C-407E-A947-70E740481C1C}">
                <a14:useLocalDpi xmlns:a14="http://schemas.microsoft.com/office/drawing/2010/main" val="0"/>
              </a:ext>
            </a:extLst>
          </a:blip>
          <a:srcRect/>
          <a:stretch>
            <a:fillRect/>
          </a:stretch>
        </p:blipFill>
        <p:spPr bwMode="auto">
          <a:xfrm>
            <a:off x="8212368" y="6442743"/>
            <a:ext cx="504197" cy="360000"/>
          </a:xfrm>
          <a:prstGeom prst="rect">
            <a:avLst/>
          </a:prstGeom>
          <a:noFill/>
          <a:extLst>
            <a:ext uri="{909E8E84-426E-40dd-AFC4-6F175D3DCCD1}">
              <a14:hiddenFill xmlns:a14="http://schemas.microsoft.com/office/drawing/2010/main">
                <a:solidFill>
                  <a:srgbClr val="FFFFFF"/>
                </a:solidFill>
              </a14:hiddenFill>
            </a:ext>
          </a:extLst>
        </p:spPr>
      </p:pic>
      <p:sp>
        <p:nvSpPr>
          <p:cNvPr id="14" name="Textfeld 13"/>
          <p:cNvSpPr txBox="1"/>
          <p:nvPr userDrawn="1"/>
        </p:nvSpPr>
        <p:spPr>
          <a:xfrm>
            <a:off x="8129868" y="6272669"/>
            <a:ext cx="648072" cy="215444"/>
          </a:xfrm>
          <a:prstGeom prst="rect">
            <a:avLst/>
          </a:prstGeom>
          <a:noFill/>
        </p:spPr>
        <p:txBody>
          <a:bodyPr wrap="square" rtlCol="0">
            <a:spAutoFit/>
          </a:bodyPr>
          <a:lstStyle/>
          <a:p>
            <a:r>
              <a:rPr lang="de-DE" sz="800" dirty="0" smtClean="0">
                <a:solidFill>
                  <a:srgbClr val="194097"/>
                </a:solidFill>
              </a:rPr>
              <a:t>Funded by </a:t>
            </a:r>
            <a:endParaRPr lang="de-DE" sz="800" dirty="0">
              <a:solidFill>
                <a:srgbClr val="194097"/>
              </a:solidFill>
            </a:endParaRPr>
          </a:p>
        </p:txBody>
      </p:sp>
      <p:sp>
        <p:nvSpPr>
          <p:cNvPr id="18" name="Textfeld 17"/>
          <p:cNvSpPr txBox="1"/>
          <p:nvPr userDrawn="1"/>
        </p:nvSpPr>
        <p:spPr>
          <a:xfrm>
            <a:off x="250069" y="6464369"/>
            <a:ext cx="5688632"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srgbClr val="56731D">
                    <a:tint val="75000"/>
                  </a:srgbClr>
                </a:solidFill>
                <a:effectLst/>
                <a:uLnTx/>
                <a:uFillTx/>
                <a:latin typeface="+mn-lt"/>
                <a:ea typeface="+mn-ea"/>
                <a:cs typeface="+mn-cs"/>
              </a:rPr>
              <a:t>Biodiversity in Standards and Labels for the Food Sector | LIFE15GIE/DE/000737 |</a:t>
            </a:r>
            <a:endParaRPr kumimoji="0" lang="de-DE" sz="1200" b="0" i="0" u="none" strike="noStrike" kern="1200" cap="none" spc="0" normalizeH="0" baseline="0" noProof="0" dirty="0">
              <a:ln>
                <a:noFill/>
              </a:ln>
              <a:solidFill>
                <a:srgbClr val="56731D">
                  <a:tint val="75000"/>
                </a:srgbClr>
              </a:solidFill>
              <a:effectLst/>
              <a:uLnTx/>
              <a:uFillTx/>
              <a:latin typeface="+mn-lt"/>
              <a:ea typeface="+mn-ea"/>
              <a:cs typeface="+mn-cs"/>
            </a:endParaRPr>
          </a:p>
        </p:txBody>
      </p:sp>
      <p:pic>
        <p:nvPicPr>
          <p:cNvPr id="13" name="Picture 2" descr="R:\_Fotos_Logos_PPTs\Logos\Projekte\LIFEBiostandards\DBU\DBU gefoerdert durch_200x20.jpg"/>
          <p:cNvPicPr>
            <a:picLocks noChangeAspect="1" noChangeArrowheads="1"/>
          </p:cNvPicPr>
          <p:nvPr userDrawn="1"/>
        </p:nvPicPr>
        <p:blipFill rotWithShape="1">
          <a:blip r:embed="rId9" cstate="print">
            <a:extLst>
              <a:ext uri="{28A0092B-C50C-407E-A947-70E740481C1C}">
                <a14:useLocalDpi xmlns:a14="http://schemas.microsoft.com/office/drawing/2010/main" val="0"/>
              </a:ext>
            </a:extLst>
          </a:blip>
          <a:stretch/>
        </p:blipFill>
        <p:spPr bwMode="auto">
          <a:xfrm>
            <a:off x="7782430" y="6395720"/>
            <a:ext cx="413096" cy="413096"/>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0" name="Grafik 19"/>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5391219" y="6436602"/>
            <a:ext cx="591864" cy="360000"/>
          </a:xfrm>
          <a:prstGeom prst="rect">
            <a:avLst/>
          </a:prstGeom>
        </p:spPr>
      </p:pic>
      <p:pic>
        <p:nvPicPr>
          <p:cNvPr id="21" name="Grafik 20"/>
          <p:cNvPicPr>
            <a:picLocks noChangeAspect="1"/>
          </p:cNvPicPr>
          <p:nvPr userDrawn="1"/>
        </p:nvPicPr>
        <p:blipFill>
          <a:blip r:embed="rId11" cstate="print">
            <a:extLst>
              <a:ext uri="{28A0092B-C50C-407E-A947-70E740481C1C}">
                <a14:useLocalDpi xmlns:a14="http://schemas.microsoft.com/office/drawing/2010/main" val="0"/>
              </a:ext>
            </a:extLst>
          </a:blip>
          <a:stretch>
            <a:fillRect/>
          </a:stretch>
        </p:blipFill>
        <p:spPr>
          <a:xfrm>
            <a:off x="6355608" y="6611872"/>
            <a:ext cx="1368152" cy="193789"/>
          </a:xfrm>
          <a:prstGeom prst="rect">
            <a:avLst/>
          </a:prstGeom>
        </p:spPr>
      </p:pic>
      <p:pic>
        <p:nvPicPr>
          <p:cNvPr id="22" name="Grafik 21"/>
          <p:cNvPicPr>
            <a:picLocks noChangeAspect="1"/>
          </p:cNvPicPr>
          <p:nvPr userDrawn="1"/>
        </p:nvPicPr>
        <p:blipFill>
          <a:blip r:embed="rId12" cstate="print">
            <a:extLst>
              <a:ext uri="{28A0092B-C50C-407E-A947-70E740481C1C}">
                <a14:useLocalDpi xmlns:a14="http://schemas.microsoft.com/office/drawing/2010/main" val="0"/>
              </a:ext>
            </a:extLst>
          </a:blip>
          <a:stretch>
            <a:fillRect/>
          </a:stretch>
        </p:blipFill>
        <p:spPr>
          <a:xfrm>
            <a:off x="6016701" y="6487472"/>
            <a:ext cx="314457" cy="314457"/>
          </a:xfrm>
          <a:prstGeom prst="rect">
            <a:avLst/>
          </a:prstGeom>
        </p:spPr>
      </p:pic>
    </p:spTree>
    <p:extLst>
      <p:ext uri="{BB962C8B-B14F-4D97-AF65-F5344CB8AC3E}">
        <p14:creationId xmlns:p14="http://schemas.microsoft.com/office/powerpoint/2010/main" val="2275208997"/>
      </p:ext>
    </p:extLst>
  </p:cSld>
  <p:clrMap bg1="lt1" tx1="dk1" bg2="lt2" tx2="dk2" accent1="accent1" accent2="accent2" accent3="accent3" accent4="accent4" accent5="accent5" accent6="accent6" hlink="hlink" folHlink="folHlink"/>
  <p:sldLayoutIdLst>
    <p:sldLayoutId id="2147483662" r:id="rId1"/>
    <p:sldLayoutId id="2147483664" r:id="rId2"/>
    <p:sldLayoutId id="2147483665" r:id="rId3"/>
    <p:sldLayoutId id="2147483669" r:id="rId4"/>
    <p:sldLayoutId id="2147483700" r:id="rId5"/>
  </p:sldLayoutIdLst>
  <p:timing>
    <p:tnLst>
      <p:par>
        <p:cTn xmlns:p14="http://schemas.microsoft.com/office/powerpoint/2010/main" id="1" dur="indefinite" restart="never" nodeType="tmRoot"/>
      </p:par>
    </p:tnLst>
  </p:timing>
  <p:hf hdr="0"/>
  <p:txStyles>
    <p:title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p:titleStyle>
    <p:bodyStyle>
      <a:lvl1pPr marL="342900" indent="-342900" algn="l" defTabSz="914400" rtl="0" eaLnBrk="1" latinLnBrk="0" hangingPunct="1">
        <a:spcBef>
          <a:spcPct val="20000"/>
        </a:spcBef>
        <a:buFont typeface="Arial" panose="020B0604020202020204" pitchFamily="34" charset="0"/>
        <a:buChar char="•"/>
        <a:defRPr sz="2400" kern="1200">
          <a:solidFill>
            <a:schemeClr val="tx2">
              <a:lumMod val="50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000" kern="1200">
          <a:solidFill>
            <a:schemeClr val="accent3"/>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1800" kern="1200">
          <a:solidFill>
            <a:schemeClr val="accent4"/>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1800" kern="1200">
          <a:solidFill>
            <a:schemeClr val="accent5"/>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1600" kern="1200">
          <a:solidFill>
            <a:schemeClr val="bg2">
              <a:lumMod val="50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EDEBDE"/>
        </a:solidFill>
        <a:effectLst/>
      </p:bgPr>
    </p:bg>
    <p:spTree>
      <p:nvGrpSpPr>
        <p:cNvPr id="1" name=""/>
        <p:cNvGrpSpPr/>
        <p:nvPr/>
      </p:nvGrpSpPr>
      <p:grpSpPr>
        <a:xfrm>
          <a:off x="0" y="0"/>
          <a:ext cx="0" cy="0"/>
          <a:chOff x="0" y="0"/>
          <a:chExt cx="0" cy="0"/>
        </a:xfrm>
      </p:grpSpPr>
      <p:sp>
        <p:nvSpPr>
          <p:cNvPr id="8" name="Rechteck 7"/>
          <p:cNvSpPr/>
          <p:nvPr userDrawn="1"/>
        </p:nvSpPr>
        <p:spPr>
          <a:xfrm>
            <a:off x="5053" y="6323983"/>
            <a:ext cx="9144000" cy="5345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6" name="Foliennummernplatzhalter 5"/>
          <p:cNvSpPr>
            <a:spLocks noGrp="1"/>
          </p:cNvSpPr>
          <p:nvPr>
            <p:ph type="sldNum" sz="quarter" idx="4"/>
          </p:nvPr>
        </p:nvSpPr>
        <p:spPr>
          <a:xfrm>
            <a:off x="8422954" y="6467191"/>
            <a:ext cx="69940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4C51DEF-A0F2-436A-B446-D206BED377C1}" type="slidenum">
              <a:rPr lang="de-DE" smtClean="0"/>
              <a:t>‹Nr.›</a:t>
            </a:fld>
            <a:endParaRPr lang="de-DE" dirty="0"/>
          </a:p>
        </p:txBody>
      </p:sp>
      <p:sp>
        <p:nvSpPr>
          <p:cNvPr id="11" name="Textplatzhalter 10"/>
          <p:cNvSpPr>
            <a:spLocks noGrp="1"/>
          </p:cNvSpPr>
          <p:nvPr>
            <p:ph type="body" idx="1"/>
          </p:nvPr>
        </p:nvSpPr>
        <p:spPr>
          <a:xfrm>
            <a:off x="455612" y="1284784"/>
            <a:ext cx="8229600" cy="5024536"/>
          </a:xfrm>
          <a:prstGeom prst="rect">
            <a:avLst/>
          </a:prstGeom>
        </p:spPr>
        <p:txBody>
          <a:bodyPr vert="horz" lIns="91440" tIns="45720" rIns="91440" bIns="45720" rtlCol="0">
            <a:normAutofit/>
          </a:body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15" name="Rechteck 14"/>
          <p:cNvSpPr/>
          <p:nvPr userDrawn="1"/>
        </p:nvSpPr>
        <p:spPr>
          <a:xfrm>
            <a:off x="4432" y="7994"/>
            <a:ext cx="9144000" cy="10447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6" name="Rectangle 1"/>
          <p:cNvSpPr>
            <a:spLocks noChangeArrowheads="1"/>
          </p:cNvSpPr>
          <p:nvPr userDrawn="1"/>
        </p:nvSpPr>
        <p:spPr bwMode="auto">
          <a:xfrm>
            <a:off x="0" y="849535"/>
            <a:ext cx="9181976" cy="203200"/>
          </a:xfrm>
          <a:prstGeom prst="rect">
            <a:avLst/>
          </a:prstGeom>
          <a:solidFill>
            <a:srgbClr val="669900">
              <a:alpha val="8509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en-US" dirty="0"/>
          </a:p>
        </p:txBody>
      </p:sp>
      <p:sp>
        <p:nvSpPr>
          <p:cNvPr id="10" name="Titelplatzhalter 9"/>
          <p:cNvSpPr>
            <a:spLocks noGrp="1"/>
          </p:cNvSpPr>
          <p:nvPr>
            <p:ph type="title"/>
          </p:nvPr>
        </p:nvSpPr>
        <p:spPr>
          <a:xfrm>
            <a:off x="455612" y="107912"/>
            <a:ext cx="8229600" cy="728800"/>
          </a:xfrm>
          <a:prstGeom prst="rect">
            <a:avLst/>
          </a:prstGeom>
        </p:spPr>
        <p:txBody>
          <a:bodyPr vert="horz" lIns="91440" tIns="45720" rIns="91440" bIns="45720" rtlCol="0" anchor="ctr">
            <a:normAutofit/>
          </a:bodyPr>
          <a:lstStyle/>
          <a:p>
            <a:r>
              <a:rPr lang="de-DE" dirty="0" smtClean="0"/>
              <a:t>Titel</a:t>
            </a:r>
            <a:endParaRPr lang="de-DE" dirty="0"/>
          </a:p>
        </p:txBody>
      </p:sp>
      <p:pic>
        <p:nvPicPr>
          <p:cNvPr id="17" name="Picture 2" descr="http://www.business-biodiversity.eu/bausteine.net/i/21938/Logo_Food-and-Biodiversity_gross.jpg?width=300"/>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7196489" y="188760"/>
            <a:ext cx="1696335" cy="1080000"/>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5" descr="R:\_Fotos_Logos_PPTs\Logos\Projekte\LIFEBiostandards\IST Technico\IST_A_RGB_Pos.jpg"/>
          <p:cNvPicPr>
            <a:picLocks noChangeAspect="1" noChangeArrowheads="1"/>
          </p:cNvPicPr>
          <p:nvPr userDrawn="1"/>
        </p:nvPicPr>
        <p:blipFill rotWithShape="1">
          <a:blip r:embed="rId7" cstate="print">
            <a:extLst>
              <a:ext uri="{28A0092B-C50C-407E-A947-70E740481C1C}">
                <a14:useLocalDpi xmlns:a14="http://schemas.microsoft.com/office/drawing/2010/main" val="0"/>
              </a:ext>
            </a:extLst>
          </a:blip>
          <a:srcRect l="7706" t="26422" b="32203"/>
          <a:stretch/>
        </p:blipFill>
        <p:spPr bwMode="auto">
          <a:xfrm>
            <a:off x="1604415" y="6384355"/>
            <a:ext cx="1378800" cy="437025"/>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6" descr="R:\_Fotos_Logos_PPTs\Logos\Projekte\LIFEBiostandards\Solagro\Solagro_moyen.png"/>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3180165" y="6422867"/>
            <a:ext cx="1200000" cy="360000"/>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8" descr="R:\_Fotos_Logos_PPTs\Logos\Projekte\LIFEBiostandards\AUF\auf 2.jpg"/>
          <p:cNvPicPr>
            <a:picLocks noChangeAspect="1" noChangeArrowheads="1"/>
          </p:cNvPicPr>
          <p:nvPr userDrawn="1"/>
        </p:nvPicPr>
        <p:blipFill>
          <a:blip r:embed="rId9" cstate="print">
            <a:extLst>
              <a:ext uri="{28A0092B-C50C-407E-A947-70E740481C1C}">
                <a14:useLocalDpi xmlns:a14="http://schemas.microsoft.com/office/drawing/2010/main" val="0"/>
              </a:ext>
            </a:extLst>
          </a:blip>
          <a:srcRect/>
          <a:stretch>
            <a:fillRect/>
          </a:stretch>
        </p:blipFill>
        <p:spPr bwMode="auto">
          <a:xfrm>
            <a:off x="2748117" y="6446953"/>
            <a:ext cx="377605" cy="360000"/>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11" descr="R:\_Fotos_Logos_PPTs\Logos\GNF\Gnf1.tif"/>
          <p:cNvPicPr>
            <a:picLocks noChangeAspect="1" noChangeArrowheads="1"/>
          </p:cNvPicPr>
          <p:nvPr userDrawn="1"/>
        </p:nvPicPr>
        <p:blipFill>
          <a:blip r:embed="rId10" cstate="print">
            <a:extLst>
              <a:ext uri="{28A0092B-C50C-407E-A947-70E740481C1C}">
                <a14:useLocalDpi xmlns:a14="http://schemas.microsoft.com/office/drawing/2010/main" val="0"/>
              </a:ext>
            </a:extLst>
          </a:blip>
          <a:srcRect/>
          <a:stretch>
            <a:fillRect/>
          </a:stretch>
        </p:blipFill>
        <p:spPr bwMode="auto">
          <a:xfrm>
            <a:off x="115287" y="6417042"/>
            <a:ext cx="460349" cy="360000"/>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12" descr="R:\_Fotos_Logos_PPTs\Logos\bodensee.jpg"/>
          <p:cNvPicPr>
            <a:picLocks noChangeAspect="1" noChangeArrowheads="1"/>
          </p:cNvPicPr>
          <p:nvPr userDrawn="1"/>
        </p:nvPicPr>
        <p:blipFill>
          <a:blip r:embed="rId11" cstate="print">
            <a:extLst>
              <a:ext uri="{28A0092B-C50C-407E-A947-70E740481C1C}">
                <a14:useLocalDpi xmlns:a14="http://schemas.microsoft.com/office/drawing/2010/main" val="0"/>
              </a:ext>
            </a:extLst>
          </a:blip>
          <a:srcRect/>
          <a:stretch>
            <a:fillRect/>
          </a:stretch>
        </p:blipFill>
        <p:spPr bwMode="auto">
          <a:xfrm>
            <a:off x="609143" y="6417042"/>
            <a:ext cx="568782" cy="360000"/>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14" descr="http://www.business-biodiversity.eu/bausteine.net/i/22167/webLogoFGNLogoblock.jpg?width=200"/>
          <p:cNvPicPr>
            <a:picLocks noChangeAspect="1" noChangeArrowheads="1"/>
          </p:cNvPicPr>
          <p:nvPr userDrawn="1"/>
        </p:nvPicPr>
        <p:blipFill>
          <a:blip r:embed="rId12" cstate="print">
            <a:extLst>
              <a:ext uri="{28A0092B-C50C-407E-A947-70E740481C1C}">
                <a14:useLocalDpi xmlns:a14="http://schemas.microsoft.com/office/drawing/2010/main" val="0"/>
              </a:ext>
            </a:extLst>
          </a:blip>
          <a:srcRect/>
          <a:stretch>
            <a:fillRect/>
          </a:stretch>
        </p:blipFill>
        <p:spPr bwMode="auto">
          <a:xfrm>
            <a:off x="1200005" y="6338142"/>
            <a:ext cx="540000" cy="540000"/>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2" descr="R:\_Fotos_Logos_PPTs\Logos\Projekte\B&amp;B Campaign\Logo_life.tif"/>
          <p:cNvPicPr>
            <a:picLocks noChangeAspect="1" noChangeArrowheads="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8239047" y="6467789"/>
            <a:ext cx="504197" cy="360000"/>
          </a:xfrm>
          <a:prstGeom prst="rect">
            <a:avLst/>
          </a:prstGeom>
          <a:noFill/>
          <a:extLst>
            <a:ext uri="{909E8E84-426E-40dd-AFC4-6F175D3DCCD1}">
              <a14:hiddenFill xmlns:a14="http://schemas.microsoft.com/office/drawing/2010/main">
                <a:solidFill>
                  <a:srgbClr val="FFFFFF"/>
                </a:solidFill>
              </a14:hiddenFill>
            </a:ext>
          </a:extLst>
        </p:spPr>
      </p:pic>
      <p:sp>
        <p:nvSpPr>
          <p:cNvPr id="25" name="Textfeld 24"/>
          <p:cNvSpPr txBox="1"/>
          <p:nvPr userDrawn="1"/>
        </p:nvSpPr>
        <p:spPr>
          <a:xfrm>
            <a:off x="8152439" y="6272669"/>
            <a:ext cx="648072" cy="215444"/>
          </a:xfrm>
          <a:prstGeom prst="rect">
            <a:avLst/>
          </a:prstGeom>
          <a:noFill/>
        </p:spPr>
        <p:txBody>
          <a:bodyPr wrap="square" rtlCol="0">
            <a:spAutoFit/>
          </a:bodyPr>
          <a:lstStyle/>
          <a:p>
            <a:r>
              <a:rPr lang="de-DE" sz="800" dirty="0" smtClean="0">
                <a:solidFill>
                  <a:srgbClr val="194097"/>
                </a:solidFill>
              </a:rPr>
              <a:t>Funded by </a:t>
            </a:r>
            <a:endParaRPr lang="de-DE" sz="800" dirty="0">
              <a:solidFill>
                <a:srgbClr val="194097"/>
              </a:solidFill>
            </a:endParaRPr>
          </a:p>
        </p:txBody>
      </p:sp>
      <p:pic>
        <p:nvPicPr>
          <p:cNvPr id="28" name="Picture 2" descr="R:\_Fotos_Logos_PPTs\Logos\Projekte\LIFEBiostandards\DBU\DBU gefoerdert durch_200x20.jpg"/>
          <p:cNvPicPr>
            <a:picLocks noChangeAspect="1" noChangeArrowheads="1"/>
          </p:cNvPicPr>
          <p:nvPr userDrawn="1"/>
        </p:nvPicPr>
        <p:blipFill rotWithShape="1">
          <a:blip r:embed="rId14" cstate="print">
            <a:extLst>
              <a:ext uri="{28A0092B-C50C-407E-A947-70E740481C1C}">
                <a14:useLocalDpi xmlns:a14="http://schemas.microsoft.com/office/drawing/2010/main" val="0"/>
              </a:ext>
            </a:extLst>
          </a:blip>
          <a:stretch/>
        </p:blipFill>
        <p:spPr bwMode="auto">
          <a:xfrm>
            <a:off x="7816660" y="6395720"/>
            <a:ext cx="413096" cy="413096"/>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9" name="Picture 2" descr="R:\_Fotos_Logos_PPTs\Logos\Projekte\LIFEBiostandards\Fundación Biodiversidad\MAPAMA_FB_color.jpg"/>
          <p:cNvPicPr>
            <a:picLocks noChangeAspect="1" noChangeArrowheads="1"/>
          </p:cNvPicPr>
          <p:nvPr userDrawn="1"/>
        </p:nvPicPr>
        <p:blipFill>
          <a:blip r:embed="rId15" cstate="print">
            <a:extLst>
              <a:ext uri="{28A0092B-C50C-407E-A947-70E740481C1C}">
                <a14:useLocalDpi xmlns:a14="http://schemas.microsoft.com/office/drawing/2010/main" val="0"/>
              </a:ext>
            </a:extLst>
          </a:blip>
          <a:srcRect/>
          <a:stretch>
            <a:fillRect/>
          </a:stretch>
        </p:blipFill>
        <p:spPr bwMode="auto">
          <a:xfrm>
            <a:off x="6220956" y="6486438"/>
            <a:ext cx="1554246" cy="360000"/>
          </a:xfrm>
          <a:prstGeom prst="rect">
            <a:avLst/>
          </a:prstGeom>
          <a:noFill/>
          <a:extLst>
            <a:ext uri="{909E8E84-426E-40dd-AFC4-6F175D3DCCD1}">
              <a14:hiddenFill xmlns:a14="http://schemas.microsoft.com/office/drawing/2010/main">
                <a:solidFill>
                  <a:srgbClr val="FFFFFF"/>
                </a:solidFill>
              </a14:hiddenFill>
            </a:ext>
          </a:extLst>
        </p:spPr>
      </p:pic>
      <p:cxnSp>
        <p:nvCxnSpPr>
          <p:cNvPr id="3" name="Gerade Verbindung 2"/>
          <p:cNvCxnSpPr/>
          <p:nvPr userDrawn="1"/>
        </p:nvCxnSpPr>
        <p:spPr>
          <a:xfrm>
            <a:off x="5182535" y="6364495"/>
            <a:ext cx="0" cy="470674"/>
          </a:xfrm>
          <a:prstGeom prst="line">
            <a:avLst/>
          </a:prstGeom>
        </p:spPr>
        <p:style>
          <a:lnRef idx="1">
            <a:schemeClr val="accent1"/>
          </a:lnRef>
          <a:fillRef idx="0">
            <a:schemeClr val="accent1"/>
          </a:fillRef>
          <a:effectRef idx="0">
            <a:schemeClr val="accent1"/>
          </a:effectRef>
          <a:fontRef idx="minor">
            <a:schemeClr val="tx1"/>
          </a:fontRef>
        </p:style>
      </p:cxnSp>
      <p:pic>
        <p:nvPicPr>
          <p:cNvPr id="26" name="Grafik 25"/>
          <p:cNvPicPr>
            <a:picLocks noChangeAspect="1"/>
          </p:cNvPicPr>
          <p:nvPr userDrawn="1"/>
        </p:nvPicPr>
        <p:blipFill>
          <a:blip r:embed="rId16" cstate="print">
            <a:extLst>
              <a:ext uri="{28A0092B-C50C-407E-A947-70E740481C1C}">
                <a14:useLocalDpi xmlns:a14="http://schemas.microsoft.com/office/drawing/2010/main" val="0"/>
              </a:ext>
            </a:extLst>
          </a:blip>
          <a:stretch>
            <a:fillRect/>
          </a:stretch>
        </p:blipFill>
        <p:spPr>
          <a:xfrm>
            <a:off x="4424106" y="6453368"/>
            <a:ext cx="700275" cy="288000"/>
          </a:xfrm>
          <a:prstGeom prst="rect">
            <a:avLst/>
          </a:prstGeom>
        </p:spPr>
      </p:pic>
      <p:pic>
        <p:nvPicPr>
          <p:cNvPr id="2" name="Grafik 1"/>
          <p:cNvPicPr>
            <a:picLocks noChangeAspect="1"/>
          </p:cNvPicPr>
          <p:nvPr userDrawn="1"/>
        </p:nvPicPr>
        <p:blipFill>
          <a:blip r:embed="rId17" cstate="print">
            <a:extLst>
              <a:ext uri="{28A0092B-C50C-407E-A947-70E740481C1C}">
                <a14:useLocalDpi xmlns:a14="http://schemas.microsoft.com/office/drawing/2010/main" val="0"/>
              </a:ext>
            </a:extLst>
          </a:blip>
          <a:stretch>
            <a:fillRect/>
          </a:stretch>
        </p:blipFill>
        <p:spPr>
          <a:xfrm>
            <a:off x="5208934" y="6426490"/>
            <a:ext cx="591864" cy="360000"/>
          </a:xfrm>
          <a:prstGeom prst="rect">
            <a:avLst/>
          </a:prstGeom>
        </p:spPr>
      </p:pic>
      <p:pic>
        <p:nvPicPr>
          <p:cNvPr id="27" name="Grafik 26"/>
          <p:cNvPicPr>
            <a:picLocks noChangeAspect="1"/>
          </p:cNvPicPr>
          <p:nvPr userDrawn="1"/>
        </p:nvPicPr>
        <p:blipFill>
          <a:blip r:embed="rId18" cstate="print">
            <a:extLst>
              <a:ext uri="{28A0092B-C50C-407E-A947-70E740481C1C}">
                <a14:useLocalDpi xmlns:a14="http://schemas.microsoft.com/office/drawing/2010/main" val="0"/>
              </a:ext>
            </a:extLst>
          </a:blip>
          <a:stretch>
            <a:fillRect/>
          </a:stretch>
        </p:blipFill>
        <p:spPr>
          <a:xfrm>
            <a:off x="5853923" y="6424270"/>
            <a:ext cx="358680" cy="358680"/>
          </a:xfrm>
          <a:prstGeom prst="rect">
            <a:avLst/>
          </a:prstGeom>
        </p:spPr>
      </p:pic>
    </p:spTree>
    <p:extLst>
      <p:ext uri="{BB962C8B-B14F-4D97-AF65-F5344CB8AC3E}">
        <p14:creationId xmlns:p14="http://schemas.microsoft.com/office/powerpoint/2010/main" val="3512748023"/>
      </p:ext>
    </p:extLst>
  </p:cSld>
  <p:clrMap bg1="lt1" tx1="dk1" bg2="lt2" tx2="dk2" accent1="accent1" accent2="accent2" accent3="accent3" accent4="accent4" accent5="accent5" accent6="accent6" hlink="hlink" folHlink="folHlink"/>
  <p:sldLayoutIdLst>
    <p:sldLayoutId id="2147483694" r:id="rId1"/>
    <p:sldLayoutId id="2147483695" r:id="rId2"/>
    <p:sldLayoutId id="2147483696" r:id="rId3"/>
    <p:sldLayoutId id="2147483698" r:id="rId4"/>
  </p:sldLayoutIdLst>
  <p:timing>
    <p:tnLst>
      <p:par>
        <p:cTn xmlns:p14="http://schemas.microsoft.com/office/powerpoint/2010/main" id="1" dur="indefinite" restart="never" nodeType="tmRoot"/>
      </p:par>
    </p:tnLst>
  </p:timing>
  <p:hf hdr="0"/>
  <p:txStyles>
    <p:title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p:titleStyle>
    <p:bodyStyle>
      <a:lvl1pPr marL="342900" indent="-342900" algn="l" defTabSz="914400" rtl="0" eaLnBrk="1" latinLnBrk="0" hangingPunct="1">
        <a:spcBef>
          <a:spcPct val="20000"/>
        </a:spcBef>
        <a:buFont typeface="Arial" panose="020B0604020202020204" pitchFamily="34" charset="0"/>
        <a:buChar char="•"/>
        <a:defRPr sz="2400" kern="1200">
          <a:solidFill>
            <a:schemeClr val="tx2">
              <a:lumMod val="50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000" kern="1200">
          <a:solidFill>
            <a:schemeClr val="accent3"/>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1800" kern="1200">
          <a:solidFill>
            <a:schemeClr val="accent4"/>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1800" kern="1200">
          <a:solidFill>
            <a:schemeClr val="accent5"/>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1600" kern="1200">
          <a:solidFill>
            <a:schemeClr val="bg2">
              <a:lumMod val="50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2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xml"/><Relationship Id="rId3" Type="http://schemas.openxmlformats.org/officeDocument/2006/relationships/image" Target="../media/image2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2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24.png"/></Relationships>
</file>

<file path=ppt/slides/_rels/slide6.xml.rels><?xml version="1.0" encoding="UTF-8" standalone="yes"?>
<Relationships xmlns="http://schemas.openxmlformats.org/package/2006/relationships"><Relationship Id="rId3" Type="http://schemas.openxmlformats.org/officeDocument/2006/relationships/image" Target="../media/image25.wmf"/><Relationship Id="rId4" Type="http://schemas.openxmlformats.org/officeDocument/2006/relationships/image" Target="../media/image26.jpeg"/><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7.xml.rels><?xml version="1.0" encoding="UTF-8" standalone="yes"?>
<Relationships xmlns="http://schemas.openxmlformats.org/package/2006/relationships"><Relationship Id="rId3" Type="http://schemas.openxmlformats.org/officeDocument/2006/relationships/image" Target="../media/image25.wmf"/><Relationship Id="rId4" Type="http://schemas.openxmlformats.org/officeDocument/2006/relationships/image" Target="../media/image27.jpeg"/><Relationship Id="rId1" Type="http://schemas.openxmlformats.org/officeDocument/2006/relationships/slideLayout" Target="../slideLayouts/slideLayout4.xml"/><Relationship Id="rId2" Type="http://schemas.openxmlformats.org/officeDocument/2006/relationships/notesSlide" Target="../notesSlides/notesSlide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 Id="rId3" Type="http://schemas.openxmlformats.org/officeDocument/2006/relationships/image" Target="../media/image28.png"/></Relationships>
</file>

<file path=ppt/slides/_rels/slide9.xml.rels><?xml version="1.0" encoding="UTF-8" standalone="yes"?>
<Relationships xmlns="http://schemas.openxmlformats.org/package/2006/relationships"><Relationship Id="rId3" Type="http://schemas.openxmlformats.org/officeDocument/2006/relationships/image" Target="../media/image29.jpeg"/><Relationship Id="rId4" Type="http://schemas.openxmlformats.org/officeDocument/2006/relationships/image" Target="../media/image25.wmf"/><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 Id="rId3" Type="http://schemas.openxmlformats.org/officeDocument/2006/relationships/image" Target="../media/image25.wmf"/></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 Id="rId3" Type="http://schemas.openxmlformats.org/officeDocument/2006/relationships/image" Target="../media/image25.wmf"/></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24.png"/></Relationships>
</file>

<file path=ppt/slides/_rels/slide13.xml.rels><?xml version="1.0" encoding="UTF-8" standalone="yes"?>
<Relationships xmlns="http://schemas.openxmlformats.org/package/2006/relationships"><Relationship Id="rId3" Type="http://schemas.openxmlformats.org/officeDocument/2006/relationships/image" Target="../media/image30.jpg"/><Relationship Id="rId4" Type="http://schemas.openxmlformats.org/officeDocument/2006/relationships/image" Target="../media/image31.jpg"/><Relationship Id="rId5" Type="http://schemas.openxmlformats.org/officeDocument/2006/relationships/image" Target="../media/image32.jpg"/><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685800" y="1695199"/>
            <a:ext cx="7772400" cy="1586607"/>
          </a:xfrm>
        </p:spPr>
        <p:txBody>
          <a:bodyPr/>
          <a:lstStyle/>
          <a:p>
            <a:r>
              <a:rPr lang="de-DE" sz="4800" dirty="0" smtClean="0"/>
              <a:t>Verbesserungs-</a:t>
            </a:r>
            <a:br>
              <a:rPr lang="de-DE" sz="4800" dirty="0" smtClean="0"/>
            </a:br>
            <a:r>
              <a:rPr lang="de-DE" sz="4800" dirty="0" err="1" smtClean="0"/>
              <a:t>möglichkeiten</a:t>
            </a:r>
            <a:endParaRPr lang="de-DE" sz="4800" dirty="0"/>
          </a:p>
        </p:txBody>
      </p:sp>
      <p:sp>
        <p:nvSpPr>
          <p:cNvPr id="4" name="Untertitel 3"/>
          <p:cNvSpPr>
            <a:spLocks noGrp="1"/>
          </p:cNvSpPr>
          <p:nvPr>
            <p:ph type="subTitle" idx="1"/>
          </p:nvPr>
        </p:nvSpPr>
        <p:spPr>
          <a:xfrm>
            <a:off x="683568" y="3578423"/>
            <a:ext cx="7488832" cy="648072"/>
          </a:xfrm>
        </p:spPr>
        <p:txBody>
          <a:bodyPr/>
          <a:lstStyle/>
          <a:p>
            <a:r>
              <a:rPr lang="de-DE" sz="2800" i="1" dirty="0" smtClean="0"/>
              <a:t>Maßnahmen, die ergriffen werden können</a:t>
            </a:r>
            <a:endParaRPr lang="en-GB" sz="2400" i="1" dirty="0"/>
          </a:p>
        </p:txBody>
      </p:sp>
    </p:spTree>
    <p:extLst>
      <p:ext uri="{BB962C8B-B14F-4D97-AF65-F5344CB8AC3E}">
        <p14:creationId xmlns:p14="http://schemas.microsoft.com/office/powerpoint/2010/main" val="1997512449"/>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liennummernplatzhalter 4"/>
          <p:cNvSpPr>
            <a:spLocks noGrp="1"/>
          </p:cNvSpPr>
          <p:nvPr>
            <p:ph type="sldNum" sz="quarter" idx="12"/>
          </p:nvPr>
        </p:nvSpPr>
        <p:spPr/>
        <p:txBody>
          <a:bodyPr/>
          <a:lstStyle/>
          <a:p>
            <a:fld id="{94C51DEF-A0F2-436A-B446-D206BED377C1}" type="slidenum">
              <a:rPr lang="de-DE" smtClean="0"/>
              <a:t>2</a:t>
            </a:fld>
            <a:endParaRPr lang="de-DE" dirty="0"/>
          </a:p>
        </p:txBody>
      </p:sp>
      <p:pic>
        <p:nvPicPr>
          <p:cNvPr id="6" name="Grafik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9816" y="2282183"/>
            <a:ext cx="7884368" cy="1860014"/>
          </a:xfrm>
          <a:prstGeom prst="rect">
            <a:avLst/>
          </a:prstGeom>
        </p:spPr>
      </p:pic>
    </p:spTree>
    <p:extLst>
      <p:ext uri="{BB962C8B-B14F-4D97-AF65-F5344CB8AC3E}">
        <p14:creationId xmlns:p14="http://schemas.microsoft.com/office/powerpoint/2010/main" val="3057824323"/>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hteck 7"/>
          <p:cNvSpPr/>
          <p:nvPr/>
        </p:nvSpPr>
        <p:spPr>
          <a:xfrm>
            <a:off x="0" y="1052736"/>
            <a:ext cx="9144000" cy="525658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5" name="Grafik 4"/>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24250" y="1395424"/>
            <a:ext cx="9116570" cy="4913896"/>
          </a:xfrm>
          <a:prstGeom prst="rect">
            <a:avLst/>
          </a:prstGeom>
        </p:spPr>
      </p:pic>
      <p:sp>
        <p:nvSpPr>
          <p:cNvPr id="7" name="Foliennummernplatzhalter 6"/>
          <p:cNvSpPr>
            <a:spLocks noGrp="1"/>
          </p:cNvSpPr>
          <p:nvPr>
            <p:ph type="sldNum" sz="quarter" idx="12"/>
          </p:nvPr>
        </p:nvSpPr>
        <p:spPr/>
        <p:txBody>
          <a:bodyPr/>
          <a:lstStyle/>
          <a:p>
            <a:fld id="{94C51DEF-A0F2-436A-B446-D206BED377C1}" type="slidenum">
              <a:rPr lang="de-DE" smtClean="0"/>
              <a:t>3</a:t>
            </a:fld>
            <a:endParaRPr lang="de-DE" dirty="0"/>
          </a:p>
        </p:txBody>
      </p:sp>
      <p:sp>
        <p:nvSpPr>
          <p:cNvPr id="6" name="Titel 3"/>
          <p:cNvSpPr txBox="1">
            <a:spLocks/>
          </p:cNvSpPr>
          <p:nvPr/>
        </p:nvSpPr>
        <p:spPr>
          <a:xfrm>
            <a:off x="252886" y="99900"/>
            <a:ext cx="8229600" cy="72494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endParaRPr lang="de-DE" sz="2600" dirty="0"/>
          </a:p>
        </p:txBody>
      </p:sp>
      <p:sp>
        <p:nvSpPr>
          <p:cNvPr id="2" name="Textfeld 1"/>
          <p:cNvSpPr txBox="1"/>
          <p:nvPr/>
        </p:nvSpPr>
        <p:spPr>
          <a:xfrm>
            <a:off x="16044" y="1052736"/>
            <a:ext cx="7055418" cy="646331"/>
          </a:xfrm>
          <a:prstGeom prst="rect">
            <a:avLst/>
          </a:prstGeom>
          <a:noFill/>
        </p:spPr>
        <p:txBody>
          <a:bodyPr wrap="square" rtlCol="0">
            <a:spAutoFit/>
          </a:bodyPr>
          <a:lstStyle/>
          <a:p>
            <a:pPr>
              <a:spcAft>
                <a:spcPts val="1500"/>
              </a:spcAft>
            </a:pPr>
            <a:r>
              <a:rPr lang="de-DE" sz="3600" b="1" dirty="0" smtClean="0">
                <a:latin typeface="Arial" panose="020B0604020202020204" pitchFamily="34" charset="0"/>
                <a:cs typeface="Arial" panose="020B0604020202020204" pitchFamily="34" charset="0"/>
              </a:rPr>
              <a:t>Biodiversitätsmanagement</a:t>
            </a:r>
          </a:p>
        </p:txBody>
      </p:sp>
      <p:sp>
        <p:nvSpPr>
          <p:cNvPr id="9" name="Textfeld 8"/>
          <p:cNvSpPr txBox="1"/>
          <p:nvPr/>
        </p:nvSpPr>
        <p:spPr>
          <a:xfrm>
            <a:off x="2555776" y="2164794"/>
            <a:ext cx="6336704" cy="400110"/>
          </a:xfrm>
          <a:prstGeom prst="rect">
            <a:avLst/>
          </a:prstGeom>
          <a:noFill/>
        </p:spPr>
        <p:txBody>
          <a:bodyPr wrap="square" rtlCol="0">
            <a:spAutoFit/>
          </a:bodyPr>
          <a:lstStyle/>
          <a:p>
            <a:r>
              <a:rPr lang="de-DE" sz="2000" b="1" dirty="0" smtClean="0">
                <a:solidFill>
                  <a:schemeClr val="bg2">
                    <a:lumMod val="25000"/>
                  </a:schemeClr>
                </a:solidFill>
                <a:latin typeface="Arial" panose="020B0604020202020204" pitchFamily="34" charset="0"/>
                <a:cs typeface="Arial" panose="020B0604020202020204" pitchFamily="34" charset="0"/>
              </a:rPr>
              <a:t>…….. Potenziale schaffen – Was kann man tun? </a:t>
            </a:r>
            <a:endParaRPr lang="en-GB" sz="2000" b="1" dirty="0">
              <a:solidFill>
                <a:schemeClr val="bg2">
                  <a:lumMod val="25000"/>
                </a:schemeClr>
              </a:solidFill>
              <a:latin typeface="Arial" panose="020B0604020202020204" pitchFamily="34" charset="0"/>
              <a:cs typeface="Arial" panose="020B0604020202020204" pitchFamily="34" charset="0"/>
            </a:endParaRPr>
          </a:p>
        </p:txBody>
      </p:sp>
      <p:sp>
        <p:nvSpPr>
          <p:cNvPr id="11" name="Textfeld 10"/>
          <p:cNvSpPr txBox="1"/>
          <p:nvPr/>
        </p:nvSpPr>
        <p:spPr>
          <a:xfrm>
            <a:off x="7536437" y="6038155"/>
            <a:ext cx="1584176" cy="215444"/>
          </a:xfrm>
          <a:prstGeom prst="rect">
            <a:avLst/>
          </a:prstGeom>
          <a:noFill/>
        </p:spPr>
        <p:txBody>
          <a:bodyPr wrap="square" rtlCol="0">
            <a:spAutoFit/>
          </a:bodyPr>
          <a:lstStyle/>
          <a:p>
            <a:pPr algn="r"/>
            <a:r>
              <a:rPr lang="de-DE" sz="800" dirty="0" smtClean="0">
                <a:solidFill>
                  <a:schemeClr val="bg2">
                    <a:lumMod val="25000"/>
                  </a:schemeClr>
                </a:solidFill>
                <a:latin typeface="Arial" panose="020B0604020202020204" pitchFamily="34" charset="0"/>
                <a:cs typeface="Arial" panose="020B0604020202020204" pitchFamily="34" charset="0"/>
              </a:rPr>
              <a:t>© </a:t>
            </a:r>
            <a:r>
              <a:rPr lang="de-DE" sz="800" dirty="0" err="1" smtClean="0">
                <a:solidFill>
                  <a:schemeClr val="bg2">
                    <a:lumMod val="25000"/>
                  </a:schemeClr>
                </a:solidFill>
                <a:latin typeface="Arial" panose="020B0604020202020204" pitchFamily="34" charset="0"/>
                <a:cs typeface="Arial" panose="020B0604020202020204" pitchFamily="34" charset="0"/>
              </a:rPr>
              <a:t>pictures</a:t>
            </a:r>
            <a:r>
              <a:rPr lang="de-DE" sz="800" dirty="0" smtClean="0">
                <a:solidFill>
                  <a:schemeClr val="bg2">
                    <a:lumMod val="25000"/>
                  </a:schemeClr>
                </a:solidFill>
                <a:latin typeface="Arial" panose="020B0604020202020204" pitchFamily="34" charset="0"/>
                <a:cs typeface="Arial" panose="020B0604020202020204" pitchFamily="34" charset="0"/>
              </a:rPr>
              <a:t>: </a:t>
            </a:r>
            <a:r>
              <a:rPr lang="de-DE" sz="800" dirty="0" err="1" smtClean="0">
                <a:solidFill>
                  <a:schemeClr val="bg2">
                    <a:lumMod val="25000"/>
                  </a:schemeClr>
                </a:solidFill>
                <a:latin typeface="Arial" panose="020B0604020202020204" pitchFamily="34" charset="0"/>
                <a:cs typeface="Arial" panose="020B0604020202020204" pitchFamily="34" charset="0"/>
              </a:rPr>
              <a:t>pixabay</a:t>
            </a:r>
            <a:endParaRPr lang="en-GB" sz="800" dirty="0">
              <a:solidFill>
                <a:schemeClr val="bg2">
                  <a:lumMod val="25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8203051"/>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16044" y="6309320"/>
            <a:ext cx="9127956" cy="5486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hteck 7"/>
          <p:cNvSpPr/>
          <p:nvPr/>
        </p:nvSpPr>
        <p:spPr>
          <a:xfrm>
            <a:off x="0" y="1052736"/>
            <a:ext cx="9144000" cy="525658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5" name="Grafik 4"/>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4264646" y="4229653"/>
            <a:ext cx="4876173" cy="2628292"/>
          </a:xfrm>
          <a:prstGeom prst="rect">
            <a:avLst/>
          </a:prstGeom>
        </p:spPr>
      </p:pic>
      <p:sp>
        <p:nvSpPr>
          <p:cNvPr id="7" name="Foliennummernplatzhalter 6"/>
          <p:cNvSpPr>
            <a:spLocks noGrp="1"/>
          </p:cNvSpPr>
          <p:nvPr>
            <p:ph type="sldNum" sz="quarter" idx="12"/>
          </p:nvPr>
        </p:nvSpPr>
        <p:spPr/>
        <p:txBody>
          <a:bodyPr/>
          <a:lstStyle/>
          <a:p>
            <a:fld id="{94C51DEF-A0F2-436A-B446-D206BED377C1}" type="slidenum">
              <a:rPr lang="de-DE" smtClean="0"/>
              <a:t>4</a:t>
            </a:fld>
            <a:endParaRPr lang="de-DE" dirty="0"/>
          </a:p>
        </p:txBody>
      </p:sp>
      <p:sp>
        <p:nvSpPr>
          <p:cNvPr id="6" name="Titel 3"/>
          <p:cNvSpPr txBox="1">
            <a:spLocks/>
          </p:cNvSpPr>
          <p:nvPr/>
        </p:nvSpPr>
        <p:spPr>
          <a:xfrm>
            <a:off x="252886" y="99900"/>
            <a:ext cx="8229600" cy="72494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endParaRPr lang="de-DE" sz="2600" dirty="0"/>
          </a:p>
        </p:txBody>
      </p:sp>
      <p:sp>
        <p:nvSpPr>
          <p:cNvPr id="2" name="Textfeld 1"/>
          <p:cNvSpPr txBox="1"/>
          <p:nvPr/>
        </p:nvSpPr>
        <p:spPr>
          <a:xfrm>
            <a:off x="16044" y="1052736"/>
            <a:ext cx="7055418" cy="646331"/>
          </a:xfrm>
          <a:prstGeom prst="rect">
            <a:avLst/>
          </a:prstGeom>
          <a:noFill/>
        </p:spPr>
        <p:txBody>
          <a:bodyPr wrap="square" rtlCol="0">
            <a:spAutoFit/>
          </a:bodyPr>
          <a:lstStyle/>
          <a:p>
            <a:pPr>
              <a:spcAft>
                <a:spcPts val="1500"/>
              </a:spcAft>
            </a:pPr>
            <a:r>
              <a:rPr lang="de-DE" sz="3600" b="1" dirty="0" smtClean="0">
                <a:latin typeface="Arial" panose="020B0604020202020204" pitchFamily="34" charset="0"/>
                <a:cs typeface="Arial" panose="020B0604020202020204" pitchFamily="34" charset="0"/>
              </a:rPr>
              <a:t>Biodiversitätsmanagement</a:t>
            </a:r>
          </a:p>
        </p:txBody>
      </p:sp>
      <p:sp>
        <p:nvSpPr>
          <p:cNvPr id="9" name="Textfeld 8"/>
          <p:cNvSpPr txBox="1"/>
          <p:nvPr/>
        </p:nvSpPr>
        <p:spPr>
          <a:xfrm>
            <a:off x="2555776" y="2164794"/>
            <a:ext cx="6336704" cy="400110"/>
          </a:xfrm>
          <a:prstGeom prst="rect">
            <a:avLst/>
          </a:prstGeom>
          <a:noFill/>
        </p:spPr>
        <p:txBody>
          <a:bodyPr wrap="square" rtlCol="0">
            <a:spAutoFit/>
          </a:bodyPr>
          <a:lstStyle/>
          <a:p>
            <a:r>
              <a:rPr lang="de-DE" sz="2000" b="1" dirty="0">
                <a:solidFill>
                  <a:schemeClr val="bg2">
                    <a:lumMod val="25000"/>
                  </a:schemeClr>
                </a:solidFill>
                <a:latin typeface="Arial" panose="020B0604020202020204" pitchFamily="34" charset="0"/>
                <a:cs typeface="Arial" panose="020B0604020202020204" pitchFamily="34" charset="0"/>
              </a:rPr>
              <a:t>…….. Potenziale schaffen – Was kann man tun? </a:t>
            </a:r>
            <a:endParaRPr lang="en-GB" sz="2000" b="1" dirty="0">
              <a:solidFill>
                <a:schemeClr val="bg2">
                  <a:lumMod val="25000"/>
                </a:schemeClr>
              </a:solidFill>
              <a:latin typeface="Arial" panose="020B0604020202020204" pitchFamily="34" charset="0"/>
              <a:cs typeface="Arial" panose="020B0604020202020204" pitchFamily="34" charset="0"/>
            </a:endParaRPr>
          </a:p>
        </p:txBody>
      </p:sp>
      <p:sp>
        <p:nvSpPr>
          <p:cNvPr id="11" name="Textfeld 10"/>
          <p:cNvSpPr txBox="1"/>
          <p:nvPr/>
        </p:nvSpPr>
        <p:spPr>
          <a:xfrm>
            <a:off x="246395" y="2708919"/>
            <a:ext cx="8646085" cy="2554545"/>
          </a:xfrm>
          <a:prstGeom prst="rect">
            <a:avLst/>
          </a:prstGeom>
          <a:noFill/>
        </p:spPr>
        <p:txBody>
          <a:bodyPr wrap="square" rtlCol="0">
            <a:spAutoFit/>
          </a:bodyPr>
          <a:lstStyle/>
          <a:p>
            <a:pPr marL="342900" indent="-342900">
              <a:buFont typeface="+mj-lt"/>
              <a:buAutoNum type="alphaLcPeriod"/>
            </a:pPr>
            <a:r>
              <a:rPr lang="en-US" sz="1600" dirty="0" smtClean="0">
                <a:solidFill>
                  <a:schemeClr val="bg2">
                    <a:lumMod val="25000"/>
                  </a:schemeClr>
                </a:solidFill>
                <a:latin typeface="Arial" panose="020B0604020202020204" pitchFamily="34" charset="0"/>
                <a:cs typeface="Arial" panose="020B0604020202020204" pitchFamily="34" charset="0"/>
              </a:rPr>
              <a:t>Schutz von </a:t>
            </a:r>
            <a:r>
              <a:rPr lang="en-US" sz="1600" dirty="0" err="1" smtClean="0">
                <a:solidFill>
                  <a:schemeClr val="bg2">
                    <a:lumMod val="25000"/>
                  </a:schemeClr>
                </a:solidFill>
                <a:latin typeface="Arial" panose="020B0604020202020204" pitchFamily="34" charset="0"/>
                <a:cs typeface="Arial" panose="020B0604020202020204" pitchFamily="34" charset="0"/>
              </a:rPr>
              <a:t>natürlichen</a:t>
            </a:r>
            <a:r>
              <a:rPr lang="en-US" sz="1600" dirty="0" smtClean="0">
                <a:solidFill>
                  <a:schemeClr val="bg2">
                    <a:lumMod val="25000"/>
                  </a:schemeClr>
                </a:solidFill>
                <a:latin typeface="Arial" panose="020B0604020202020204" pitchFamily="34" charset="0"/>
                <a:cs typeface="Arial" panose="020B0604020202020204" pitchFamily="34" charset="0"/>
              </a:rPr>
              <a:t> (</a:t>
            </a:r>
            <a:r>
              <a:rPr lang="en-US" sz="1600" dirty="0" err="1" smtClean="0">
                <a:solidFill>
                  <a:schemeClr val="bg2">
                    <a:lumMod val="25000"/>
                  </a:schemeClr>
                </a:solidFill>
                <a:latin typeface="Arial" panose="020B0604020202020204" pitchFamily="34" charset="0"/>
                <a:cs typeface="Arial" panose="020B0604020202020204" pitchFamily="34" charset="0"/>
              </a:rPr>
              <a:t>primären</a:t>
            </a:r>
            <a:r>
              <a:rPr lang="en-US" sz="1600" dirty="0" smtClean="0">
                <a:solidFill>
                  <a:schemeClr val="bg2">
                    <a:lumMod val="25000"/>
                  </a:schemeClr>
                </a:solidFill>
                <a:latin typeface="Arial" panose="020B0604020202020204" pitchFamily="34" charset="0"/>
                <a:cs typeface="Arial" panose="020B0604020202020204" pitchFamily="34" charset="0"/>
              </a:rPr>
              <a:t>) </a:t>
            </a:r>
            <a:r>
              <a:rPr lang="en-US" sz="1600" dirty="0" err="1" smtClean="0">
                <a:solidFill>
                  <a:schemeClr val="bg2">
                    <a:lumMod val="25000"/>
                  </a:schemeClr>
                </a:solidFill>
                <a:latin typeface="Arial" panose="020B0604020202020204" pitchFamily="34" charset="0"/>
                <a:cs typeface="Arial" panose="020B0604020202020204" pitchFamily="34" charset="0"/>
              </a:rPr>
              <a:t>Ökosystemen</a:t>
            </a:r>
            <a:r>
              <a:rPr lang="en-US" sz="1600" dirty="0" smtClean="0">
                <a:solidFill>
                  <a:schemeClr val="bg2">
                    <a:lumMod val="25000"/>
                  </a:schemeClr>
                </a:solidFill>
                <a:latin typeface="Arial" panose="020B0604020202020204" pitchFamily="34" charset="0"/>
                <a:cs typeface="Arial" panose="020B0604020202020204" pitchFamily="34" charset="0"/>
              </a:rPr>
              <a:t>, </a:t>
            </a:r>
            <a:r>
              <a:rPr lang="en-US" sz="1600" dirty="0" err="1" smtClean="0">
                <a:solidFill>
                  <a:schemeClr val="bg2">
                    <a:lumMod val="25000"/>
                  </a:schemeClr>
                </a:solidFill>
                <a:latin typeface="Arial" panose="020B0604020202020204" pitchFamily="34" charset="0"/>
                <a:cs typeface="Arial" panose="020B0604020202020204" pitchFamily="34" charset="0"/>
              </a:rPr>
              <a:t>naturnahen</a:t>
            </a:r>
            <a:r>
              <a:rPr lang="en-US" sz="1600" dirty="0" smtClean="0">
                <a:solidFill>
                  <a:schemeClr val="bg2">
                    <a:lumMod val="25000"/>
                  </a:schemeClr>
                </a:solidFill>
                <a:latin typeface="Arial" panose="020B0604020202020204" pitchFamily="34" charset="0"/>
                <a:cs typeface="Arial" panose="020B0604020202020204" pitchFamily="34" charset="0"/>
              </a:rPr>
              <a:t> </a:t>
            </a:r>
            <a:r>
              <a:rPr lang="en-US" sz="1600" dirty="0" err="1" smtClean="0">
                <a:solidFill>
                  <a:schemeClr val="bg2">
                    <a:lumMod val="25000"/>
                  </a:schemeClr>
                </a:solidFill>
                <a:latin typeface="Arial" panose="020B0604020202020204" pitchFamily="34" charset="0"/>
                <a:cs typeface="Arial" panose="020B0604020202020204" pitchFamily="34" charset="0"/>
              </a:rPr>
              <a:t>Habitaten</a:t>
            </a:r>
            <a:r>
              <a:rPr lang="en-US" sz="1600" dirty="0" smtClean="0">
                <a:solidFill>
                  <a:schemeClr val="bg2">
                    <a:lumMod val="25000"/>
                  </a:schemeClr>
                </a:solidFill>
                <a:latin typeface="Arial" panose="020B0604020202020204" pitchFamily="34" charset="0"/>
                <a:cs typeface="Arial" panose="020B0604020202020204" pitchFamily="34" charset="0"/>
              </a:rPr>
              <a:t> und </a:t>
            </a:r>
            <a:r>
              <a:rPr lang="en-US" sz="1600" dirty="0" err="1" smtClean="0">
                <a:solidFill>
                  <a:schemeClr val="bg2">
                    <a:lumMod val="25000"/>
                  </a:schemeClr>
                </a:solidFill>
                <a:latin typeface="Arial" panose="020B0604020202020204" pitchFamily="34" charset="0"/>
                <a:cs typeface="Arial" panose="020B0604020202020204" pitchFamily="34" charset="0"/>
              </a:rPr>
              <a:t>geschützten</a:t>
            </a:r>
            <a:r>
              <a:rPr lang="en-US" sz="1600" dirty="0" smtClean="0">
                <a:solidFill>
                  <a:schemeClr val="bg2">
                    <a:lumMod val="25000"/>
                  </a:schemeClr>
                </a:solidFill>
                <a:latin typeface="Arial" panose="020B0604020202020204" pitchFamily="34" charset="0"/>
                <a:cs typeface="Arial" panose="020B0604020202020204" pitchFamily="34" charset="0"/>
              </a:rPr>
              <a:t> </a:t>
            </a:r>
            <a:r>
              <a:rPr lang="en-US" sz="1600" dirty="0" err="1">
                <a:solidFill>
                  <a:schemeClr val="bg2">
                    <a:lumMod val="25000"/>
                  </a:schemeClr>
                </a:solidFill>
                <a:latin typeface="Arial" panose="020B0604020202020204" pitchFamily="34" charset="0"/>
                <a:cs typeface="Arial" panose="020B0604020202020204" pitchFamily="34" charset="0"/>
              </a:rPr>
              <a:t>G</a:t>
            </a:r>
            <a:r>
              <a:rPr lang="en-US" sz="1600" dirty="0" err="1" smtClean="0">
                <a:solidFill>
                  <a:schemeClr val="bg2">
                    <a:lumMod val="25000"/>
                  </a:schemeClr>
                </a:solidFill>
                <a:latin typeface="Arial" panose="020B0604020202020204" pitchFamily="34" charset="0"/>
                <a:cs typeface="Arial" panose="020B0604020202020204" pitchFamily="34" charset="0"/>
              </a:rPr>
              <a:t>ebieten</a:t>
            </a:r>
            <a:r>
              <a:rPr lang="en-US" sz="1600" dirty="0" smtClean="0">
                <a:solidFill>
                  <a:schemeClr val="bg2">
                    <a:lumMod val="25000"/>
                  </a:schemeClr>
                </a:solidFill>
                <a:latin typeface="Arial" panose="020B0604020202020204" pitchFamily="34" charset="0"/>
                <a:cs typeface="Arial" panose="020B0604020202020204" pitchFamily="34" charset="0"/>
              </a:rPr>
              <a:t>  </a:t>
            </a:r>
          </a:p>
          <a:p>
            <a:pPr marL="342900" indent="-342900">
              <a:buFont typeface="+mj-lt"/>
              <a:buAutoNum type="alphaLcPeriod"/>
            </a:pPr>
            <a:r>
              <a:rPr lang="en-US" sz="1600" dirty="0" smtClean="0">
                <a:solidFill>
                  <a:schemeClr val="bg2">
                    <a:lumMod val="25000"/>
                  </a:schemeClr>
                </a:solidFill>
                <a:latin typeface="Arial" panose="020B0604020202020204" pitchFamily="34" charset="0"/>
                <a:cs typeface="Arial" panose="020B0604020202020204" pitchFamily="34" charset="0"/>
              </a:rPr>
              <a:t>Schutz von </a:t>
            </a:r>
            <a:r>
              <a:rPr lang="en-US" sz="1600" dirty="0" err="1" smtClean="0">
                <a:solidFill>
                  <a:schemeClr val="bg2">
                    <a:lumMod val="25000"/>
                  </a:schemeClr>
                </a:solidFill>
                <a:latin typeface="Arial" panose="020B0604020202020204" pitchFamily="34" charset="0"/>
                <a:cs typeface="Arial" panose="020B0604020202020204" pitchFamily="34" charset="0"/>
              </a:rPr>
              <a:t>Gewässern</a:t>
            </a:r>
            <a:r>
              <a:rPr lang="en-US" sz="1600" dirty="0" smtClean="0">
                <a:solidFill>
                  <a:schemeClr val="bg2">
                    <a:lumMod val="25000"/>
                  </a:schemeClr>
                </a:solidFill>
                <a:latin typeface="Arial" panose="020B0604020202020204" pitchFamily="34" charset="0"/>
                <a:cs typeface="Arial" panose="020B0604020202020204" pitchFamily="34" charset="0"/>
              </a:rPr>
              <a:t>, Management der </a:t>
            </a:r>
            <a:r>
              <a:rPr lang="en-US" sz="1600" dirty="0" err="1" smtClean="0">
                <a:solidFill>
                  <a:schemeClr val="bg2">
                    <a:lumMod val="25000"/>
                  </a:schemeClr>
                </a:solidFill>
                <a:latin typeface="Arial" panose="020B0604020202020204" pitchFamily="34" charset="0"/>
                <a:cs typeface="Arial" panose="020B0604020202020204" pitchFamily="34" charset="0"/>
              </a:rPr>
              <a:t>Gewässerrandstreifen</a:t>
            </a:r>
            <a:endParaRPr lang="de-DE" sz="1600" dirty="0" smtClean="0">
              <a:solidFill>
                <a:schemeClr val="bg2">
                  <a:lumMod val="25000"/>
                </a:schemeClr>
              </a:solidFill>
              <a:latin typeface="Arial" panose="020B0604020202020204" pitchFamily="34" charset="0"/>
              <a:cs typeface="Arial" panose="020B0604020202020204" pitchFamily="34" charset="0"/>
            </a:endParaRPr>
          </a:p>
          <a:p>
            <a:pPr marL="342900" indent="-342900">
              <a:buFont typeface="+mj-lt"/>
              <a:buAutoNum type="alphaLcPeriod"/>
            </a:pPr>
            <a:r>
              <a:rPr lang="en-US" sz="1600" dirty="0" err="1" smtClean="0">
                <a:solidFill>
                  <a:schemeClr val="bg2">
                    <a:lumMod val="25000"/>
                  </a:schemeClr>
                </a:solidFill>
                <a:latin typeface="Arial" panose="020B0604020202020204" pitchFamily="34" charset="0"/>
                <a:cs typeface="Arial" panose="020B0604020202020204" pitchFamily="34" charset="0"/>
              </a:rPr>
              <a:t>Mindestanteil</a:t>
            </a:r>
            <a:r>
              <a:rPr lang="en-US" sz="1600" dirty="0" smtClean="0">
                <a:solidFill>
                  <a:schemeClr val="bg2">
                    <a:lumMod val="25000"/>
                  </a:schemeClr>
                </a:solidFill>
                <a:latin typeface="Arial" panose="020B0604020202020204" pitchFamily="34" charset="0"/>
                <a:cs typeface="Arial" panose="020B0604020202020204" pitchFamily="34" charset="0"/>
              </a:rPr>
              <a:t> an </a:t>
            </a:r>
            <a:r>
              <a:rPr lang="en-US" sz="1600" dirty="0" err="1" smtClean="0">
                <a:solidFill>
                  <a:schemeClr val="bg2">
                    <a:lumMod val="25000"/>
                  </a:schemeClr>
                </a:solidFill>
                <a:latin typeface="Arial" panose="020B0604020202020204" pitchFamily="34" charset="0"/>
                <a:cs typeface="Arial" panose="020B0604020202020204" pitchFamily="34" charset="0"/>
              </a:rPr>
              <a:t>naturnahen</a:t>
            </a:r>
            <a:r>
              <a:rPr lang="en-US" sz="1600" dirty="0" smtClean="0">
                <a:solidFill>
                  <a:schemeClr val="bg2">
                    <a:lumMod val="25000"/>
                  </a:schemeClr>
                </a:solidFill>
                <a:latin typeface="Arial" panose="020B0604020202020204" pitchFamily="34" charset="0"/>
                <a:cs typeface="Arial" panose="020B0604020202020204" pitchFamily="34" charset="0"/>
              </a:rPr>
              <a:t> </a:t>
            </a:r>
            <a:r>
              <a:rPr lang="en-US" sz="1600" dirty="0" err="1" smtClean="0">
                <a:solidFill>
                  <a:schemeClr val="bg2">
                    <a:lumMod val="25000"/>
                  </a:schemeClr>
                </a:solidFill>
                <a:latin typeface="Arial" panose="020B0604020202020204" pitchFamily="34" charset="0"/>
                <a:cs typeface="Arial" panose="020B0604020202020204" pitchFamily="34" charset="0"/>
              </a:rPr>
              <a:t>Habiaten</a:t>
            </a:r>
            <a:r>
              <a:rPr lang="en-US" sz="1600" dirty="0" smtClean="0">
                <a:solidFill>
                  <a:schemeClr val="bg2">
                    <a:lumMod val="25000"/>
                  </a:schemeClr>
                </a:solidFill>
                <a:latin typeface="Arial" panose="020B0604020202020204" pitchFamily="34" charset="0"/>
                <a:cs typeface="Arial" panose="020B0604020202020204" pitchFamily="34" charset="0"/>
              </a:rPr>
              <a:t> </a:t>
            </a:r>
          </a:p>
          <a:p>
            <a:pPr marL="342900" indent="-342900">
              <a:buFont typeface="+mj-lt"/>
              <a:buAutoNum type="alphaLcPeriod"/>
            </a:pPr>
            <a:r>
              <a:rPr lang="en-US" sz="1600" dirty="0" err="1" smtClean="0">
                <a:solidFill>
                  <a:schemeClr val="bg2">
                    <a:lumMod val="25000"/>
                  </a:schemeClr>
                </a:solidFill>
                <a:latin typeface="Arial" panose="020B0604020202020204" pitchFamily="34" charset="0"/>
                <a:cs typeface="Arial" panose="020B0604020202020204" pitchFamily="34" charset="0"/>
              </a:rPr>
              <a:t>Pflege</a:t>
            </a:r>
            <a:r>
              <a:rPr lang="en-US" sz="1600" dirty="0" smtClean="0">
                <a:solidFill>
                  <a:schemeClr val="bg2">
                    <a:lumMod val="25000"/>
                  </a:schemeClr>
                </a:solidFill>
                <a:latin typeface="Arial" panose="020B0604020202020204" pitchFamily="34" charset="0"/>
                <a:cs typeface="Arial" panose="020B0604020202020204" pitchFamily="34" charset="0"/>
              </a:rPr>
              <a:t> von </a:t>
            </a:r>
            <a:r>
              <a:rPr lang="en-US" sz="1600" dirty="0" err="1" smtClean="0">
                <a:solidFill>
                  <a:schemeClr val="bg2">
                    <a:lumMod val="25000"/>
                  </a:schemeClr>
                </a:solidFill>
                <a:latin typeface="Arial" panose="020B0604020202020204" pitchFamily="34" charset="0"/>
                <a:cs typeface="Arial" panose="020B0604020202020204" pitchFamily="34" charset="0"/>
              </a:rPr>
              <a:t>naturnahen</a:t>
            </a:r>
            <a:r>
              <a:rPr lang="en-US" sz="1600" dirty="0" smtClean="0">
                <a:solidFill>
                  <a:schemeClr val="bg2">
                    <a:lumMod val="25000"/>
                  </a:schemeClr>
                </a:solidFill>
                <a:latin typeface="Arial" panose="020B0604020202020204" pitchFamily="34" charset="0"/>
                <a:cs typeface="Arial" panose="020B0604020202020204" pitchFamily="34" charset="0"/>
              </a:rPr>
              <a:t> </a:t>
            </a:r>
            <a:r>
              <a:rPr lang="en-US" sz="1600" dirty="0" err="1" smtClean="0">
                <a:solidFill>
                  <a:schemeClr val="bg2">
                    <a:lumMod val="25000"/>
                  </a:schemeClr>
                </a:solidFill>
                <a:latin typeface="Arial" panose="020B0604020202020204" pitchFamily="34" charset="0"/>
                <a:cs typeface="Arial" panose="020B0604020202020204" pitchFamily="34" charset="0"/>
              </a:rPr>
              <a:t>Habitaten</a:t>
            </a:r>
            <a:r>
              <a:rPr lang="en-US" sz="1600" dirty="0" smtClean="0">
                <a:solidFill>
                  <a:schemeClr val="bg2">
                    <a:lumMod val="25000"/>
                  </a:schemeClr>
                </a:solidFill>
                <a:latin typeface="Arial" panose="020B0604020202020204" pitchFamily="34" charset="0"/>
                <a:cs typeface="Arial" panose="020B0604020202020204" pitchFamily="34" charset="0"/>
              </a:rPr>
              <a:t> </a:t>
            </a:r>
            <a:endParaRPr lang="en-US" sz="1600" dirty="0">
              <a:solidFill>
                <a:schemeClr val="bg2">
                  <a:lumMod val="25000"/>
                </a:schemeClr>
              </a:solidFill>
              <a:latin typeface="Arial" panose="020B0604020202020204" pitchFamily="34" charset="0"/>
              <a:cs typeface="Arial" panose="020B0604020202020204" pitchFamily="34" charset="0"/>
            </a:endParaRPr>
          </a:p>
          <a:p>
            <a:pPr marL="342900" indent="-342900">
              <a:buFont typeface="+mj-lt"/>
              <a:buAutoNum type="alphaLcPeriod"/>
            </a:pPr>
            <a:r>
              <a:rPr lang="en-US" sz="1600" dirty="0" err="1" smtClean="0">
                <a:solidFill>
                  <a:schemeClr val="bg2">
                    <a:lumMod val="25000"/>
                  </a:schemeClr>
                </a:solidFill>
                <a:latin typeface="Arial" panose="020B0604020202020204" pitchFamily="34" charset="0"/>
                <a:cs typeface="Arial" panose="020B0604020202020204" pitchFamily="34" charset="0"/>
              </a:rPr>
              <a:t>Schaffung</a:t>
            </a:r>
            <a:r>
              <a:rPr lang="en-US" sz="1600" dirty="0" smtClean="0">
                <a:solidFill>
                  <a:schemeClr val="bg2">
                    <a:lumMod val="25000"/>
                  </a:schemeClr>
                </a:solidFill>
                <a:latin typeface="Arial" panose="020B0604020202020204" pitchFamily="34" charset="0"/>
                <a:cs typeface="Arial" panose="020B0604020202020204" pitchFamily="34" charset="0"/>
              </a:rPr>
              <a:t> von </a:t>
            </a:r>
            <a:r>
              <a:rPr lang="en-US" sz="1600" dirty="0" err="1" smtClean="0">
                <a:solidFill>
                  <a:schemeClr val="bg2">
                    <a:lumMod val="25000"/>
                  </a:schemeClr>
                </a:solidFill>
                <a:latin typeface="Arial" panose="020B0604020202020204" pitchFamily="34" charset="0"/>
                <a:cs typeface="Arial" panose="020B0604020202020204" pitchFamily="34" charset="0"/>
              </a:rPr>
              <a:t>Biotop-Korridoren</a:t>
            </a:r>
            <a:r>
              <a:rPr lang="en-US" sz="1600" dirty="0" smtClean="0">
                <a:solidFill>
                  <a:schemeClr val="bg2">
                    <a:lumMod val="25000"/>
                  </a:schemeClr>
                </a:solidFill>
                <a:latin typeface="Arial" panose="020B0604020202020204" pitchFamily="34" charset="0"/>
                <a:cs typeface="Arial" panose="020B0604020202020204" pitchFamily="34" charset="0"/>
              </a:rPr>
              <a:t>  </a:t>
            </a:r>
            <a:endParaRPr lang="de-DE" sz="1600" dirty="0" smtClean="0">
              <a:solidFill>
                <a:schemeClr val="bg2">
                  <a:lumMod val="25000"/>
                </a:schemeClr>
              </a:solidFill>
              <a:latin typeface="Arial" panose="020B0604020202020204" pitchFamily="34" charset="0"/>
              <a:cs typeface="Arial" panose="020B0604020202020204" pitchFamily="34" charset="0"/>
            </a:endParaRPr>
          </a:p>
          <a:p>
            <a:pPr marL="342900" indent="-342900">
              <a:buFont typeface="+mj-lt"/>
              <a:buAutoNum type="alphaLcPeriod"/>
            </a:pPr>
            <a:r>
              <a:rPr lang="de-DE" sz="1600" dirty="0" smtClean="0">
                <a:solidFill>
                  <a:schemeClr val="bg2">
                    <a:lumMod val="25000"/>
                  </a:schemeClr>
                </a:solidFill>
                <a:latin typeface="Arial" panose="020B0604020202020204" pitchFamily="34" charset="0"/>
                <a:cs typeface="Arial" panose="020B0604020202020204" pitchFamily="34" charset="0"/>
              </a:rPr>
              <a:t>Erhaltung von Grünland </a:t>
            </a:r>
            <a:endParaRPr lang="de-DE" sz="1600" dirty="0">
              <a:solidFill>
                <a:schemeClr val="bg2">
                  <a:lumMod val="25000"/>
                </a:schemeClr>
              </a:solidFill>
              <a:latin typeface="Arial" panose="020B0604020202020204" pitchFamily="34" charset="0"/>
              <a:cs typeface="Arial" panose="020B0604020202020204" pitchFamily="34" charset="0"/>
            </a:endParaRPr>
          </a:p>
          <a:p>
            <a:pPr marL="342900" indent="-342900">
              <a:buFont typeface="+mj-lt"/>
              <a:buAutoNum type="alphaLcPeriod"/>
            </a:pPr>
            <a:r>
              <a:rPr lang="en-US" sz="1600" dirty="0" err="1" smtClean="0">
                <a:solidFill>
                  <a:schemeClr val="bg2">
                    <a:lumMod val="25000"/>
                  </a:schemeClr>
                </a:solidFill>
                <a:latin typeface="Arial" panose="020B0604020202020204" pitchFamily="34" charset="0"/>
                <a:cs typeface="Arial" panose="020B0604020202020204" pitchFamily="34" charset="0"/>
              </a:rPr>
              <a:t>Besondere</a:t>
            </a:r>
            <a:r>
              <a:rPr lang="en-US" sz="1600" dirty="0" smtClean="0">
                <a:solidFill>
                  <a:schemeClr val="bg2">
                    <a:lumMod val="25000"/>
                  </a:schemeClr>
                </a:solidFill>
                <a:latin typeface="Arial" panose="020B0604020202020204" pitchFamily="34" charset="0"/>
                <a:cs typeface="Arial" panose="020B0604020202020204" pitchFamily="34" charset="0"/>
              </a:rPr>
              <a:t> </a:t>
            </a:r>
            <a:r>
              <a:rPr lang="en-US" sz="1600" dirty="0" err="1" smtClean="0">
                <a:solidFill>
                  <a:schemeClr val="bg2">
                    <a:lumMod val="25000"/>
                  </a:schemeClr>
                </a:solidFill>
                <a:latin typeface="Arial" panose="020B0604020202020204" pitchFamily="34" charset="0"/>
                <a:cs typeface="Arial" panose="020B0604020202020204" pitchFamily="34" charset="0"/>
              </a:rPr>
              <a:t>Maßnahmen</a:t>
            </a:r>
            <a:r>
              <a:rPr lang="en-US" sz="1600" dirty="0" smtClean="0">
                <a:solidFill>
                  <a:schemeClr val="bg2">
                    <a:lumMod val="25000"/>
                  </a:schemeClr>
                </a:solidFill>
                <a:latin typeface="Arial" panose="020B0604020202020204" pitchFamily="34" charset="0"/>
                <a:cs typeface="Arial" panose="020B0604020202020204" pitchFamily="34" charset="0"/>
              </a:rPr>
              <a:t> </a:t>
            </a:r>
            <a:r>
              <a:rPr lang="en-US" sz="1600" dirty="0" err="1" smtClean="0">
                <a:solidFill>
                  <a:schemeClr val="bg2">
                    <a:lumMod val="25000"/>
                  </a:schemeClr>
                </a:solidFill>
                <a:latin typeface="Arial" panose="020B0604020202020204" pitchFamily="34" charset="0"/>
                <a:cs typeface="Arial" panose="020B0604020202020204" pitchFamily="34" charset="0"/>
              </a:rPr>
              <a:t>zum</a:t>
            </a:r>
            <a:r>
              <a:rPr lang="en-US" sz="1600" dirty="0" smtClean="0">
                <a:solidFill>
                  <a:schemeClr val="bg2">
                    <a:lumMod val="25000"/>
                  </a:schemeClr>
                </a:solidFill>
                <a:latin typeface="Arial" panose="020B0604020202020204" pitchFamily="34" charset="0"/>
                <a:cs typeface="Arial" panose="020B0604020202020204" pitchFamily="34" charset="0"/>
              </a:rPr>
              <a:t> </a:t>
            </a:r>
            <a:r>
              <a:rPr lang="en-US" sz="1600" dirty="0" err="1" smtClean="0">
                <a:solidFill>
                  <a:schemeClr val="bg2">
                    <a:lumMod val="25000"/>
                  </a:schemeClr>
                </a:solidFill>
                <a:latin typeface="Arial" panose="020B0604020202020204" pitchFamily="34" charset="0"/>
                <a:cs typeface="Arial" panose="020B0604020202020204" pitchFamily="34" charset="0"/>
              </a:rPr>
              <a:t>Artenschutz</a:t>
            </a:r>
            <a:endParaRPr lang="de-DE" sz="1600" dirty="0" smtClean="0">
              <a:solidFill>
                <a:schemeClr val="bg2">
                  <a:lumMod val="25000"/>
                </a:schemeClr>
              </a:solidFill>
              <a:latin typeface="Arial" panose="020B0604020202020204" pitchFamily="34" charset="0"/>
              <a:cs typeface="Arial" panose="020B0604020202020204" pitchFamily="34" charset="0"/>
            </a:endParaRPr>
          </a:p>
          <a:p>
            <a:pPr marL="342900" indent="-342900">
              <a:buFont typeface="+mj-lt"/>
              <a:buAutoNum type="alphaLcPeriod"/>
            </a:pPr>
            <a:r>
              <a:rPr lang="en-US" sz="1600" dirty="0" err="1" smtClean="0">
                <a:solidFill>
                  <a:schemeClr val="bg2">
                    <a:lumMod val="25000"/>
                  </a:schemeClr>
                </a:solidFill>
                <a:latin typeface="Arial" panose="020B0604020202020204" pitchFamily="34" charset="0"/>
                <a:cs typeface="Arial" panose="020B0604020202020204" pitchFamily="34" charset="0"/>
              </a:rPr>
              <a:t>Verhinderung</a:t>
            </a:r>
            <a:r>
              <a:rPr lang="en-US" sz="1600" dirty="0" smtClean="0">
                <a:solidFill>
                  <a:schemeClr val="bg2">
                    <a:lumMod val="25000"/>
                  </a:schemeClr>
                </a:solidFill>
                <a:latin typeface="Arial" panose="020B0604020202020204" pitchFamily="34" charset="0"/>
                <a:cs typeface="Arial" panose="020B0604020202020204" pitchFamily="34" charset="0"/>
              </a:rPr>
              <a:t> der </a:t>
            </a:r>
            <a:r>
              <a:rPr lang="en-US" sz="1600" dirty="0" err="1" smtClean="0">
                <a:solidFill>
                  <a:schemeClr val="bg2">
                    <a:lumMod val="25000"/>
                  </a:schemeClr>
                </a:solidFill>
                <a:latin typeface="Arial" panose="020B0604020202020204" pitchFamily="34" charset="0"/>
                <a:cs typeface="Arial" panose="020B0604020202020204" pitchFamily="34" charset="0"/>
              </a:rPr>
              <a:t>Einschleppung</a:t>
            </a:r>
            <a:r>
              <a:rPr lang="en-US" sz="1600" dirty="0" smtClean="0">
                <a:solidFill>
                  <a:schemeClr val="bg2">
                    <a:lumMod val="25000"/>
                  </a:schemeClr>
                </a:solidFill>
                <a:latin typeface="Arial" panose="020B0604020202020204" pitchFamily="34" charset="0"/>
                <a:cs typeface="Arial" panose="020B0604020202020204" pitchFamily="34" charset="0"/>
              </a:rPr>
              <a:t> und der </a:t>
            </a:r>
            <a:r>
              <a:rPr lang="en-US" sz="1600" dirty="0" err="1" smtClean="0">
                <a:solidFill>
                  <a:schemeClr val="bg2">
                    <a:lumMod val="25000"/>
                  </a:schemeClr>
                </a:solidFill>
                <a:latin typeface="Arial" panose="020B0604020202020204" pitchFamily="34" charset="0"/>
                <a:cs typeface="Arial" panose="020B0604020202020204" pitchFamily="34" charset="0"/>
              </a:rPr>
              <a:t>Verbeitung</a:t>
            </a:r>
            <a:r>
              <a:rPr lang="en-US" sz="1600" dirty="0" smtClean="0">
                <a:solidFill>
                  <a:schemeClr val="bg2">
                    <a:lumMod val="25000"/>
                  </a:schemeClr>
                </a:solidFill>
                <a:latin typeface="Arial" panose="020B0604020202020204" pitchFamily="34" charset="0"/>
                <a:cs typeface="Arial" panose="020B0604020202020204" pitchFamily="34" charset="0"/>
              </a:rPr>
              <a:t> </a:t>
            </a:r>
            <a:r>
              <a:rPr lang="en-US" sz="1600" dirty="0" err="1" smtClean="0">
                <a:solidFill>
                  <a:schemeClr val="bg2">
                    <a:lumMod val="25000"/>
                  </a:schemeClr>
                </a:solidFill>
                <a:latin typeface="Arial" panose="020B0604020202020204" pitchFamily="34" charset="0"/>
                <a:cs typeface="Arial" panose="020B0604020202020204" pitchFamily="34" charset="0"/>
              </a:rPr>
              <a:t>invaisver</a:t>
            </a:r>
            <a:r>
              <a:rPr lang="en-US" sz="1600" dirty="0" smtClean="0">
                <a:solidFill>
                  <a:schemeClr val="bg2">
                    <a:lumMod val="25000"/>
                  </a:schemeClr>
                </a:solidFill>
                <a:latin typeface="Arial" panose="020B0604020202020204" pitchFamily="34" charset="0"/>
                <a:cs typeface="Arial" panose="020B0604020202020204" pitchFamily="34" charset="0"/>
              </a:rPr>
              <a:t>, </a:t>
            </a:r>
            <a:r>
              <a:rPr lang="en-US" sz="1600" dirty="0" err="1" smtClean="0">
                <a:solidFill>
                  <a:schemeClr val="bg2">
                    <a:lumMod val="25000"/>
                  </a:schemeClr>
                </a:solidFill>
                <a:latin typeface="Arial" panose="020B0604020202020204" pitchFamily="34" charset="0"/>
                <a:cs typeface="Arial" panose="020B0604020202020204" pitchFamily="34" charset="0"/>
              </a:rPr>
              <a:t>gebietsfremder</a:t>
            </a:r>
            <a:r>
              <a:rPr lang="en-US" sz="1600" dirty="0" smtClean="0">
                <a:solidFill>
                  <a:schemeClr val="bg2">
                    <a:lumMod val="25000"/>
                  </a:schemeClr>
                </a:solidFill>
                <a:latin typeface="Arial" panose="020B0604020202020204" pitchFamily="34" charset="0"/>
                <a:cs typeface="Arial" panose="020B0604020202020204" pitchFamily="34" charset="0"/>
              </a:rPr>
              <a:t>  </a:t>
            </a:r>
            <a:r>
              <a:rPr lang="en-US" sz="1600" dirty="0" err="1" smtClean="0">
                <a:solidFill>
                  <a:schemeClr val="bg2">
                    <a:lumMod val="25000"/>
                  </a:schemeClr>
                </a:solidFill>
                <a:latin typeface="Arial" panose="020B0604020202020204" pitchFamily="34" charset="0"/>
                <a:cs typeface="Arial" panose="020B0604020202020204" pitchFamily="34" charset="0"/>
              </a:rPr>
              <a:t>Arten</a:t>
            </a:r>
            <a:endParaRPr lang="de-DE" sz="1600" dirty="0" smtClean="0">
              <a:solidFill>
                <a:schemeClr val="bg2">
                  <a:lumMod val="25000"/>
                </a:schemeClr>
              </a:solidFill>
              <a:latin typeface="Arial" panose="020B0604020202020204" pitchFamily="34" charset="0"/>
              <a:cs typeface="Arial" panose="020B0604020202020204" pitchFamily="34" charset="0"/>
            </a:endParaRPr>
          </a:p>
          <a:p>
            <a:pPr marL="342900" indent="-342900">
              <a:buFont typeface="+mj-lt"/>
              <a:buAutoNum type="alphaLcPeriod"/>
            </a:pPr>
            <a:r>
              <a:rPr lang="de-DE" sz="1600" dirty="0" smtClean="0">
                <a:solidFill>
                  <a:schemeClr val="bg2">
                    <a:lumMod val="25000"/>
                  </a:schemeClr>
                </a:solidFill>
                <a:latin typeface="Arial" panose="020B0604020202020204" pitchFamily="34" charset="0"/>
                <a:cs typeface="Arial" panose="020B0604020202020204" pitchFamily="34" charset="0"/>
              </a:rPr>
              <a:t>Wildsammlung</a:t>
            </a:r>
            <a:endParaRPr lang="en-GB" sz="1600" dirty="0">
              <a:solidFill>
                <a:schemeClr val="bg2">
                  <a:lumMod val="25000"/>
                </a:schemeClr>
              </a:solidFill>
              <a:latin typeface="Arial" panose="020B0604020202020204" pitchFamily="34" charset="0"/>
              <a:cs typeface="Arial" panose="020B0604020202020204" pitchFamily="34" charset="0"/>
            </a:endParaRPr>
          </a:p>
        </p:txBody>
      </p:sp>
      <p:cxnSp>
        <p:nvCxnSpPr>
          <p:cNvPr id="15" name="Gerade Verbindung 14"/>
          <p:cNvCxnSpPr/>
          <p:nvPr/>
        </p:nvCxnSpPr>
        <p:spPr>
          <a:xfrm>
            <a:off x="323528" y="4365104"/>
            <a:ext cx="2592288"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p:nvCxnSpPr>
        <p:spPr>
          <a:xfrm>
            <a:off x="246395" y="5085184"/>
            <a:ext cx="2592288"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p:nvCxnSpPr>
        <p:spPr>
          <a:xfrm>
            <a:off x="252886" y="4824862"/>
            <a:ext cx="8229600"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14" name="Textfeld 13"/>
          <p:cNvSpPr txBox="1"/>
          <p:nvPr/>
        </p:nvSpPr>
        <p:spPr>
          <a:xfrm>
            <a:off x="7536437" y="6570155"/>
            <a:ext cx="1584176" cy="215444"/>
          </a:xfrm>
          <a:prstGeom prst="rect">
            <a:avLst/>
          </a:prstGeom>
          <a:noFill/>
        </p:spPr>
        <p:txBody>
          <a:bodyPr wrap="square" rtlCol="0">
            <a:spAutoFit/>
          </a:bodyPr>
          <a:lstStyle/>
          <a:p>
            <a:pPr algn="r"/>
            <a:r>
              <a:rPr lang="de-DE" sz="800" dirty="0" smtClean="0">
                <a:solidFill>
                  <a:schemeClr val="bg2">
                    <a:lumMod val="25000"/>
                  </a:schemeClr>
                </a:solidFill>
                <a:latin typeface="Arial" panose="020B0604020202020204" pitchFamily="34" charset="0"/>
                <a:cs typeface="Arial" panose="020B0604020202020204" pitchFamily="34" charset="0"/>
              </a:rPr>
              <a:t>© </a:t>
            </a:r>
            <a:r>
              <a:rPr lang="de-DE" sz="800" dirty="0" err="1" smtClean="0">
                <a:solidFill>
                  <a:schemeClr val="bg2">
                    <a:lumMod val="25000"/>
                  </a:schemeClr>
                </a:solidFill>
                <a:latin typeface="Arial" panose="020B0604020202020204" pitchFamily="34" charset="0"/>
                <a:cs typeface="Arial" panose="020B0604020202020204" pitchFamily="34" charset="0"/>
              </a:rPr>
              <a:t>pictures</a:t>
            </a:r>
            <a:r>
              <a:rPr lang="de-DE" sz="800" dirty="0" smtClean="0">
                <a:solidFill>
                  <a:schemeClr val="bg2">
                    <a:lumMod val="25000"/>
                  </a:schemeClr>
                </a:solidFill>
                <a:latin typeface="Arial" panose="020B0604020202020204" pitchFamily="34" charset="0"/>
                <a:cs typeface="Arial" panose="020B0604020202020204" pitchFamily="34" charset="0"/>
              </a:rPr>
              <a:t>: </a:t>
            </a:r>
            <a:r>
              <a:rPr lang="de-DE" sz="800" dirty="0" err="1" smtClean="0">
                <a:solidFill>
                  <a:schemeClr val="bg2">
                    <a:lumMod val="25000"/>
                  </a:schemeClr>
                </a:solidFill>
                <a:latin typeface="Arial" panose="020B0604020202020204" pitchFamily="34" charset="0"/>
                <a:cs typeface="Arial" panose="020B0604020202020204" pitchFamily="34" charset="0"/>
              </a:rPr>
              <a:t>pixabay</a:t>
            </a:r>
            <a:endParaRPr lang="en-GB" sz="800" dirty="0">
              <a:solidFill>
                <a:schemeClr val="bg2">
                  <a:lumMod val="25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9335103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3"/>
          <p:cNvSpPr txBox="1">
            <a:spLocks/>
          </p:cNvSpPr>
          <p:nvPr/>
        </p:nvSpPr>
        <p:spPr>
          <a:xfrm>
            <a:off x="252886" y="99900"/>
            <a:ext cx="8229600" cy="72494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dirty="0" smtClean="0"/>
              <a:t>Biodiversitätsmanagement</a:t>
            </a:r>
            <a:endParaRPr lang="de-DE" sz="2600" dirty="0"/>
          </a:p>
        </p:txBody>
      </p:sp>
      <p:sp>
        <p:nvSpPr>
          <p:cNvPr id="4" name="Textfeld 3"/>
          <p:cNvSpPr txBox="1"/>
          <p:nvPr/>
        </p:nvSpPr>
        <p:spPr>
          <a:xfrm>
            <a:off x="252886" y="2492896"/>
            <a:ext cx="4895178" cy="1477328"/>
          </a:xfrm>
          <a:prstGeom prst="rect">
            <a:avLst/>
          </a:prstGeom>
          <a:noFill/>
        </p:spPr>
        <p:txBody>
          <a:bodyPr wrap="square" rtlCol="0">
            <a:spAutoFit/>
          </a:bodyPr>
          <a:lstStyle/>
          <a:p>
            <a:r>
              <a:rPr lang="en-GB" b="1" dirty="0" err="1" smtClean="0">
                <a:solidFill>
                  <a:schemeClr val="bg2">
                    <a:lumMod val="25000"/>
                  </a:schemeClr>
                </a:solidFill>
                <a:latin typeface="Arial" panose="020B0604020202020204" pitchFamily="34" charset="0"/>
                <a:cs typeface="Arial" panose="020B0604020202020204" pitchFamily="34" charset="0"/>
              </a:rPr>
              <a:t>Aus</a:t>
            </a:r>
            <a:r>
              <a:rPr lang="en-GB" b="1" dirty="0" smtClean="0">
                <a:solidFill>
                  <a:schemeClr val="bg2">
                    <a:lumMod val="25000"/>
                  </a:schemeClr>
                </a:solidFill>
                <a:latin typeface="Arial" panose="020B0604020202020204" pitchFamily="34" charset="0"/>
                <a:cs typeface="Arial" panose="020B0604020202020204" pitchFamily="34" charset="0"/>
              </a:rPr>
              <a:t> </a:t>
            </a:r>
            <a:r>
              <a:rPr lang="en-GB" b="1" dirty="0" err="1" smtClean="0">
                <a:solidFill>
                  <a:schemeClr val="bg2">
                    <a:lumMod val="25000"/>
                  </a:schemeClr>
                </a:solidFill>
                <a:latin typeface="Arial" panose="020B0604020202020204" pitchFamily="34" charset="0"/>
                <a:cs typeface="Arial" panose="020B0604020202020204" pitchFamily="34" charset="0"/>
              </a:rPr>
              <a:t>Ihrer</a:t>
            </a:r>
            <a:r>
              <a:rPr lang="en-GB" b="1" dirty="0" smtClean="0">
                <a:solidFill>
                  <a:schemeClr val="bg2">
                    <a:lumMod val="25000"/>
                  </a:schemeClr>
                </a:solidFill>
                <a:latin typeface="Arial" panose="020B0604020202020204" pitchFamily="34" charset="0"/>
                <a:cs typeface="Arial" panose="020B0604020202020204" pitchFamily="34" charset="0"/>
              </a:rPr>
              <a:t> </a:t>
            </a:r>
            <a:r>
              <a:rPr lang="en-GB" b="1" dirty="0" err="1" smtClean="0">
                <a:solidFill>
                  <a:schemeClr val="bg2">
                    <a:lumMod val="25000"/>
                  </a:schemeClr>
                </a:solidFill>
                <a:latin typeface="Arial" panose="020B0604020202020204" pitchFamily="34" charset="0"/>
                <a:cs typeface="Arial" panose="020B0604020202020204" pitchFamily="34" charset="0"/>
              </a:rPr>
              <a:t>Sicht</a:t>
            </a:r>
            <a:r>
              <a:rPr lang="en-GB" b="1" dirty="0" smtClean="0">
                <a:solidFill>
                  <a:schemeClr val="bg2">
                    <a:lumMod val="25000"/>
                  </a:schemeClr>
                </a:solidFill>
                <a:latin typeface="Arial" panose="020B0604020202020204" pitchFamily="34" charset="0"/>
                <a:cs typeface="Arial" panose="020B0604020202020204" pitchFamily="34" charset="0"/>
              </a:rPr>
              <a:t>: </a:t>
            </a:r>
            <a:endParaRPr lang="en-GB" b="1" dirty="0" smtClean="0">
              <a:solidFill>
                <a:schemeClr val="bg2">
                  <a:lumMod val="25000"/>
                </a:schemeClr>
              </a:solidFill>
              <a:latin typeface="Arial" panose="020B0604020202020204" pitchFamily="34" charset="0"/>
              <a:cs typeface="Arial" panose="020B0604020202020204" pitchFamily="34" charset="0"/>
            </a:endParaRPr>
          </a:p>
          <a:p>
            <a:endParaRPr lang="en-GB" dirty="0">
              <a:solidFill>
                <a:schemeClr val="bg2">
                  <a:lumMod val="25000"/>
                </a:schemeClr>
              </a:solidFill>
              <a:latin typeface="Arial" panose="020B0604020202020204" pitchFamily="34" charset="0"/>
              <a:cs typeface="Arial" panose="020B0604020202020204" pitchFamily="34" charset="0"/>
            </a:endParaRPr>
          </a:p>
          <a:p>
            <a:r>
              <a:rPr lang="en-GB" dirty="0" err="1" smtClean="0">
                <a:solidFill>
                  <a:schemeClr val="bg2">
                    <a:lumMod val="25000"/>
                  </a:schemeClr>
                </a:solidFill>
                <a:latin typeface="Arial" panose="020B0604020202020204" pitchFamily="34" charset="0"/>
                <a:cs typeface="Arial" panose="020B0604020202020204" pitchFamily="34" charset="0"/>
              </a:rPr>
              <a:t>Welche</a:t>
            </a:r>
            <a:r>
              <a:rPr lang="en-GB" dirty="0" smtClean="0">
                <a:solidFill>
                  <a:schemeClr val="bg2">
                    <a:lumMod val="25000"/>
                  </a:schemeClr>
                </a:solidFill>
                <a:latin typeface="Arial" panose="020B0604020202020204" pitchFamily="34" charset="0"/>
                <a:cs typeface="Arial" panose="020B0604020202020204" pitchFamily="34" charset="0"/>
              </a:rPr>
              <a:t> </a:t>
            </a:r>
            <a:r>
              <a:rPr lang="en-GB" dirty="0" err="1" smtClean="0">
                <a:solidFill>
                  <a:schemeClr val="bg2">
                    <a:lumMod val="25000"/>
                  </a:schemeClr>
                </a:solidFill>
                <a:latin typeface="Arial" panose="020B0604020202020204" pitchFamily="34" charset="0"/>
                <a:cs typeface="Arial" panose="020B0604020202020204" pitchFamily="34" charset="0"/>
              </a:rPr>
              <a:t>Maßnahmen</a:t>
            </a:r>
            <a:r>
              <a:rPr lang="en-GB" dirty="0" smtClean="0">
                <a:solidFill>
                  <a:schemeClr val="bg2">
                    <a:lumMod val="25000"/>
                  </a:schemeClr>
                </a:solidFill>
                <a:latin typeface="Arial" panose="020B0604020202020204" pitchFamily="34" charset="0"/>
                <a:cs typeface="Arial" panose="020B0604020202020204" pitchFamily="34" charset="0"/>
              </a:rPr>
              <a:t> </a:t>
            </a:r>
            <a:r>
              <a:rPr lang="en-GB" dirty="0" err="1" smtClean="0">
                <a:solidFill>
                  <a:schemeClr val="bg2">
                    <a:lumMod val="25000"/>
                  </a:schemeClr>
                </a:solidFill>
                <a:latin typeface="Arial" panose="020B0604020202020204" pitchFamily="34" charset="0"/>
                <a:cs typeface="Arial" panose="020B0604020202020204" pitchFamily="34" charset="0"/>
              </a:rPr>
              <a:t>sind</a:t>
            </a:r>
            <a:r>
              <a:rPr lang="en-GB" dirty="0" smtClean="0">
                <a:solidFill>
                  <a:schemeClr val="bg2">
                    <a:lumMod val="25000"/>
                  </a:schemeClr>
                </a:solidFill>
                <a:latin typeface="Arial" panose="020B0604020202020204" pitchFamily="34" charset="0"/>
                <a:cs typeface="Arial" panose="020B0604020202020204" pitchFamily="34" charset="0"/>
              </a:rPr>
              <a:t> </a:t>
            </a:r>
            <a:r>
              <a:rPr lang="en-GB" dirty="0" err="1" smtClean="0">
                <a:solidFill>
                  <a:schemeClr val="bg2">
                    <a:lumMod val="25000"/>
                  </a:schemeClr>
                </a:solidFill>
                <a:latin typeface="Arial" panose="020B0604020202020204" pitchFamily="34" charset="0"/>
                <a:cs typeface="Arial" panose="020B0604020202020204" pitchFamily="34" charset="0"/>
              </a:rPr>
              <a:t>einfacher</a:t>
            </a:r>
            <a:r>
              <a:rPr lang="en-GB" dirty="0" smtClean="0">
                <a:solidFill>
                  <a:schemeClr val="bg2">
                    <a:lumMod val="25000"/>
                  </a:schemeClr>
                </a:solidFill>
                <a:latin typeface="Arial" panose="020B0604020202020204" pitchFamily="34" charset="0"/>
                <a:cs typeface="Arial" panose="020B0604020202020204" pitchFamily="34" charset="0"/>
              </a:rPr>
              <a:t> </a:t>
            </a:r>
            <a:r>
              <a:rPr lang="en-GB" dirty="0" err="1" smtClean="0">
                <a:solidFill>
                  <a:schemeClr val="bg2">
                    <a:lumMod val="25000"/>
                  </a:schemeClr>
                </a:solidFill>
                <a:latin typeface="Arial" panose="020B0604020202020204" pitchFamily="34" charset="0"/>
                <a:cs typeface="Arial" panose="020B0604020202020204" pitchFamily="34" charset="0"/>
              </a:rPr>
              <a:t>zu</a:t>
            </a:r>
            <a:r>
              <a:rPr lang="en-GB" dirty="0" smtClean="0">
                <a:solidFill>
                  <a:schemeClr val="bg2">
                    <a:lumMod val="25000"/>
                  </a:schemeClr>
                </a:solidFill>
                <a:latin typeface="Arial" panose="020B0604020202020204" pitchFamily="34" charset="0"/>
                <a:cs typeface="Arial" panose="020B0604020202020204" pitchFamily="34" charset="0"/>
              </a:rPr>
              <a:t> </a:t>
            </a:r>
            <a:r>
              <a:rPr lang="en-GB" dirty="0" err="1" smtClean="0">
                <a:solidFill>
                  <a:schemeClr val="bg2">
                    <a:lumMod val="25000"/>
                  </a:schemeClr>
                </a:solidFill>
                <a:latin typeface="Arial" panose="020B0604020202020204" pitchFamily="34" charset="0"/>
                <a:cs typeface="Arial" panose="020B0604020202020204" pitchFamily="34" charset="0"/>
              </a:rPr>
              <a:t>überprüfen</a:t>
            </a:r>
            <a:r>
              <a:rPr lang="en-GB" dirty="0" smtClean="0">
                <a:solidFill>
                  <a:schemeClr val="bg2">
                    <a:lumMod val="25000"/>
                  </a:schemeClr>
                </a:solidFill>
                <a:latin typeface="Arial" panose="020B0604020202020204" pitchFamily="34" charset="0"/>
                <a:cs typeface="Arial" panose="020B0604020202020204" pitchFamily="34" charset="0"/>
              </a:rPr>
              <a:t> und </a:t>
            </a:r>
            <a:r>
              <a:rPr lang="en-GB" dirty="0" err="1" smtClean="0">
                <a:solidFill>
                  <a:schemeClr val="bg2">
                    <a:lumMod val="25000"/>
                  </a:schemeClr>
                </a:solidFill>
                <a:latin typeface="Arial" panose="020B0604020202020204" pitchFamily="34" charset="0"/>
                <a:cs typeface="Arial" panose="020B0604020202020204" pitchFamily="34" charset="0"/>
              </a:rPr>
              <a:t>welche</a:t>
            </a:r>
            <a:r>
              <a:rPr lang="en-GB" dirty="0" smtClean="0">
                <a:solidFill>
                  <a:schemeClr val="bg2">
                    <a:lumMod val="25000"/>
                  </a:schemeClr>
                </a:solidFill>
                <a:latin typeface="Arial" panose="020B0604020202020204" pitchFamily="34" charset="0"/>
                <a:cs typeface="Arial" panose="020B0604020202020204" pitchFamily="34" charset="0"/>
              </a:rPr>
              <a:t> </a:t>
            </a:r>
            <a:r>
              <a:rPr lang="en-GB" dirty="0" err="1" smtClean="0">
                <a:solidFill>
                  <a:schemeClr val="bg2">
                    <a:lumMod val="25000"/>
                  </a:schemeClr>
                </a:solidFill>
                <a:latin typeface="Arial" panose="020B0604020202020204" pitchFamily="34" charset="0"/>
                <a:cs typeface="Arial" panose="020B0604020202020204" pitchFamily="34" charset="0"/>
              </a:rPr>
              <a:t>stellen</a:t>
            </a:r>
            <a:r>
              <a:rPr lang="en-GB" dirty="0" smtClean="0">
                <a:solidFill>
                  <a:schemeClr val="bg2">
                    <a:lumMod val="25000"/>
                  </a:schemeClr>
                </a:solidFill>
                <a:latin typeface="Arial" panose="020B0604020202020204" pitchFamily="34" charset="0"/>
                <a:cs typeface="Arial" panose="020B0604020202020204" pitchFamily="34" charset="0"/>
              </a:rPr>
              <a:t> </a:t>
            </a:r>
            <a:r>
              <a:rPr lang="en-GB" dirty="0" err="1" smtClean="0">
                <a:solidFill>
                  <a:schemeClr val="bg2">
                    <a:lumMod val="25000"/>
                  </a:schemeClr>
                </a:solidFill>
                <a:latin typeface="Arial" panose="020B0604020202020204" pitchFamily="34" charset="0"/>
                <a:cs typeface="Arial" panose="020B0604020202020204" pitchFamily="34" charset="0"/>
              </a:rPr>
              <a:t>eine</a:t>
            </a:r>
            <a:r>
              <a:rPr lang="en-GB" dirty="0" smtClean="0">
                <a:solidFill>
                  <a:schemeClr val="bg2">
                    <a:lumMod val="25000"/>
                  </a:schemeClr>
                </a:solidFill>
                <a:latin typeface="Arial" panose="020B0604020202020204" pitchFamily="34" charset="0"/>
                <a:cs typeface="Arial" panose="020B0604020202020204" pitchFamily="34" charset="0"/>
              </a:rPr>
              <a:t> </a:t>
            </a:r>
            <a:r>
              <a:rPr lang="en-GB" dirty="0" err="1" smtClean="0">
                <a:solidFill>
                  <a:schemeClr val="bg2">
                    <a:lumMod val="25000"/>
                  </a:schemeClr>
                </a:solidFill>
                <a:latin typeface="Arial" panose="020B0604020202020204" pitchFamily="34" charset="0"/>
                <a:cs typeface="Arial" panose="020B0604020202020204" pitchFamily="34" charset="0"/>
              </a:rPr>
              <a:t>Herausforderung</a:t>
            </a:r>
            <a:r>
              <a:rPr lang="en-GB" dirty="0" smtClean="0">
                <a:solidFill>
                  <a:schemeClr val="bg2">
                    <a:lumMod val="25000"/>
                  </a:schemeClr>
                </a:solidFill>
                <a:latin typeface="Arial" panose="020B0604020202020204" pitchFamily="34" charset="0"/>
                <a:cs typeface="Arial" panose="020B0604020202020204" pitchFamily="34" charset="0"/>
              </a:rPr>
              <a:t> </a:t>
            </a:r>
            <a:r>
              <a:rPr lang="en-GB" dirty="0" err="1" smtClean="0">
                <a:solidFill>
                  <a:schemeClr val="bg2">
                    <a:lumMod val="25000"/>
                  </a:schemeClr>
                </a:solidFill>
                <a:latin typeface="Arial" panose="020B0604020202020204" pitchFamily="34" charset="0"/>
                <a:cs typeface="Arial" panose="020B0604020202020204" pitchFamily="34" charset="0"/>
              </a:rPr>
              <a:t>dar</a:t>
            </a:r>
            <a:r>
              <a:rPr lang="en-GB" dirty="0">
                <a:solidFill>
                  <a:schemeClr val="bg2">
                    <a:lumMod val="25000"/>
                  </a:schemeClr>
                </a:solidFill>
                <a:latin typeface="Arial" panose="020B0604020202020204" pitchFamily="34" charset="0"/>
                <a:cs typeface="Arial" panose="020B0604020202020204" pitchFamily="34" charset="0"/>
              </a:rPr>
              <a:t> </a:t>
            </a:r>
            <a:r>
              <a:rPr lang="en-GB" dirty="0" smtClean="0">
                <a:solidFill>
                  <a:schemeClr val="bg2">
                    <a:lumMod val="25000"/>
                  </a:schemeClr>
                </a:solidFill>
                <a:latin typeface="Arial" panose="020B0604020202020204" pitchFamily="34" charset="0"/>
                <a:cs typeface="Arial" panose="020B0604020202020204" pitchFamily="34" charset="0"/>
              </a:rPr>
              <a:t>und </a:t>
            </a:r>
            <a:r>
              <a:rPr lang="en-GB" dirty="0" err="1" smtClean="0">
                <a:solidFill>
                  <a:schemeClr val="bg2">
                    <a:lumMod val="25000"/>
                  </a:schemeClr>
                </a:solidFill>
                <a:latin typeface="Arial" panose="020B0604020202020204" pitchFamily="34" charset="0"/>
                <a:cs typeface="Arial" panose="020B0604020202020204" pitchFamily="34" charset="0"/>
              </a:rPr>
              <a:t>warum</a:t>
            </a:r>
            <a:r>
              <a:rPr lang="en-GB" dirty="0" smtClean="0">
                <a:solidFill>
                  <a:schemeClr val="bg2">
                    <a:lumMod val="25000"/>
                  </a:schemeClr>
                </a:solidFill>
                <a:latin typeface="Arial" panose="020B0604020202020204" pitchFamily="34" charset="0"/>
                <a:cs typeface="Arial" panose="020B0604020202020204" pitchFamily="34" charset="0"/>
              </a:rPr>
              <a:t>? </a:t>
            </a:r>
            <a:endParaRPr lang="en-GB" dirty="0">
              <a:solidFill>
                <a:schemeClr val="bg2">
                  <a:lumMod val="25000"/>
                </a:schemeClr>
              </a:solidFill>
              <a:latin typeface="Arial" panose="020B0604020202020204" pitchFamily="34" charset="0"/>
              <a:cs typeface="Arial" panose="020B0604020202020204" pitchFamily="34" charset="0"/>
            </a:endParaRPr>
          </a:p>
        </p:txBody>
      </p:sp>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53068" y="2060848"/>
            <a:ext cx="2039402" cy="2736304"/>
          </a:xfrm>
          <a:prstGeom prst="rect">
            <a:avLst/>
          </a:prstGeom>
        </p:spPr>
      </p:pic>
      <p:sp>
        <p:nvSpPr>
          <p:cNvPr id="9" name="Textfeld 8"/>
          <p:cNvSpPr txBox="1"/>
          <p:nvPr/>
        </p:nvSpPr>
        <p:spPr>
          <a:xfrm>
            <a:off x="7539617" y="6071247"/>
            <a:ext cx="1584176" cy="215444"/>
          </a:xfrm>
          <a:prstGeom prst="rect">
            <a:avLst/>
          </a:prstGeom>
          <a:noFill/>
        </p:spPr>
        <p:txBody>
          <a:bodyPr wrap="square" rtlCol="0">
            <a:spAutoFit/>
          </a:bodyPr>
          <a:lstStyle/>
          <a:p>
            <a:pPr algn="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pictures</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pixabay</a:t>
            </a:r>
            <a:endParaRPr lang="en-GB" sz="800" dirty="0">
              <a:solidFill>
                <a:schemeClr val="accent2">
                  <a:lumMod val="60000"/>
                  <a:lumOff val="4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60854015"/>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feld 5"/>
          <p:cNvSpPr txBox="1"/>
          <p:nvPr/>
        </p:nvSpPr>
        <p:spPr>
          <a:xfrm>
            <a:off x="241927" y="1472951"/>
            <a:ext cx="8672043" cy="1015663"/>
          </a:xfrm>
          <a:prstGeom prst="rect">
            <a:avLst/>
          </a:prstGeom>
          <a:noFill/>
        </p:spPr>
        <p:txBody>
          <a:bodyPr wrap="square" rtlCol="0">
            <a:spAutoFit/>
          </a:bodyPr>
          <a:lstStyle/>
          <a:p>
            <a:r>
              <a:rPr lang="en-US" sz="2000" b="1" dirty="0">
                <a:solidFill>
                  <a:schemeClr val="bg2">
                    <a:lumMod val="25000"/>
                  </a:schemeClr>
                </a:solidFill>
                <a:latin typeface="Arial" panose="020B0604020202020204" pitchFamily="34" charset="0"/>
                <a:cs typeface="Arial" panose="020B0604020202020204" pitchFamily="34" charset="0"/>
              </a:rPr>
              <a:t>a. Schutz von </a:t>
            </a:r>
            <a:r>
              <a:rPr lang="en-US" sz="2000" b="1" dirty="0" err="1">
                <a:solidFill>
                  <a:schemeClr val="bg2">
                    <a:lumMod val="25000"/>
                  </a:schemeClr>
                </a:solidFill>
                <a:latin typeface="Arial" panose="020B0604020202020204" pitchFamily="34" charset="0"/>
                <a:cs typeface="Arial" panose="020B0604020202020204" pitchFamily="34" charset="0"/>
              </a:rPr>
              <a:t>natürlichen</a:t>
            </a:r>
            <a:r>
              <a:rPr lang="en-US" sz="2000" b="1" dirty="0">
                <a:solidFill>
                  <a:schemeClr val="bg2">
                    <a:lumMod val="25000"/>
                  </a:schemeClr>
                </a:solidFill>
                <a:latin typeface="Arial" panose="020B0604020202020204" pitchFamily="34" charset="0"/>
                <a:cs typeface="Arial" panose="020B0604020202020204" pitchFamily="34" charset="0"/>
              </a:rPr>
              <a:t> (</a:t>
            </a:r>
            <a:r>
              <a:rPr lang="en-US" sz="2000" b="1" dirty="0" err="1">
                <a:solidFill>
                  <a:schemeClr val="bg2">
                    <a:lumMod val="25000"/>
                  </a:schemeClr>
                </a:solidFill>
                <a:latin typeface="Arial" panose="020B0604020202020204" pitchFamily="34" charset="0"/>
                <a:cs typeface="Arial" panose="020B0604020202020204" pitchFamily="34" charset="0"/>
              </a:rPr>
              <a:t>primären</a:t>
            </a:r>
            <a:r>
              <a:rPr lang="en-US" sz="2000" b="1" dirty="0">
                <a:solidFill>
                  <a:schemeClr val="bg2">
                    <a:lumMod val="25000"/>
                  </a:schemeClr>
                </a:solidFill>
                <a:latin typeface="Arial" panose="020B0604020202020204" pitchFamily="34" charset="0"/>
                <a:cs typeface="Arial" panose="020B0604020202020204" pitchFamily="34" charset="0"/>
              </a:rPr>
              <a:t>) </a:t>
            </a:r>
            <a:r>
              <a:rPr lang="en-US" sz="2000" b="1" dirty="0" err="1">
                <a:solidFill>
                  <a:schemeClr val="bg2">
                    <a:lumMod val="25000"/>
                  </a:schemeClr>
                </a:solidFill>
                <a:latin typeface="Arial" panose="020B0604020202020204" pitchFamily="34" charset="0"/>
                <a:cs typeface="Arial" panose="020B0604020202020204" pitchFamily="34" charset="0"/>
              </a:rPr>
              <a:t>Ökosystemen</a:t>
            </a:r>
            <a:r>
              <a:rPr lang="en-US" sz="2000" b="1" dirty="0">
                <a:solidFill>
                  <a:schemeClr val="bg2">
                    <a:lumMod val="25000"/>
                  </a:schemeClr>
                </a:solidFill>
                <a:latin typeface="Arial" panose="020B0604020202020204" pitchFamily="34" charset="0"/>
                <a:cs typeface="Arial" panose="020B0604020202020204" pitchFamily="34" charset="0"/>
              </a:rPr>
              <a:t>, </a:t>
            </a:r>
            <a:r>
              <a:rPr lang="en-US" sz="2000" b="1" dirty="0" err="1">
                <a:solidFill>
                  <a:schemeClr val="bg2">
                    <a:lumMod val="25000"/>
                  </a:schemeClr>
                </a:solidFill>
                <a:latin typeface="Arial" panose="020B0604020202020204" pitchFamily="34" charset="0"/>
                <a:cs typeface="Arial" panose="020B0604020202020204" pitchFamily="34" charset="0"/>
              </a:rPr>
              <a:t>naturnahen</a:t>
            </a:r>
            <a:r>
              <a:rPr lang="en-US" sz="2000" b="1" dirty="0">
                <a:solidFill>
                  <a:schemeClr val="bg2">
                    <a:lumMod val="25000"/>
                  </a:schemeClr>
                </a:solidFill>
                <a:latin typeface="Arial" panose="020B0604020202020204" pitchFamily="34" charset="0"/>
                <a:cs typeface="Arial" panose="020B0604020202020204" pitchFamily="34" charset="0"/>
              </a:rPr>
              <a:t> </a:t>
            </a:r>
            <a:r>
              <a:rPr lang="en-US" sz="2000" b="1" dirty="0" err="1">
                <a:solidFill>
                  <a:schemeClr val="bg2">
                    <a:lumMod val="25000"/>
                  </a:schemeClr>
                </a:solidFill>
                <a:latin typeface="Arial" panose="020B0604020202020204" pitchFamily="34" charset="0"/>
                <a:cs typeface="Arial" panose="020B0604020202020204" pitchFamily="34" charset="0"/>
              </a:rPr>
              <a:t>Habitaten</a:t>
            </a:r>
            <a:r>
              <a:rPr lang="en-US" sz="2000" b="1" dirty="0">
                <a:solidFill>
                  <a:schemeClr val="bg2">
                    <a:lumMod val="25000"/>
                  </a:schemeClr>
                </a:solidFill>
                <a:latin typeface="Arial" panose="020B0604020202020204" pitchFamily="34" charset="0"/>
                <a:cs typeface="Arial" panose="020B0604020202020204" pitchFamily="34" charset="0"/>
              </a:rPr>
              <a:t> und </a:t>
            </a:r>
            <a:r>
              <a:rPr lang="en-US" sz="2000" b="1" dirty="0" err="1">
                <a:solidFill>
                  <a:schemeClr val="bg2">
                    <a:lumMod val="25000"/>
                  </a:schemeClr>
                </a:solidFill>
                <a:latin typeface="Arial" panose="020B0604020202020204" pitchFamily="34" charset="0"/>
                <a:cs typeface="Arial" panose="020B0604020202020204" pitchFamily="34" charset="0"/>
              </a:rPr>
              <a:t>geschützten</a:t>
            </a:r>
            <a:r>
              <a:rPr lang="en-US" sz="2000" b="1" dirty="0">
                <a:solidFill>
                  <a:schemeClr val="bg2">
                    <a:lumMod val="25000"/>
                  </a:schemeClr>
                </a:solidFill>
                <a:latin typeface="Arial" panose="020B0604020202020204" pitchFamily="34" charset="0"/>
                <a:cs typeface="Arial" panose="020B0604020202020204" pitchFamily="34" charset="0"/>
              </a:rPr>
              <a:t> </a:t>
            </a:r>
            <a:r>
              <a:rPr lang="en-US" sz="2000" b="1" dirty="0" err="1">
                <a:solidFill>
                  <a:schemeClr val="bg2">
                    <a:lumMod val="25000"/>
                  </a:schemeClr>
                </a:solidFill>
                <a:latin typeface="Arial" panose="020B0604020202020204" pitchFamily="34" charset="0"/>
                <a:cs typeface="Arial" panose="020B0604020202020204" pitchFamily="34" charset="0"/>
              </a:rPr>
              <a:t>Gebieten</a:t>
            </a:r>
            <a:r>
              <a:rPr lang="en-US" sz="2000" b="1" dirty="0">
                <a:solidFill>
                  <a:schemeClr val="bg2">
                    <a:lumMod val="25000"/>
                  </a:schemeClr>
                </a:solidFill>
                <a:latin typeface="Arial" panose="020B0604020202020204" pitchFamily="34" charset="0"/>
                <a:cs typeface="Arial" panose="020B0604020202020204" pitchFamily="34" charset="0"/>
              </a:rPr>
              <a:t> </a:t>
            </a:r>
            <a:endParaRPr lang="de-DE" sz="2000" dirty="0">
              <a:solidFill>
                <a:schemeClr val="bg2">
                  <a:lumMod val="25000"/>
                </a:schemeClr>
              </a:solidFill>
              <a:latin typeface="Arial" panose="020B0604020202020204" pitchFamily="34" charset="0"/>
              <a:cs typeface="Arial" panose="020B0604020202020204" pitchFamily="34" charset="0"/>
            </a:endParaRPr>
          </a:p>
          <a:p>
            <a:endParaRPr lang="de-DE" sz="2000" dirty="0">
              <a:solidFill>
                <a:schemeClr val="bg2">
                  <a:lumMod val="25000"/>
                </a:schemeClr>
              </a:solidFill>
            </a:endParaRPr>
          </a:p>
        </p:txBody>
      </p:sp>
      <p:sp>
        <p:nvSpPr>
          <p:cNvPr id="9" name="Titel 5"/>
          <p:cNvSpPr>
            <a:spLocks noGrp="1"/>
          </p:cNvSpPr>
          <p:nvPr>
            <p:ph type="title"/>
          </p:nvPr>
        </p:nvSpPr>
        <p:spPr>
          <a:xfrm>
            <a:off x="446856" y="111770"/>
            <a:ext cx="8229600" cy="724942"/>
          </a:xfrm>
        </p:spPr>
        <p:txBody>
          <a:bodyPr>
            <a:normAutofit/>
          </a:bodyPr>
          <a:lstStyle/>
          <a:p>
            <a:r>
              <a:rPr lang="de-DE" sz="2600" dirty="0"/>
              <a:t>Biodiversitätsmanagement …..</a:t>
            </a:r>
          </a:p>
        </p:txBody>
      </p:sp>
      <p:sp>
        <p:nvSpPr>
          <p:cNvPr id="13" name="Textfeld 12"/>
          <p:cNvSpPr txBox="1"/>
          <p:nvPr/>
        </p:nvSpPr>
        <p:spPr>
          <a:xfrm>
            <a:off x="3851920" y="2105561"/>
            <a:ext cx="5062050" cy="4416594"/>
          </a:xfrm>
          <a:prstGeom prst="rect">
            <a:avLst/>
          </a:prstGeom>
          <a:noFill/>
        </p:spPr>
        <p:txBody>
          <a:bodyPr wrap="square" rtlCol="0">
            <a:spAutoFit/>
          </a:bodyPr>
          <a:lstStyle/>
          <a:p>
            <a:r>
              <a:rPr lang="de-DE" b="1" dirty="0" smtClean="0">
                <a:solidFill>
                  <a:schemeClr val="bg2">
                    <a:lumMod val="50000"/>
                  </a:schemeClr>
                </a:solidFill>
                <a:latin typeface="Arial" panose="020B0604020202020204" pitchFamily="34" charset="0"/>
                <a:cs typeface="Arial" panose="020B0604020202020204" pitchFamily="34" charset="0"/>
              </a:rPr>
              <a:t>Mögliche Maßnahmen:</a:t>
            </a:r>
            <a:endParaRPr lang="de-DE" b="1" dirty="0">
              <a:solidFill>
                <a:schemeClr val="bg2">
                  <a:lumMod val="50000"/>
                </a:schemeClr>
              </a:solidFill>
              <a:latin typeface="Arial" panose="020B0604020202020204" pitchFamily="34" charset="0"/>
              <a:cs typeface="Arial" panose="020B0604020202020204" pitchFamily="34" charset="0"/>
            </a:endParaRPr>
          </a:p>
          <a:p>
            <a:pPr lvl="0"/>
            <a:endParaRPr lang="en-US" sz="300" dirty="0" smtClean="0">
              <a:latin typeface="Arial" panose="020B0604020202020204" pitchFamily="34" charset="0"/>
              <a:cs typeface="Arial" panose="020B0604020202020204" pitchFamily="34" charset="0"/>
            </a:endParaRPr>
          </a:p>
          <a:p>
            <a:pPr marL="285750" lvl="0" indent="-285750">
              <a:spcAft>
                <a:spcPts val="800"/>
              </a:spcAft>
              <a:buFont typeface="Courier New" panose="02070309020205020404" pitchFamily="49" charset="0"/>
              <a:buChar char="o"/>
            </a:pPr>
            <a:r>
              <a:rPr lang="en-US" sz="1600" dirty="0" err="1" smtClean="0">
                <a:latin typeface="Arial" panose="020B0604020202020204" pitchFamily="34" charset="0"/>
                <a:cs typeface="Arial" panose="020B0604020202020204" pitchFamily="34" charset="0"/>
              </a:rPr>
              <a:t>Natürliche</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primäre</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Ökosysteme</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dürfen</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nicht</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umgewandelt</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oder</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als</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landwirtschaftliche</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Flächen</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genutzt</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werden</a:t>
            </a:r>
            <a:r>
              <a:rPr lang="en-US" sz="1600" dirty="0" smtClean="0">
                <a:latin typeface="Arial" panose="020B0604020202020204" pitchFamily="34" charset="0"/>
                <a:cs typeface="Arial" panose="020B0604020202020204" pitchFamily="34" charset="0"/>
              </a:rPr>
              <a:t>. </a:t>
            </a:r>
          </a:p>
          <a:p>
            <a:pPr marL="285750" lvl="0" indent="-285750">
              <a:spcAft>
                <a:spcPts val="800"/>
              </a:spcAft>
              <a:buFont typeface="Courier New" panose="02070309020205020404" pitchFamily="49" charset="0"/>
              <a:buChar char="o"/>
            </a:pPr>
            <a:r>
              <a:rPr lang="de-DE" sz="1600" dirty="0" smtClean="0">
                <a:latin typeface="Arial" panose="020B0604020202020204" pitchFamily="34" charset="0"/>
                <a:cs typeface="Arial" panose="020B0604020202020204" pitchFamily="34" charset="0"/>
              </a:rPr>
              <a:t>Naturnahe Lebensräume werden nur nachhaltig genutzt, d.h. natürliche Prozesse in diesem Gebiet zu erhalten und zu unterstützen und Schäden durch die Nutzung zu vermeiden. </a:t>
            </a:r>
            <a:endParaRPr lang="en-GB" sz="1600" dirty="0" smtClean="0">
              <a:latin typeface="Arial" panose="020B0604020202020204" pitchFamily="34" charset="0"/>
              <a:cs typeface="Arial" panose="020B0604020202020204" pitchFamily="34" charset="0"/>
            </a:endParaRPr>
          </a:p>
          <a:p>
            <a:pPr marL="285750" lvl="0" indent="-285750">
              <a:spcAft>
                <a:spcPts val="800"/>
              </a:spcAft>
              <a:buFont typeface="Courier New" panose="02070309020205020404" pitchFamily="49" charset="0"/>
              <a:buChar char="o"/>
            </a:pPr>
            <a:r>
              <a:rPr lang="de-DE" sz="1600" dirty="0">
                <a:latin typeface="Arial" panose="020B0604020202020204" pitchFamily="34" charset="0"/>
                <a:cs typeface="Arial" panose="020B0604020202020204" pitchFamily="34" charset="0"/>
              </a:rPr>
              <a:t>Negative Auswirkungen auf benachbarte natürliche (primäre) Ökosysteme und Schutzgebiete werden vermieden. Negative Auswirkungen können durch Düngung, Sprühen von Pestiziden, Einsatz von schweren Maschinen u.a. </a:t>
            </a:r>
            <a:r>
              <a:rPr lang="de-DE" sz="1600" dirty="0" smtClean="0">
                <a:latin typeface="Arial" panose="020B0604020202020204" pitchFamily="34" charset="0"/>
                <a:cs typeface="Arial" panose="020B0604020202020204" pitchFamily="34" charset="0"/>
              </a:rPr>
              <a:t>entstehen. </a:t>
            </a:r>
            <a:endParaRPr lang="en-GB" sz="1600" dirty="0">
              <a:latin typeface="Arial" panose="020B0604020202020204" pitchFamily="34" charset="0"/>
              <a:cs typeface="Arial" panose="020B0604020202020204" pitchFamily="34" charset="0"/>
            </a:endParaRPr>
          </a:p>
          <a:p>
            <a:pPr marL="285750" lvl="0" indent="-285750">
              <a:buFont typeface="Courier New" panose="02070309020205020404" pitchFamily="49" charset="0"/>
              <a:buChar char="o"/>
            </a:pPr>
            <a:r>
              <a:rPr lang="de-DE" sz="1600" dirty="0">
                <a:latin typeface="Arial" panose="020B0604020202020204" pitchFamily="34" charset="0"/>
                <a:cs typeface="Arial" panose="020B0604020202020204" pitchFamily="34" charset="0"/>
              </a:rPr>
              <a:t>Keine Entwässerung von Sümpfen; keine Gewinnung von Torf (Klimaschutz, Kohlenstoffsenke) </a:t>
            </a:r>
            <a:endParaRPr lang="en-GB" sz="1600" dirty="0">
              <a:latin typeface="Arial" panose="020B0604020202020204" pitchFamily="34" charset="0"/>
              <a:cs typeface="Arial" panose="020B0604020202020204" pitchFamily="34" charset="0"/>
            </a:endParaRPr>
          </a:p>
        </p:txBody>
      </p:sp>
      <p:sp>
        <p:nvSpPr>
          <p:cNvPr id="10" name="Rechteck 9"/>
          <p:cNvSpPr/>
          <p:nvPr/>
        </p:nvSpPr>
        <p:spPr>
          <a:xfrm>
            <a:off x="0" y="6286691"/>
            <a:ext cx="9123793" cy="571309"/>
          </a:xfrm>
          <a:prstGeom prst="rect">
            <a:avLst/>
          </a:prstGeom>
          <a:solidFill>
            <a:schemeClr val="bg2"/>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Textfeld 17"/>
          <p:cNvSpPr txBox="1"/>
          <p:nvPr/>
        </p:nvSpPr>
        <p:spPr>
          <a:xfrm>
            <a:off x="1259632" y="6194100"/>
            <a:ext cx="7654338" cy="636072"/>
          </a:xfrm>
          <a:prstGeom prst="rect">
            <a:avLst/>
          </a:prstGeom>
          <a:solidFill>
            <a:schemeClr val="bg2">
              <a:lumMod val="90000"/>
            </a:schemeClr>
          </a:solidFill>
        </p:spPr>
        <p:txBody>
          <a:bodyPr wrap="square" rtlCol="0">
            <a:spAutoFit/>
          </a:bodyPr>
          <a:lstStyle/>
          <a:p>
            <a:pPr marL="285750" indent="-285750">
              <a:spcAft>
                <a:spcPts val="400"/>
              </a:spcAft>
              <a:buFont typeface="Arial" panose="020B0604020202020204" pitchFamily="34" charset="0"/>
              <a:buChar char="•"/>
            </a:pPr>
            <a:r>
              <a:rPr lang="de-DE" sz="1600" dirty="0" smtClean="0">
                <a:solidFill>
                  <a:schemeClr val="bg2">
                    <a:lumMod val="25000"/>
                  </a:schemeClr>
                </a:solidFill>
                <a:latin typeface="Arial" panose="020B0604020202020204" pitchFamily="34" charset="0"/>
                <a:cs typeface="Arial" panose="020B0604020202020204" pitchFamily="34" charset="0"/>
              </a:rPr>
              <a:t>Leitlinie zum Schutz von primären Ökosystemen und naturnahen Habitaten</a:t>
            </a:r>
          </a:p>
          <a:p>
            <a:endParaRPr lang="en-GB" sz="1600" dirty="0">
              <a:solidFill>
                <a:schemeClr val="bg2">
                  <a:lumMod val="25000"/>
                </a:schemeClr>
              </a:solidFill>
              <a:latin typeface="Arial" panose="020B0604020202020204" pitchFamily="34" charset="0"/>
              <a:cs typeface="Arial" panose="020B0604020202020204" pitchFamily="34" charset="0"/>
            </a:endParaRPr>
          </a:p>
        </p:txBody>
      </p:sp>
      <p:pic>
        <p:nvPicPr>
          <p:cNvPr id="19" name="Picture 3" descr="C:\Program Files\Microsoft Office\MEDIA\CAGCAT10\j0293236.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27003" y="6194100"/>
            <a:ext cx="732629" cy="636072"/>
          </a:xfrm>
          <a:prstGeom prst="rect">
            <a:avLst/>
          </a:prstGeom>
          <a:solidFill>
            <a:schemeClr val="bg2">
              <a:lumMod val="90000"/>
            </a:schemeClr>
          </a:solidFill>
        </p:spPr>
      </p:pic>
      <p:pic>
        <p:nvPicPr>
          <p:cNvPr id="11" name="Grafik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3687090"/>
            <a:ext cx="3484231" cy="2306488"/>
          </a:xfrm>
          <a:prstGeom prst="rect">
            <a:avLst/>
          </a:prstGeom>
        </p:spPr>
      </p:pic>
      <p:sp>
        <p:nvSpPr>
          <p:cNvPr id="12" name="Textfeld 11"/>
          <p:cNvSpPr txBox="1"/>
          <p:nvPr/>
        </p:nvSpPr>
        <p:spPr>
          <a:xfrm>
            <a:off x="0" y="5739586"/>
            <a:ext cx="1584176" cy="215444"/>
          </a:xfrm>
          <a:prstGeom prst="rect">
            <a:avLst/>
          </a:prstGeom>
          <a:noFill/>
        </p:spPr>
        <p:txBody>
          <a:bodyPr wrap="square" rtlCol="0">
            <a:spAutoFit/>
          </a:bodyPr>
          <a:lstStyle/>
          <a:p>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pictures</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pixabay</a:t>
            </a:r>
            <a:endParaRPr lang="en-GB" sz="800" dirty="0">
              <a:solidFill>
                <a:schemeClr val="accent2">
                  <a:lumMod val="60000"/>
                  <a:lumOff val="40000"/>
                </a:schemeClr>
              </a:solidFill>
              <a:latin typeface="Arial" panose="020B0604020202020204" pitchFamily="34" charset="0"/>
              <a:cs typeface="Arial" panose="020B0604020202020204" pitchFamily="34" charset="0"/>
            </a:endParaRPr>
          </a:p>
        </p:txBody>
      </p:sp>
      <p:sp>
        <p:nvSpPr>
          <p:cNvPr id="21" name="Ellipse 20"/>
          <p:cNvSpPr/>
          <p:nvPr/>
        </p:nvSpPr>
        <p:spPr>
          <a:xfrm>
            <a:off x="1003610" y="2290576"/>
            <a:ext cx="1547279" cy="964660"/>
          </a:xfrm>
          <a:prstGeom prst="ellipse">
            <a:avLst/>
          </a:prstGeom>
          <a:solidFill>
            <a:srgbClr val="CCCCFF"/>
          </a:solidFill>
          <a:ln>
            <a:solidFill>
              <a:schemeClr val="tx2">
                <a:lumMod val="50000"/>
              </a:schemeClr>
            </a:solidFill>
          </a:ln>
          <a:effectLst>
            <a:outerShdw blurRad="50800" dist="165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Textfeld 7"/>
          <p:cNvSpPr txBox="1"/>
          <p:nvPr/>
        </p:nvSpPr>
        <p:spPr>
          <a:xfrm>
            <a:off x="1104494" y="2521224"/>
            <a:ext cx="1512168" cy="492443"/>
          </a:xfrm>
          <a:prstGeom prst="rect">
            <a:avLst/>
          </a:prstGeom>
          <a:noFill/>
        </p:spPr>
        <p:txBody>
          <a:bodyPr wrap="square" rtlCol="0">
            <a:spAutoFit/>
          </a:bodyPr>
          <a:lstStyle/>
          <a:p>
            <a:pPr>
              <a:spcAft>
                <a:spcPts val="600"/>
              </a:spcAft>
            </a:pPr>
            <a:r>
              <a:rPr lang="de-DE" sz="2600" b="1" dirty="0" smtClean="0">
                <a:latin typeface="Arial" panose="020B0604020202020204" pitchFamily="34" charset="0"/>
                <a:cs typeface="Arial" panose="020B0604020202020204" pitchFamily="34" charset="0"/>
              </a:rPr>
              <a:t>Warum?</a:t>
            </a:r>
            <a:endParaRPr lang="en-GB" sz="26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6571205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8"/>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8" grpId="0" animBg="1"/>
      <p:bldP spid="21" grpId="0" animBg="1"/>
      <p:bldP spid="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feld 5"/>
          <p:cNvSpPr txBox="1"/>
          <p:nvPr/>
        </p:nvSpPr>
        <p:spPr>
          <a:xfrm>
            <a:off x="241927" y="1472951"/>
            <a:ext cx="8672043" cy="707886"/>
          </a:xfrm>
          <a:prstGeom prst="rect">
            <a:avLst/>
          </a:prstGeom>
          <a:noFill/>
        </p:spPr>
        <p:txBody>
          <a:bodyPr wrap="square" rtlCol="0">
            <a:spAutoFit/>
          </a:bodyPr>
          <a:lstStyle/>
          <a:p>
            <a:r>
              <a:rPr lang="en-US" sz="2000" b="1" dirty="0" smtClean="0">
                <a:solidFill>
                  <a:schemeClr val="bg2">
                    <a:lumMod val="25000"/>
                  </a:schemeClr>
                </a:solidFill>
                <a:latin typeface="Arial" panose="020B0604020202020204" pitchFamily="34" charset="0"/>
                <a:cs typeface="Arial" panose="020B0604020202020204" pitchFamily="34" charset="0"/>
              </a:rPr>
              <a:t>b</a:t>
            </a:r>
            <a:r>
              <a:rPr lang="en-US" sz="2000" b="1" dirty="0">
                <a:solidFill>
                  <a:schemeClr val="bg2">
                    <a:lumMod val="25000"/>
                  </a:schemeClr>
                </a:solidFill>
                <a:latin typeface="Arial" panose="020B0604020202020204" pitchFamily="34" charset="0"/>
                <a:cs typeface="Arial" panose="020B0604020202020204" pitchFamily="34" charset="0"/>
              </a:rPr>
              <a:t>. Schutz von </a:t>
            </a:r>
            <a:r>
              <a:rPr lang="en-US" sz="2000" b="1" dirty="0" err="1">
                <a:solidFill>
                  <a:schemeClr val="bg2">
                    <a:lumMod val="25000"/>
                  </a:schemeClr>
                </a:solidFill>
                <a:latin typeface="Arial" panose="020B0604020202020204" pitchFamily="34" charset="0"/>
                <a:cs typeface="Arial" panose="020B0604020202020204" pitchFamily="34" charset="0"/>
              </a:rPr>
              <a:t>Gewässern</a:t>
            </a:r>
            <a:r>
              <a:rPr lang="en-US" sz="2000" b="1" dirty="0">
                <a:solidFill>
                  <a:schemeClr val="bg2">
                    <a:lumMod val="25000"/>
                  </a:schemeClr>
                </a:solidFill>
                <a:latin typeface="Arial" panose="020B0604020202020204" pitchFamily="34" charset="0"/>
                <a:cs typeface="Arial" panose="020B0604020202020204" pitchFamily="34" charset="0"/>
              </a:rPr>
              <a:t>, Management der </a:t>
            </a:r>
            <a:r>
              <a:rPr lang="en-US" sz="2000" b="1" dirty="0" err="1">
                <a:solidFill>
                  <a:schemeClr val="bg2">
                    <a:lumMod val="25000"/>
                  </a:schemeClr>
                </a:solidFill>
                <a:latin typeface="Arial" panose="020B0604020202020204" pitchFamily="34" charset="0"/>
                <a:cs typeface="Arial" panose="020B0604020202020204" pitchFamily="34" charset="0"/>
              </a:rPr>
              <a:t>Gewässerrandstreifen</a:t>
            </a:r>
            <a:endParaRPr lang="de-DE" sz="2000" b="1" dirty="0">
              <a:solidFill>
                <a:schemeClr val="bg2">
                  <a:lumMod val="25000"/>
                </a:schemeClr>
              </a:solidFill>
              <a:latin typeface="Arial" panose="020B0604020202020204" pitchFamily="34" charset="0"/>
              <a:cs typeface="Arial" panose="020B0604020202020204" pitchFamily="34" charset="0"/>
            </a:endParaRPr>
          </a:p>
          <a:p>
            <a:endParaRPr lang="de-DE" sz="2000" dirty="0">
              <a:solidFill>
                <a:schemeClr val="bg2">
                  <a:lumMod val="25000"/>
                </a:schemeClr>
              </a:solidFill>
            </a:endParaRPr>
          </a:p>
        </p:txBody>
      </p:sp>
      <p:sp>
        <p:nvSpPr>
          <p:cNvPr id="9" name="Titel 5"/>
          <p:cNvSpPr>
            <a:spLocks noGrp="1"/>
          </p:cNvSpPr>
          <p:nvPr>
            <p:ph type="title"/>
          </p:nvPr>
        </p:nvSpPr>
        <p:spPr>
          <a:xfrm>
            <a:off x="446856" y="111770"/>
            <a:ext cx="8229600" cy="724942"/>
          </a:xfrm>
        </p:spPr>
        <p:txBody>
          <a:bodyPr>
            <a:normAutofit/>
          </a:bodyPr>
          <a:lstStyle/>
          <a:p>
            <a:r>
              <a:rPr lang="de-DE" sz="2600" dirty="0"/>
              <a:t>Biodiversitätsmanagement …..</a:t>
            </a:r>
          </a:p>
        </p:txBody>
      </p:sp>
      <p:sp>
        <p:nvSpPr>
          <p:cNvPr id="13" name="Textfeld 12"/>
          <p:cNvSpPr txBox="1"/>
          <p:nvPr/>
        </p:nvSpPr>
        <p:spPr>
          <a:xfrm>
            <a:off x="4139952" y="1967011"/>
            <a:ext cx="4774018" cy="4360168"/>
          </a:xfrm>
          <a:prstGeom prst="rect">
            <a:avLst/>
          </a:prstGeom>
          <a:noFill/>
        </p:spPr>
        <p:txBody>
          <a:bodyPr wrap="square" rtlCol="0">
            <a:spAutoFit/>
          </a:bodyPr>
          <a:lstStyle/>
          <a:p>
            <a:r>
              <a:rPr lang="de-DE" b="1" dirty="0">
                <a:solidFill>
                  <a:schemeClr val="bg2">
                    <a:lumMod val="50000"/>
                  </a:schemeClr>
                </a:solidFill>
                <a:latin typeface="Arial" panose="020B0604020202020204" pitchFamily="34" charset="0"/>
                <a:cs typeface="Arial" panose="020B0604020202020204" pitchFamily="34" charset="0"/>
              </a:rPr>
              <a:t>Mögliche Maßnahmen:</a:t>
            </a:r>
          </a:p>
          <a:p>
            <a:pPr lvl="0"/>
            <a:endParaRPr lang="en-US" sz="600" dirty="0" smtClean="0">
              <a:latin typeface="Arial" panose="020B0604020202020204" pitchFamily="34" charset="0"/>
              <a:cs typeface="Arial" panose="020B0604020202020204" pitchFamily="34" charset="0"/>
            </a:endParaRPr>
          </a:p>
          <a:p>
            <a:pPr marL="285750" lvl="0" indent="-285750">
              <a:spcAft>
                <a:spcPts val="800"/>
              </a:spcAft>
              <a:buFont typeface="Courier New" panose="02070309020205020404" pitchFamily="49" charset="0"/>
              <a:buChar char="o"/>
            </a:pPr>
            <a:r>
              <a:rPr lang="de-DE" sz="1600" dirty="0">
                <a:latin typeface="Arial" panose="020B0604020202020204" pitchFamily="34" charset="0"/>
                <a:cs typeface="Arial" panose="020B0604020202020204" pitchFamily="34" charset="0"/>
              </a:rPr>
              <a:t>Größere Viehherden haben keinen freien Zugang zu natürlichen Gewässern um eine Kontamination des Wassers mit Exkrementen zu verhindern und die öffentliche Gesundheit zu schützen. </a:t>
            </a:r>
            <a:endParaRPr lang="en-GB" sz="1600" dirty="0">
              <a:latin typeface="Arial" panose="020B0604020202020204" pitchFamily="34" charset="0"/>
              <a:cs typeface="Arial" panose="020B0604020202020204" pitchFamily="34" charset="0"/>
            </a:endParaRPr>
          </a:p>
          <a:p>
            <a:pPr marL="285750" lvl="0" indent="-285750">
              <a:spcAft>
                <a:spcPts val="800"/>
              </a:spcAft>
              <a:buFont typeface="Courier New" panose="02070309020205020404" pitchFamily="49" charset="0"/>
              <a:buChar char="o"/>
            </a:pPr>
            <a:r>
              <a:rPr lang="de-DE" sz="1600" dirty="0" smtClean="0">
                <a:latin typeface="Arial" panose="020B0604020202020204" pitchFamily="34" charset="0"/>
                <a:cs typeface="Arial" panose="020B0604020202020204" pitchFamily="34" charset="0"/>
              </a:rPr>
              <a:t>Eine </a:t>
            </a:r>
            <a:r>
              <a:rPr lang="de-DE" sz="1600" dirty="0">
                <a:latin typeface="Arial" panose="020B0604020202020204" pitchFamily="34" charset="0"/>
                <a:cs typeface="Arial" panose="020B0604020202020204" pitchFamily="34" charset="0"/>
              </a:rPr>
              <a:t>Pufferzone mit </a:t>
            </a:r>
            <a:r>
              <a:rPr lang="de-DE" sz="1600" dirty="0" smtClean="0">
                <a:latin typeface="Arial" panose="020B0604020202020204" pitchFamily="34" charset="0"/>
                <a:cs typeface="Arial" panose="020B0604020202020204" pitchFamily="34" charset="0"/>
              </a:rPr>
              <a:t>einheimischer </a:t>
            </a:r>
            <a:r>
              <a:rPr lang="de-DE" sz="1600" dirty="0">
                <a:latin typeface="Arial" panose="020B0604020202020204" pitchFamily="34" charset="0"/>
                <a:cs typeface="Arial" panose="020B0604020202020204" pitchFamily="34" charset="0"/>
              </a:rPr>
              <a:t>Vegetation wird entlang </a:t>
            </a:r>
            <a:r>
              <a:rPr lang="de-DE" sz="1600" dirty="0" smtClean="0">
                <a:latin typeface="Arial" panose="020B0604020202020204" pitchFamily="34" charset="0"/>
                <a:cs typeface="Arial" panose="020B0604020202020204" pitchFamily="34" charset="0"/>
              </a:rPr>
              <a:t>von Wasserkörpern </a:t>
            </a:r>
            <a:r>
              <a:rPr lang="de-DE" sz="1600" dirty="0">
                <a:latin typeface="Arial" panose="020B0604020202020204" pitchFamily="34" charset="0"/>
                <a:cs typeface="Arial" panose="020B0604020202020204" pitchFamily="34" charset="0"/>
              </a:rPr>
              <a:t>gehalten. Die Pufferzone sollte mindestens 10 m breit </a:t>
            </a:r>
            <a:r>
              <a:rPr lang="de-DE" sz="1600" dirty="0" smtClean="0">
                <a:latin typeface="Arial" panose="020B0604020202020204" pitchFamily="34" charset="0"/>
                <a:cs typeface="Arial" panose="020B0604020202020204" pitchFamily="34" charset="0"/>
              </a:rPr>
              <a:t>sein. Kein Einsatz von </a:t>
            </a:r>
            <a:r>
              <a:rPr lang="de-DE" sz="1600" dirty="0">
                <a:latin typeface="Arial" panose="020B0604020202020204" pitchFamily="34" charset="0"/>
                <a:cs typeface="Arial" panose="020B0604020202020204" pitchFamily="34" charset="0"/>
              </a:rPr>
              <a:t>Düngemitteln und </a:t>
            </a:r>
            <a:r>
              <a:rPr lang="de-DE" sz="1600" dirty="0" smtClean="0">
                <a:latin typeface="Arial" panose="020B0604020202020204" pitchFamily="34" charset="0"/>
                <a:cs typeface="Arial" panose="020B0604020202020204" pitchFamily="34" charset="0"/>
              </a:rPr>
              <a:t>Pestiziden.</a:t>
            </a:r>
            <a:endParaRPr lang="en-GB" sz="1600" dirty="0">
              <a:latin typeface="Arial" panose="020B0604020202020204" pitchFamily="34" charset="0"/>
              <a:cs typeface="Arial" panose="020B0604020202020204" pitchFamily="34" charset="0"/>
            </a:endParaRPr>
          </a:p>
          <a:p>
            <a:pPr marL="285750" lvl="0" indent="-285750">
              <a:spcAft>
                <a:spcPts val="800"/>
              </a:spcAft>
              <a:buFont typeface="Courier New" panose="02070309020205020404" pitchFamily="49" charset="0"/>
              <a:buChar char="o"/>
            </a:pPr>
            <a:r>
              <a:rPr lang="de-DE" sz="1600" dirty="0">
                <a:latin typeface="Arial" panose="020B0604020202020204" pitchFamily="34" charset="0"/>
                <a:cs typeface="Arial" panose="020B0604020202020204" pitchFamily="34" charset="0"/>
              </a:rPr>
              <a:t>Materialien und Stoffe, die für die Umwelt und die biologische Vielfalt ungeeignet sind, wie Öl, CPPs, CPP-Verpackungen oder -Container, Medikamente, Tierdünger, werden nicht in Flüssen, Bächen oder anderen Oberflächen- oder Grundwasser entsorgt.</a:t>
            </a:r>
            <a:endParaRPr lang="en-GB" sz="1600" dirty="0">
              <a:latin typeface="Arial" panose="020B0604020202020204" pitchFamily="34" charset="0"/>
              <a:cs typeface="Arial" panose="020B0604020202020204" pitchFamily="34" charset="0"/>
            </a:endParaRPr>
          </a:p>
        </p:txBody>
      </p:sp>
      <p:sp>
        <p:nvSpPr>
          <p:cNvPr id="10" name="Rechteck 9"/>
          <p:cNvSpPr/>
          <p:nvPr/>
        </p:nvSpPr>
        <p:spPr>
          <a:xfrm>
            <a:off x="0" y="6286691"/>
            <a:ext cx="9123793" cy="571309"/>
          </a:xfrm>
          <a:prstGeom prst="rect">
            <a:avLst/>
          </a:prstGeom>
          <a:solidFill>
            <a:schemeClr val="bg2"/>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Foliennummernplatzhalter 3"/>
          <p:cNvSpPr>
            <a:spLocks noGrp="1"/>
          </p:cNvSpPr>
          <p:nvPr>
            <p:ph type="sldNum" sz="quarter" idx="12"/>
          </p:nvPr>
        </p:nvSpPr>
        <p:spPr/>
        <p:txBody>
          <a:bodyPr/>
          <a:lstStyle/>
          <a:p>
            <a:fld id="{94C51DEF-A0F2-436A-B446-D206BED377C1}" type="slidenum">
              <a:rPr lang="de-DE" smtClean="0"/>
              <a:t>7</a:t>
            </a:fld>
            <a:endParaRPr lang="de-DE" dirty="0"/>
          </a:p>
        </p:txBody>
      </p:sp>
      <p:grpSp>
        <p:nvGrpSpPr>
          <p:cNvPr id="2" name="Gruppieren 1"/>
          <p:cNvGrpSpPr/>
          <p:nvPr/>
        </p:nvGrpSpPr>
        <p:grpSpPr>
          <a:xfrm>
            <a:off x="527003" y="6194100"/>
            <a:ext cx="8386967" cy="636072"/>
            <a:chOff x="527003" y="6194100"/>
            <a:chExt cx="8386967" cy="636072"/>
          </a:xfrm>
        </p:grpSpPr>
        <p:pic>
          <p:nvPicPr>
            <p:cNvPr id="19" name="Picture 3" descr="C:\Program Files\Microsoft Office\MEDIA\CAGCAT10\j0293236.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27003" y="6194100"/>
              <a:ext cx="732629" cy="636072"/>
            </a:xfrm>
            <a:prstGeom prst="rect">
              <a:avLst/>
            </a:prstGeom>
            <a:solidFill>
              <a:schemeClr val="bg2">
                <a:lumMod val="90000"/>
              </a:schemeClr>
            </a:solidFill>
          </p:spPr>
        </p:pic>
        <p:sp>
          <p:nvSpPr>
            <p:cNvPr id="20" name="Textfeld 19"/>
            <p:cNvSpPr txBox="1"/>
            <p:nvPr/>
          </p:nvSpPr>
          <p:spPr>
            <a:xfrm>
              <a:off x="1259632" y="6194100"/>
              <a:ext cx="7654338" cy="636072"/>
            </a:xfrm>
            <a:prstGeom prst="rect">
              <a:avLst/>
            </a:prstGeom>
            <a:solidFill>
              <a:schemeClr val="bg2">
                <a:lumMod val="90000"/>
              </a:schemeClr>
            </a:solidFill>
          </p:spPr>
          <p:txBody>
            <a:bodyPr wrap="square" rtlCol="0">
              <a:spAutoFit/>
            </a:bodyPr>
            <a:lstStyle/>
            <a:p>
              <a:pPr marL="285750" indent="-285750">
                <a:spcAft>
                  <a:spcPts val="400"/>
                </a:spcAft>
                <a:buFont typeface="Arial" panose="020B0604020202020204" pitchFamily="34" charset="0"/>
                <a:buChar char="•"/>
              </a:pPr>
              <a:r>
                <a:rPr lang="de-DE" sz="1600" dirty="0">
                  <a:solidFill>
                    <a:schemeClr val="bg2">
                      <a:lumMod val="25000"/>
                    </a:schemeClr>
                  </a:solidFill>
                  <a:latin typeface="Arial" panose="020B0604020202020204" pitchFamily="34" charset="0"/>
                  <a:cs typeface="Arial" panose="020B0604020202020204" pitchFamily="34" charset="0"/>
                </a:rPr>
                <a:t>Leitlinie zum Schutz von primären Ökosystemen und naturnahen Habitaten</a:t>
              </a:r>
            </a:p>
            <a:p>
              <a:pPr marL="285750" indent="-285750">
                <a:buFont typeface="Arial" panose="020B0604020202020204" pitchFamily="34" charset="0"/>
                <a:buChar char="•"/>
              </a:pPr>
              <a:r>
                <a:rPr lang="de-DE" sz="1600" dirty="0" smtClean="0">
                  <a:solidFill>
                    <a:schemeClr val="bg2">
                      <a:lumMod val="25000"/>
                    </a:schemeClr>
                  </a:solidFill>
                  <a:latin typeface="Arial" panose="020B0604020202020204" pitchFamily="34" charset="0"/>
                  <a:cs typeface="Arial" panose="020B0604020202020204" pitchFamily="34" charset="0"/>
                </a:rPr>
                <a:t>Action Facts Sheets zum Gewässerschutz ……</a:t>
              </a:r>
              <a:endParaRPr lang="en-GB" sz="1600" dirty="0">
                <a:solidFill>
                  <a:schemeClr val="bg2">
                    <a:lumMod val="25000"/>
                  </a:schemeClr>
                </a:solidFill>
                <a:latin typeface="Arial" panose="020B0604020202020204" pitchFamily="34" charset="0"/>
                <a:cs typeface="Arial" panose="020B0604020202020204" pitchFamily="34" charset="0"/>
              </a:endParaRPr>
            </a:p>
          </p:txBody>
        </p:sp>
      </p:grpSp>
      <p:pic>
        <p:nvPicPr>
          <p:cNvPr id="3075" name="Picture 3" descr="Z:\Bildarchiv\Kleingewässer_Renaturierung\Gewaesser Bohlingen 2019\Kleingewaesser Bohlingen_VK (10).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41602" y="3256627"/>
            <a:ext cx="3469000" cy="2601750"/>
          </a:xfrm>
          <a:prstGeom prst="rect">
            <a:avLst/>
          </a:prstGeom>
          <a:noFill/>
          <a:extLst>
            <a:ext uri="{909E8E84-426E-40dd-AFC4-6F175D3DCCD1}">
              <a14:hiddenFill xmlns:a14="http://schemas.microsoft.com/office/drawing/2010/main">
                <a:solidFill>
                  <a:srgbClr val="FFFFFF"/>
                </a:solidFill>
              </a14:hiddenFill>
            </a:ext>
          </a:extLst>
        </p:spPr>
      </p:pic>
      <p:sp>
        <p:nvSpPr>
          <p:cNvPr id="12" name="Textfeld 11"/>
          <p:cNvSpPr txBox="1"/>
          <p:nvPr/>
        </p:nvSpPr>
        <p:spPr>
          <a:xfrm>
            <a:off x="2326426" y="5625960"/>
            <a:ext cx="1584176" cy="215444"/>
          </a:xfrm>
          <a:prstGeom prst="rect">
            <a:avLst/>
          </a:prstGeom>
          <a:noFill/>
        </p:spPr>
        <p:txBody>
          <a:bodyPr wrap="square" rtlCol="0">
            <a:spAutoFit/>
          </a:bodyPr>
          <a:lstStyle/>
          <a:p>
            <a:pPr algn="r"/>
            <a:r>
              <a:rPr lang="de-DE" sz="800" dirty="0" smtClean="0">
                <a:solidFill>
                  <a:schemeClr val="bg1"/>
                </a:solidFill>
                <a:latin typeface="Arial" panose="020B0604020202020204" pitchFamily="34" charset="0"/>
                <a:cs typeface="Arial" panose="020B0604020202020204" pitchFamily="34" charset="0"/>
              </a:rPr>
              <a:t>© </a:t>
            </a:r>
            <a:r>
              <a:rPr lang="de-DE" sz="800" dirty="0" err="1" smtClean="0">
                <a:solidFill>
                  <a:schemeClr val="bg1"/>
                </a:solidFill>
                <a:latin typeface="Arial" panose="020B0604020202020204" pitchFamily="34" charset="0"/>
                <a:cs typeface="Arial" panose="020B0604020202020204" pitchFamily="34" charset="0"/>
              </a:rPr>
              <a:t>pictures</a:t>
            </a:r>
            <a:r>
              <a:rPr lang="de-DE" sz="800" dirty="0" smtClean="0">
                <a:solidFill>
                  <a:schemeClr val="bg1"/>
                </a:solidFill>
                <a:latin typeface="Arial" panose="020B0604020202020204" pitchFamily="34" charset="0"/>
                <a:cs typeface="Arial" panose="020B0604020202020204" pitchFamily="34" charset="0"/>
              </a:rPr>
              <a:t>: Bodensee-Stiftung</a:t>
            </a:r>
            <a:endParaRPr lang="en-GB" sz="800" dirty="0">
              <a:solidFill>
                <a:schemeClr val="bg1"/>
              </a:solidFill>
              <a:latin typeface="Arial" panose="020B0604020202020204" pitchFamily="34" charset="0"/>
              <a:cs typeface="Arial" panose="020B0604020202020204" pitchFamily="34" charset="0"/>
            </a:endParaRPr>
          </a:p>
        </p:txBody>
      </p:sp>
      <p:sp>
        <p:nvSpPr>
          <p:cNvPr id="14" name="Ellipse 13"/>
          <p:cNvSpPr/>
          <p:nvPr/>
        </p:nvSpPr>
        <p:spPr>
          <a:xfrm>
            <a:off x="1381404" y="1958055"/>
            <a:ext cx="1921336" cy="1088947"/>
          </a:xfrm>
          <a:prstGeom prst="ellipse">
            <a:avLst/>
          </a:prstGeom>
          <a:solidFill>
            <a:srgbClr val="CCCCFF"/>
          </a:solidFill>
          <a:ln>
            <a:solidFill>
              <a:schemeClr val="tx2">
                <a:lumMod val="50000"/>
              </a:schemeClr>
            </a:solidFill>
          </a:ln>
          <a:effectLst>
            <a:outerShdw blurRad="50800" dist="165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Textfeld 14"/>
          <p:cNvSpPr txBox="1"/>
          <p:nvPr/>
        </p:nvSpPr>
        <p:spPr>
          <a:xfrm>
            <a:off x="1666028" y="1978992"/>
            <a:ext cx="1947624" cy="954107"/>
          </a:xfrm>
          <a:prstGeom prst="rect">
            <a:avLst/>
          </a:prstGeom>
          <a:noFill/>
        </p:spPr>
        <p:txBody>
          <a:bodyPr wrap="square" rtlCol="0">
            <a:spAutoFit/>
          </a:bodyPr>
          <a:lstStyle/>
          <a:p>
            <a:pPr>
              <a:spcAft>
                <a:spcPts val="600"/>
              </a:spcAft>
            </a:pPr>
            <a:r>
              <a:rPr lang="de-DE" sz="2800" b="1" dirty="0" smtClean="0">
                <a:latin typeface="Arial" panose="020B0604020202020204" pitchFamily="34" charset="0"/>
                <a:cs typeface="Arial" panose="020B0604020202020204" pitchFamily="34" charset="0"/>
              </a:rPr>
              <a:t>Was? Warum?</a:t>
            </a:r>
            <a:endParaRPr lang="en-GB" sz="28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1595565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animBg="1"/>
      <p:bldP spid="1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feld 5"/>
          <p:cNvSpPr txBox="1"/>
          <p:nvPr/>
        </p:nvSpPr>
        <p:spPr>
          <a:xfrm>
            <a:off x="241927" y="1472951"/>
            <a:ext cx="8672043" cy="400110"/>
          </a:xfrm>
          <a:prstGeom prst="rect">
            <a:avLst/>
          </a:prstGeom>
          <a:noFill/>
        </p:spPr>
        <p:txBody>
          <a:bodyPr wrap="square" rtlCol="0">
            <a:spAutoFit/>
          </a:bodyPr>
          <a:lstStyle/>
          <a:p>
            <a:r>
              <a:rPr lang="en-US" sz="2000" b="1" dirty="0">
                <a:solidFill>
                  <a:schemeClr val="bg2">
                    <a:lumMod val="25000"/>
                  </a:schemeClr>
                </a:solidFill>
                <a:latin typeface="Arial" panose="020B0604020202020204" pitchFamily="34" charset="0"/>
                <a:cs typeface="Arial" panose="020B0604020202020204" pitchFamily="34" charset="0"/>
              </a:rPr>
              <a:t>c</a:t>
            </a:r>
            <a:r>
              <a:rPr lang="en-US" sz="2000" b="1" dirty="0" smtClean="0">
                <a:solidFill>
                  <a:schemeClr val="bg2">
                    <a:lumMod val="25000"/>
                  </a:schemeClr>
                </a:solidFill>
                <a:latin typeface="Arial" panose="020B0604020202020204" pitchFamily="34" charset="0"/>
                <a:cs typeface="Arial" panose="020B0604020202020204" pitchFamily="34" charset="0"/>
              </a:rPr>
              <a:t>. </a:t>
            </a:r>
            <a:r>
              <a:rPr lang="en-US" sz="2000" b="1" dirty="0" err="1" smtClean="0">
                <a:solidFill>
                  <a:schemeClr val="bg2">
                    <a:lumMod val="25000"/>
                  </a:schemeClr>
                </a:solidFill>
                <a:latin typeface="Arial" panose="020B0604020202020204" pitchFamily="34" charset="0"/>
                <a:cs typeface="Arial" panose="020B0604020202020204" pitchFamily="34" charset="0"/>
              </a:rPr>
              <a:t>Mindesanteil</a:t>
            </a:r>
            <a:r>
              <a:rPr lang="en-US" sz="2000" b="1" dirty="0" smtClean="0">
                <a:solidFill>
                  <a:schemeClr val="bg2">
                    <a:lumMod val="25000"/>
                  </a:schemeClr>
                </a:solidFill>
                <a:latin typeface="Arial" panose="020B0604020202020204" pitchFamily="34" charset="0"/>
                <a:cs typeface="Arial" panose="020B0604020202020204" pitchFamily="34" charset="0"/>
              </a:rPr>
              <a:t> an </a:t>
            </a:r>
            <a:r>
              <a:rPr lang="en-US" sz="2000" b="1" dirty="0" err="1" smtClean="0">
                <a:solidFill>
                  <a:schemeClr val="bg2">
                    <a:lumMod val="25000"/>
                  </a:schemeClr>
                </a:solidFill>
                <a:latin typeface="Arial" panose="020B0604020202020204" pitchFamily="34" charset="0"/>
                <a:cs typeface="Arial" panose="020B0604020202020204" pitchFamily="34" charset="0"/>
              </a:rPr>
              <a:t>naturnahen</a:t>
            </a:r>
            <a:r>
              <a:rPr lang="en-US" sz="2000" b="1" dirty="0" smtClean="0">
                <a:solidFill>
                  <a:schemeClr val="bg2">
                    <a:lumMod val="25000"/>
                  </a:schemeClr>
                </a:solidFill>
                <a:latin typeface="Arial" panose="020B0604020202020204" pitchFamily="34" charset="0"/>
                <a:cs typeface="Arial" panose="020B0604020202020204" pitchFamily="34" charset="0"/>
              </a:rPr>
              <a:t> </a:t>
            </a:r>
            <a:r>
              <a:rPr lang="en-US" sz="2000" b="1" dirty="0" err="1" smtClean="0">
                <a:solidFill>
                  <a:schemeClr val="bg2">
                    <a:lumMod val="25000"/>
                  </a:schemeClr>
                </a:solidFill>
                <a:latin typeface="Arial" panose="020B0604020202020204" pitchFamily="34" charset="0"/>
                <a:cs typeface="Arial" panose="020B0604020202020204" pitchFamily="34" charset="0"/>
              </a:rPr>
              <a:t>Habitaten</a:t>
            </a:r>
            <a:r>
              <a:rPr lang="en-US" sz="2000" b="1" dirty="0" smtClean="0">
                <a:solidFill>
                  <a:schemeClr val="bg2">
                    <a:lumMod val="25000"/>
                  </a:schemeClr>
                </a:solidFill>
                <a:latin typeface="Arial" panose="020B0604020202020204" pitchFamily="34" charset="0"/>
                <a:cs typeface="Arial" panose="020B0604020202020204" pitchFamily="34" charset="0"/>
              </a:rPr>
              <a:t> </a:t>
            </a:r>
            <a:endParaRPr lang="de-DE" sz="2000" dirty="0">
              <a:solidFill>
                <a:schemeClr val="bg2">
                  <a:lumMod val="25000"/>
                </a:schemeClr>
              </a:solidFill>
              <a:latin typeface="Arial" panose="020B0604020202020204" pitchFamily="34" charset="0"/>
              <a:cs typeface="Arial" panose="020B0604020202020204" pitchFamily="34" charset="0"/>
            </a:endParaRPr>
          </a:p>
        </p:txBody>
      </p:sp>
      <p:sp>
        <p:nvSpPr>
          <p:cNvPr id="9" name="Titel 5"/>
          <p:cNvSpPr>
            <a:spLocks noGrp="1"/>
          </p:cNvSpPr>
          <p:nvPr>
            <p:ph type="title"/>
          </p:nvPr>
        </p:nvSpPr>
        <p:spPr>
          <a:xfrm>
            <a:off x="446856" y="111770"/>
            <a:ext cx="8229600" cy="724942"/>
          </a:xfrm>
        </p:spPr>
        <p:txBody>
          <a:bodyPr>
            <a:normAutofit/>
          </a:bodyPr>
          <a:lstStyle/>
          <a:p>
            <a:r>
              <a:rPr lang="de-DE" sz="2600" dirty="0"/>
              <a:t>Biodiversitätsmanagement …..</a:t>
            </a:r>
          </a:p>
        </p:txBody>
      </p:sp>
      <p:sp>
        <p:nvSpPr>
          <p:cNvPr id="4" name="Foliennummernplatzhalter 3"/>
          <p:cNvSpPr>
            <a:spLocks noGrp="1"/>
          </p:cNvSpPr>
          <p:nvPr>
            <p:ph type="sldNum" sz="quarter" idx="12"/>
          </p:nvPr>
        </p:nvSpPr>
        <p:spPr/>
        <p:txBody>
          <a:bodyPr/>
          <a:lstStyle/>
          <a:p>
            <a:fld id="{94C51DEF-A0F2-436A-B446-D206BED377C1}" type="slidenum">
              <a:rPr lang="de-DE" smtClean="0"/>
              <a:t>8</a:t>
            </a:fld>
            <a:endParaRPr lang="de-DE" dirty="0"/>
          </a:p>
        </p:txBody>
      </p:sp>
      <p:pic>
        <p:nvPicPr>
          <p:cNvPr id="4098"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145" y="3575996"/>
            <a:ext cx="4563520" cy="2460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Textfeld 12"/>
          <p:cNvSpPr txBox="1"/>
          <p:nvPr/>
        </p:nvSpPr>
        <p:spPr>
          <a:xfrm>
            <a:off x="4716016" y="2105561"/>
            <a:ext cx="4197954" cy="3652282"/>
          </a:xfrm>
          <a:prstGeom prst="rect">
            <a:avLst/>
          </a:prstGeom>
          <a:noFill/>
        </p:spPr>
        <p:txBody>
          <a:bodyPr wrap="square" rtlCol="0">
            <a:spAutoFit/>
          </a:bodyPr>
          <a:lstStyle/>
          <a:p>
            <a:r>
              <a:rPr lang="de-DE" b="1" dirty="0">
                <a:solidFill>
                  <a:schemeClr val="bg2">
                    <a:lumMod val="50000"/>
                  </a:schemeClr>
                </a:solidFill>
                <a:latin typeface="Arial" panose="020B0604020202020204" pitchFamily="34" charset="0"/>
                <a:cs typeface="Arial" panose="020B0604020202020204" pitchFamily="34" charset="0"/>
              </a:rPr>
              <a:t>Mögliche Maßnahmen:</a:t>
            </a:r>
          </a:p>
          <a:p>
            <a:endParaRPr lang="de-DE" b="1" dirty="0">
              <a:solidFill>
                <a:schemeClr val="bg2">
                  <a:lumMod val="50000"/>
                </a:schemeClr>
              </a:solidFill>
              <a:latin typeface="Arial" panose="020B0604020202020204" pitchFamily="34" charset="0"/>
              <a:cs typeface="Arial" panose="020B0604020202020204" pitchFamily="34" charset="0"/>
            </a:endParaRPr>
          </a:p>
          <a:p>
            <a:pPr lvl="0"/>
            <a:endParaRPr lang="en-US" sz="600" dirty="0" smtClean="0">
              <a:latin typeface="Arial" panose="020B0604020202020204" pitchFamily="34" charset="0"/>
              <a:cs typeface="Arial" panose="020B0604020202020204" pitchFamily="34" charset="0"/>
            </a:endParaRPr>
          </a:p>
          <a:p>
            <a:pPr marL="285750" lvl="0" indent="-285750">
              <a:spcAft>
                <a:spcPts val="800"/>
              </a:spcAft>
              <a:buFont typeface="Courier New" panose="02070309020205020404" pitchFamily="49" charset="0"/>
              <a:buChar char="o"/>
            </a:pPr>
            <a:r>
              <a:rPr lang="de-DE" sz="1600" dirty="0">
                <a:latin typeface="Arial" panose="020B0604020202020204" pitchFamily="34" charset="0"/>
                <a:cs typeface="Arial" panose="020B0604020202020204" pitchFamily="34" charset="0"/>
              </a:rPr>
              <a:t>Mindestens 10% der naturnahen Lebensräume auf Betriebsebene sollten vorhanden sein. Sie liegen bevorzugt angrenzend und innerhalb der (großen) Schläge. </a:t>
            </a:r>
            <a:endParaRPr lang="en-GB" sz="1600" dirty="0">
              <a:latin typeface="Arial" panose="020B0604020202020204" pitchFamily="34" charset="0"/>
              <a:cs typeface="Arial" panose="020B0604020202020204" pitchFamily="34" charset="0"/>
            </a:endParaRPr>
          </a:p>
          <a:p>
            <a:pPr marL="285750" lvl="0" indent="-285750">
              <a:spcAft>
                <a:spcPts val="800"/>
              </a:spcAft>
              <a:buFont typeface="Courier New" panose="02070309020205020404" pitchFamily="49" charset="0"/>
              <a:buChar char="o"/>
            </a:pPr>
            <a:r>
              <a:rPr lang="de-DE" sz="1600" dirty="0">
                <a:latin typeface="Arial" panose="020B0604020202020204" pitchFamily="34" charset="0"/>
                <a:cs typeface="Arial" panose="020B0604020202020204" pitchFamily="34" charset="0"/>
              </a:rPr>
              <a:t>Bei schattenverträglichen Kulturen sollten mindestens 15% des Betriebes (oder der Gruppe von Mitgliedsbetrieben)  durch eine Baumschicht beschattet werden.</a:t>
            </a:r>
            <a:endParaRPr lang="en-GB" sz="1600" dirty="0">
              <a:latin typeface="Arial" panose="020B0604020202020204" pitchFamily="34" charset="0"/>
              <a:cs typeface="Arial" panose="020B0604020202020204" pitchFamily="34" charset="0"/>
            </a:endParaRPr>
          </a:p>
          <a:p>
            <a:pPr marL="285750" lvl="0" indent="-285750">
              <a:spcAft>
                <a:spcPts val="800"/>
              </a:spcAft>
              <a:buFont typeface="Courier New" panose="02070309020205020404" pitchFamily="49" charset="0"/>
              <a:buChar char="o"/>
            </a:pPr>
            <a:endParaRPr lang="en-GB" sz="1600" dirty="0" smtClean="0">
              <a:latin typeface="Arial" panose="020B0604020202020204" pitchFamily="34" charset="0"/>
              <a:cs typeface="Arial" panose="020B0604020202020204" pitchFamily="34" charset="0"/>
            </a:endParaRPr>
          </a:p>
        </p:txBody>
      </p:sp>
      <p:sp>
        <p:nvSpPr>
          <p:cNvPr id="11" name="Textfeld 10"/>
          <p:cNvSpPr txBox="1"/>
          <p:nvPr/>
        </p:nvSpPr>
        <p:spPr>
          <a:xfrm>
            <a:off x="7536437" y="6038155"/>
            <a:ext cx="1584176" cy="215444"/>
          </a:xfrm>
          <a:prstGeom prst="rect">
            <a:avLst/>
          </a:prstGeom>
          <a:noFill/>
        </p:spPr>
        <p:txBody>
          <a:bodyPr wrap="square" rtlCol="0">
            <a:spAutoFit/>
          </a:bodyPr>
          <a:lstStyle/>
          <a:p>
            <a:pPr algn="r"/>
            <a:r>
              <a:rPr lang="de-DE" sz="800" dirty="0" smtClean="0">
                <a:solidFill>
                  <a:schemeClr val="bg2">
                    <a:lumMod val="25000"/>
                  </a:schemeClr>
                </a:solidFill>
                <a:latin typeface="Arial" panose="020B0604020202020204" pitchFamily="34" charset="0"/>
                <a:cs typeface="Arial" panose="020B0604020202020204" pitchFamily="34" charset="0"/>
              </a:rPr>
              <a:t>© </a:t>
            </a:r>
            <a:r>
              <a:rPr lang="de-DE" sz="800" dirty="0" err="1" smtClean="0">
                <a:solidFill>
                  <a:schemeClr val="bg2">
                    <a:lumMod val="25000"/>
                  </a:schemeClr>
                </a:solidFill>
                <a:latin typeface="Arial" panose="020B0604020202020204" pitchFamily="34" charset="0"/>
                <a:cs typeface="Arial" panose="020B0604020202020204" pitchFamily="34" charset="0"/>
              </a:rPr>
              <a:t>pictures</a:t>
            </a:r>
            <a:r>
              <a:rPr lang="de-DE" sz="800" dirty="0" smtClean="0">
                <a:solidFill>
                  <a:schemeClr val="bg2">
                    <a:lumMod val="25000"/>
                  </a:schemeClr>
                </a:solidFill>
                <a:latin typeface="Arial" panose="020B0604020202020204" pitchFamily="34" charset="0"/>
                <a:cs typeface="Arial" panose="020B0604020202020204" pitchFamily="34" charset="0"/>
              </a:rPr>
              <a:t>: </a:t>
            </a:r>
            <a:r>
              <a:rPr lang="de-DE" sz="800" dirty="0" err="1" smtClean="0">
                <a:solidFill>
                  <a:schemeClr val="bg2">
                    <a:lumMod val="25000"/>
                  </a:schemeClr>
                </a:solidFill>
                <a:latin typeface="Arial" panose="020B0604020202020204" pitchFamily="34" charset="0"/>
                <a:cs typeface="Arial" panose="020B0604020202020204" pitchFamily="34" charset="0"/>
              </a:rPr>
              <a:t>pixabay</a:t>
            </a:r>
            <a:endParaRPr lang="en-GB" sz="800" dirty="0">
              <a:solidFill>
                <a:schemeClr val="bg2">
                  <a:lumMod val="25000"/>
                </a:schemeClr>
              </a:solidFill>
              <a:latin typeface="Arial" panose="020B0604020202020204" pitchFamily="34" charset="0"/>
              <a:cs typeface="Arial" panose="020B0604020202020204" pitchFamily="34" charset="0"/>
            </a:endParaRPr>
          </a:p>
        </p:txBody>
      </p:sp>
      <p:sp>
        <p:nvSpPr>
          <p:cNvPr id="10" name="Ellipse 9"/>
          <p:cNvSpPr/>
          <p:nvPr/>
        </p:nvSpPr>
        <p:spPr>
          <a:xfrm>
            <a:off x="1003610" y="2290576"/>
            <a:ext cx="1547279" cy="964660"/>
          </a:xfrm>
          <a:prstGeom prst="ellipse">
            <a:avLst/>
          </a:prstGeom>
          <a:solidFill>
            <a:srgbClr val="CCCCFF"/>
          </a:solidFill>
          <a:ln>
            <a:solidFill>
              <a:schemeClr val="tx2">
                <a:lumMod val="50000"/>
              </a:schemeClr>
            </a:solidFill>
          </a:ln>
          <a:effectLst>
            <a:outerShdw blurRad="50800" dist="165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Textfeld 11"/>
          <p:cNvSpPr txBox="1"/>
          <p:nvPr/>
        </p:nvSpPr>
        <p:spPr>
          <a:xfrm>
            <a:off x="1104494" y="2521224"/>
            <a:ext cx="1512168" cy="492443"/>
          </a:xfrm>
          <a:prstGeom prst="rect">
            <a:avLst/>
          </a:prstGeom>
          <a:noFill/>
        </p:spPr>
        <p:txBody>
          <a:bodyPr wrap="square" rtlCol="0">
            <a:spAutoFit/>
          </a:bodyPr>
          <a:lstStyle/>
          <a:p>
            <a:pPr>
              <a:spcAft>
                <a:spcPts val="600"/>
              </a:spcAft>
            </a:pPr>
            <a:r>
              <a:rPr lang="de-DE" sz="2600" b="1" dirty="0" smtClean="0">
                <a:latin typeface="Arial" panose="020B0604020202020204" pitchFamily="34" charset="0"/>
                <a:cs typeface="Arial" panose="020B0604020202020204" pitchFamily="34" charset="0"/>
              </a:rPr>
              <a:t>Warum?</a:t>
            </a:r>
            <a:endParaRPr lang="en-GB" sz="26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4551617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0" grpId="0" animBg="1"/>
      <p:bldP spid="1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feld 5"/>
          <p:cNvSpPr txBox="1"/>
          <p:nvPr/>
        </p:nvSpPr>
        <p:spPr>
          <a:xfrm>
            <a:off x="241927" y="1472951"/>
            <a:ext cx="8672043" cy="400110"/>
          </a:xfrm>
          <a:prstGeom prst="rect">
            <a:avLst/>
          </a:prstGeom>
          <a:noFill/>
        </p:spPr>
        <p:txBody>
          <a:bodyPr wrap="square" rtlCol="0">
            <a:spAutoFit/>
          </a:bodyPr>
          <a:lstStyle/>
          <a:p>
            <a:r>
              <a:rPr lang="en-US" sz="2000" b="1" dirty="0" smtClean="0">
                <a:solidFill>
                  <a:schemeClr val="bg2">
                    <a:lumMod val="25000"/>
                  </a:schemeClr>
                </a:solidFill>
                <a:latin typeface="Arial" panose="020B0604020202020204" pitchFamily="34" charset="0"/>
                <a:cs typeface="Arial" panose="020B0604020202020204" pitchFamily="34" charset="0"/>
              </a:rPr>
              <a:t>d. </a:t>
            </a:r>
            <a:r>
              <a:rPr lang="en-US" sz="2000" b="1" dirty="0" err="1" smtClean="0">
                <a:solidFill>
                  <a:schemeClr val="bg2">
                    <a:lumMod val="25000"/>
                  </a:schemeClr>
                </a:solidFill>
                <a:latin typeface="Arial" panose="020B0604020202020204" pitchFamily="34" charset="0"/>
                <a:cs typeface="Arial" panose="020B0604020202020204" pitchFamily="34" charset="0"/>
              </a:rPr>
              <a:t>Pflege</a:t>
            </a:r>
            <a:r>
              <a:rPr lang="en-US" sz="2000" b="1" dirty="0" smtClean="0">
                <a:solidFill>
                  <a:schemeClr val="bg2">
                    <a:lumMod val="25000"/>
                  </a:schemeClr>
                </a:solidFill>
                <a:latin typeface="Arial" panose="020B0604020202020204" pitchFamily="34" charset="0"/>
                <a:cs typeface="Arial" panose="020B0604020202020204" pitchFamily="34" charset="0"/>
              </a:rPr>
              <a:t> von </a:t>
            </a:r>
            <a:r>
              <a:rPr lang="en-US" sz="2000" b="1" dirty="0" err="1" smtClean="0">
                <a:solidFill>
                  <a:schemeClr val="bg2">
                    <a:lumMod val="25000"/>
                  </a:schemeClr>
                </a:solidFill>
                <a:latin typeface="Arial" panose="020B0604020202020204" pitchFamily="34" charset="0"/>
                <a:cs typeface="Arial" panose="020B0604020202020204" pitchFamily="34" charset="0"/>
              </a:rPr>
              <a:t>naturnahen</a:t>
            </a:r>
            <a:r>
              <a:rPr lang="en-US" sz="2000" b="1" dirty="0" smtClean="0">
                <a:solidFill>
                  <a:schemeClr val="bg2">
                    <a:lumMod val="25000"/>
                  </a:schemeClr>
                </a:solidFill>
                <a:latin typeface="Arial" panose="020B0604020202020204" pitchFamily="34" charset="0"/>
                <a:cs typeface="Arial" panose="020B0604020202020204" pitchFamily="34" charset="0"/>
              </a:rPr>
              <a:t> </a:t>
            </a:r>
            <a:r>
              <a:rPr lang="en-US" sz="2000" b="1" dirty="0" err="1" smtClean="0">
                <a:solidFill>
                  <a:schemeClr val="bg2">
                    <a:lumMod val="25000"/>
                  </a:schemeClr>
                </a:solidFill>
                <a:latin typeface="Arial" panose="020B0604020202020204" pitchFamily="34" charset="0"/>
                <a:cs typeface="Arial" panose="020B0604020202020204" pitchFamily="34" charset="0"/>
              </a:rPr>
              <a:t>Habitaten</a:t>
            </a:r>
            <a:endParaRPr lang="de-DE" sz="2000" dirty="0">
              <a:solidFill>
                <a:schemeClr val="bg2">
                  <a:lumMod val="25000"/>
                </a:schemeClr>
              </a:solidFill>
              <a:latin typeface="Arial" panose="020B0604020202020204" pitchFamily="34" charset="0"/>
              <a:cs typeface="Arial" panose="020B0604020202020204" pitchFamily="34" charset="0"/>
            </a:endParaRPr>
          </a:p>
        </p:txBody>
      </p:sp>
      <p:sp>
        <p:nvSpPr>
          <p:cNvPr id="9" name="Titel 5"/>
          <p:cNvSpPr>
            <a:spLocks noGrp="1"/>
          </p:cNvSpPr>
          <p:nvPr>
            <p:ph type="title"/>
          </p:nvPr>
        </p:nvSpPr>
        <p:spPr>
          <a:xfrm>
            <a:off x="446856" y="111770"/>
            <a:ext cx="8229600" cy="724942"/>
          </a:xfrm>
        </p:spPr>
        <p:txBody>
          <a:bodyPr>
            <a:normAutofit/>
          </a:bodyPr>
          <a:lstStyle/>
          <a:p>
            <a:r>
              <a:rPr lang="de-DE" sz="2600" dirty="0"/>
              <a:t>Biodiversitätsmanagement …..</a:t>
            </a:r>
          </a:p>
        </p:txBody>
      </p:sp>
      <p:sp>
        <p:nvSpPr>
          <p:cNvPr id="10" name="Rechteck 9"/>
          <p:cNvSpPr/>
          <p:nvPr/>
        </p:nvSpPr>
        <p:spPr>
          <a:xfrm>
            <a:off x="0" y="6286691"/>
            <a:ext cx="9123793" cy="571309"/>
          </a:xfrm>
          <a:prstGeom prst="rect">
            <a:avLst/>
          </a:prstGeom>
          <a:solidFill>
            <a:schemeClr val="bg2"/>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Foliennummernplatzhalter 3"/>
          <p:cNvSpPr>
            <a:spLocks noGrp="1"/>
          </p:cNvSpPr>
          <p:nvPr>
            <p:ph type="sldNum" sz="quarter" idx="12"/>
          </p:nvPr>
        </p:nvSpPr>
        <p:spPr/>
        <p:txBody>
          <a:bodyPr/>
          <a:lstStyle/>
          <a:p>
            <a:fld id="{94C51DEF-A0F2-436A-B446-D206BED377C1}" type="slidenum">
              <a:rPr lang="de-DE" smtClean="0"/>
              <a:t>9</a:t>
            </a:fld>
            <a:endParaRPr lang="de-DE" dirty="0"/>
          </a:p>
        </p:txBody>
      </p:sp>
      <p:sp>
        <p:nvSpPr>
          <p:cNvPr id="13" name="Textfeld 12"/>
          <p:cNvSpPr txBox="1"/>
          <p:nvPr/>
        </p:nvSpPr>
        <p:spPr>
          <a:xfrm>
            <a:off x="4355976" y="2105561"/>
            <a:ext cx="4557994" cy="3365024"/>
          </a:xfrm>
          <a:prstGeom prst="rect">
            <a:avLst/>
          </a:prstGeom>
          <a:noFill/>
        </p:spPr>
        <p:txBody>
          <a:bodyPr wrap="square" rtlCol="0">
            <a:spAutoFit/>
          </a:bodyPr>
          <a:lstStyle/>
          <a:p>
            <a:r>
              <a:rPr lang="de-DE" b="1" dirty="0">
                <a:solidFill>
                  <a:schemeClr val="bg2">
                    <a:lumMod val="50000"/>
                  </a:schemeClr>
                </a:solidFill>
                <a:latin typeface="Arial" panose="020B0604020202020204" pitchFamily="34" charset="0"/>
                <a:cs typeface="Arial" panose="020B0604020202020204" pitchFamily="34" charset="0"/>
              </a:rPr>
              <a:t>Mögliche Maßnahmen:</a:t>
            </a:r>
          </a:p>
          <a:p>
            <a:endParaRPr lang="de-DE" b="1" dirty="0">
              <a:solidFill>
                <a:schemeClr val="bg2">
                  <a:lumMod val="50000"/>
                </a:schemeClr>
              </a:solidFill>
              <a:latin typeface="Arial" panose="020B0604020202020204" pitchFamily="34" charset="0"/>
              <a:cs typeface="Arial" panose="020B0604020202020204" pitchFamily="34" charset="0"/>
            </a:endParaRPr>
          </a:p>
          <a:p>
            <a:pPr lvl="0"/>
            <a:endParaRPr lang="en-US" sz="600" dirty="0" smtClean="0">
              <a:latin typeface="Arial" panose="020B0604020202020204" pitchFamily="34" charset="0"/>
              <a:cs typeface="Arial" panose="020B0604020202020204" pitchFamily="34" charset="0"/>
            </a:endParaRPr>
          </a:p>
          <a:p>
            <a:pPr marL="285750" lvl="0" indent="-285750">
              <a:spcAft>
                <a:spcPts val="800"/>
              </a:spcAft>
              <a:buFont typeface="Courier New" panose="02070309020205020404" pitchFamily="49" charset="0"/>
              <a:buChar char="o"/>
            </a:pPr>
            <a:r>
              <a:rPr lang="de-DE" sz="1600" dirty="0">
                <a:latin typeface="Arial" panose="020B0604020202020204" pitchFamily="34" charset="0"/>
                <a:cs typeface="Arial" panose="020B0604020202020204" pitchFamily="34" charset="0"/>
              </a:rPr>
              <a:t>Weder Düngemittel noch Pflanzenschutzmittel werden auf naturnahen Lebensräumen eingesetzt. </a:t>
            </a:r>
          </a:p>
          <a:p>
            <a:pPr marL="285750" lvl="0" indent="-285750">
              <a:spcAft>
                <a:spcPts val="800"/>
              </a:spcAft>
              <a:buFont typeface="Courier New" panose="02070309020205020404" pitchFamily="49" charset="0"/>
              <a:buChar char="o"/>
            </a:pPr>
            <a:r>
              <a:rPr lang="de-DE" sz="1600" dirty="0">
                <a:latin typeface="Arial" panose="020B0604020202020204" pitchFamily="34" charset="0"/>
                <a:cs typeface="Arial" panose="020B0604020202020204" pitchFamily="34" charset="0"/>
              </a:rPr>
              <a:t>Pflege von Hecken: z.B. Beschnitt von Hecken max. alle 3 Jahre; unter Berücksichtigung der Brutzeiten. </a:t>
            </a:r>
            <a:endParaRPr lang="en-GB" sz="1600" dirty="0">
              <a:latin typeface="Arial" panose="020B0604020202020204" pitchFamily="34" charset="0"/>
              <a:cs typeface="Arial" panose="020B0604020202020204" pitchFamily="34" charset="0"/>
            </a:endParaRPr>
          </a:p>
          <a:p>
            <a:pPr marL="285750" lvl="0" indent="-285750">
              <a:spcAft>
                <a:spcPts val="800"/>
              </a:spcAft>
              <a:buFont typeface="Courier New" panose="02070309020205020404" pitchFamily="49" charset="0"/>
              <a:buChar char="o"/>
            </a:pPr>
            <a:r>
              <a:rPr lang="de-DE" sz="1600" dirty="0" smtClean="0">
                <a:latin typeface="Arial" panose="020B0604020202020204" pitchFamily="34" charset="0"/>
                <a:cs typeface="Arial" panose="020B0604020202020204" pitchFamily="34" charset="0"/>
              </a:rPr>
              <a:t>Kein </a:t>
            </a:r>
            <a:r>
              <a:rPr lang="de-DE" sz="1600" dirty="0">
                <a:latin typeface="Arial" panose="020B0604020202020204" pitchFamily="34" charset="0"/>
                <a:cs typeface="Arial" panose="020B0604020202020204" pitchFamily="34" charset="0"/>
              </a:rPr>
              <a:t>Verbrennen</a:t>
            </a:r>
            <a:endParaRPr lang="en-GB" sz="1600" dirty="0">
              <a:latin typeface="Arial" panose="020B0604020202020204" pitchFamily="34" charset="0"/>
              <a:cs typeface="Arial" panose="020B0604020202020204" pitchFamily="34" charset="0"/>
            </a:endParaRPr>
          </a:p>
          <a:p>
            <a:pPr marL="285750" lvl="0" indent="-285750">
              <a:spcAft>
                <a:spcPts val="800"/>
              </a:spcAft>
              <a:buFont typeface="Courier New" panose="02070309020205020404" pitchFamily="49" charset="0"/>
              <a:buChar char="o"/>
            </a:pPr>
            <a:r>
              <a:rPr lang="de-DE" sz="1600" dirty="0" smtClean="0">
                <a:latin typeface="Arial" panose="020B0604020202020204" pitchFamily="34" charset="0"/>
                <a:cs typeface="Arial" panose="020B0604020202020204" pitchFamily="34" charset="0"/>
              </a:rPr>
              <a:t>Spätes Mähen von Blühstreifen </a:t>
            </a:r>
          </a:p>
          <a:p>
            <a:pPr marL="285750" lvl="0" indent="-285750">
              <a:spcAft>
                <a:spcPts val="800"/>
              </a:spcAft>
              <a:buFont typeface="Courier New" panose="02070309020205020404" pitchFamily="49" charset="0"/>
              <a:buChar char="o"/>
            </a:pPr>
            <a:r>
              <a:rPr lang="de-DE" sz="1600" dirty="0" smtClean="0">
                <a:latin typeface="Arial" panose="020B0604020202020204" pitchFamily="34" charset="0"/>
                <a:cs typeface="Arial" panose="020B0604020202020204" pitchFamily="34" charset="0"/>
              </a:rPr>
              <a:t>Export des gemähten Materials</a:t>
            </a:r>
            <a:endParaRPr lang="en-GB" sz="1600" dirty="0" smtClean="0">
              <a:latin typeface="Arial" panose="020B0604020202020204" pitchFamily="34" charset="0"/>
              <a:cs typeface="Arial" panose="020B0604020202020204" pitchFamily="34" charset="0"/>
            </a:endParaRPr>
          </a:p>
        </p:txBody>
      </p:sp>
      <p:pic>
        <p:nvPicPr>
          <p:cNvPr id="2" name="Grafik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 y="3060339"/>
            <a:ext cx="3851921" cy="2888941"/>
          </a:xfrm>
          <a:prstGeom prst="rect">
            <a:avLst/>
          </a:prstGeom>
        </p:spPr>
      </p:pic>
      <p:sp>
        <p:nvSpPr>
          <p:cNvPr id="17" name="Textfeld 16"/>
          <p:cNvSpPr txBox="1"/>
          <p:nvPr/>
        </p:nvSpPr>
        <p:spPr>
          <a:xfrm>
            <a:off x="-1" y="5726668"/>
            <a:ext cx="1584176" cy="215444"/>
          </a:xfrm>
          <a:prstGeom prst="rect">
            <a:avLst/>
          </a:prstGeom>
          <a:noFill/>
        </p:spPr>
        <p:txBody>
          <a:bodyPr wrap="square" rtlCol="0">
            <a:spAutoFit/>
          </a:bodyPr>
          <a:lstStyle/>
          <a:p>
            <a:r>
              <a:rPr lang="de-DE" sz="800" dirty="0" smtClean="0">
                <a:solidFill>
                  <a:schemeClr val="bg1"/>
                </a:solidFill>
                <a:latin typeface="Arial" panose="020B0604020202020204" pitchFamily="34" charset="0"/>
                <a:cs typeface="Arial" panose="020B0604020202020204" pitchFamily="34" charset="0"/>
              </a:rPr>
              <a:t>© </a:t>
            </a:r>
            <a:r>
              <a:rPr lang="de-DE" sz="800" dirty="0" err="1" smtClean="0">
                <a:solidFill>
                  <a:schemeClr val="bg1"/>
                </a:solidFill>
                <a:latin typeface="Arial" panose="020B0604020202020204" pitchFamily="34" charset="0"/>
                <a:cs typeface="Arial" panose="020B0604020202020204" pitchFamily="34" charset="0"/>
              </a:rPr>
              <a:t>pictures</a:t>
            </a:r>
            <a:r>
              <a:rPr lang="de-DE" sz="800" dirty="0" smtClean="0">
                <a:solidFill>
                  <a:schemeClr val="bg1"/>
                </a:solidFill>
                <a:latin typeface="Arial" panose="020B0604020202020204" pitchFamily="34" charset="0"/>
                <a:cs typeface="Arial" panose="020B0604020202020204" pitchFamily="34" charset="0"/>
              </a:rPr>
              <a:t>: </a:t>
            </a:r>
            <a:r>
              <a:rPr lang="de-DE" sz="800" dirty="0" err="1" smtClean="0">
                <a:solidFill>
                  <a:schemeClr val="bg1"/>
                </a:solidFill>
                <a:latin typeface="Arial" panose="020B0604020202020204" pitchFamily="34" charset="0"/>
                <a:cs typeface="Arial" panose="020B0604020202020204" pitchFamily="34" charset="0"/>
              </a:rPr>
              <a:t>pixabay</a:t>
            </a:r>
            <a:endParaRPr lang="en-GB" sz="800" dirty="0">
              <a:solidFill>
                <a:schemeClr val="bg1"/>
              </a:solidFill>
              <a:latin typeface="Arial" panose="020B0604020202020204" pitchFamily="34" charset="0"/>
              <a:cs typeface="Arial" panose="020B0604020202020204" pitchFamily="34" charset="0"/>
            </a:endParaRPr>
          </a:p>
        </p:txBody>
      </p:sp>
      <p:sp>
        <p:nvSpPr>
          <p:cNvPr id="18" name="Textfeld 17"/>
          <p:cNvSpPr txBox="1"/>
          <p:nvPr/>
        </p:nvSpPr>
        <p:spPr>
          <a:xfrm>
            <a:off x="1259632" y="6194100"/>
            <a:ext cx="7654338" cy="636072"/>
          </a:xfrm>
          <a:prstGeom prst="rect">
            <a:avLst/>
          </a:prstGeom>
          <a:solidFill>
            <a:schemeClr val="bg2">
              <a:lumMod val="90000"/>
            </a:schemeClr>
          </a:solidFill>
        </p:spPr>
        <p:txBody>
          <a:bodyPr wrap="square" rtlCol="0">
            <a:spAutoFit/>
          </a:bodyPr>
          <a:lstStyle/>
          <a:p>
            <a:pPr marL="285750" indent="-285750">
              <a:spcAft>
                <a:spcPts val="400"/>
              </a:spcAft>
              <a:buFont typeface="Arial" panose="020B0604020202020204" pitchFamily="34" charset="0"/>
              <a:buChar char="•"/>
            </a:pPr>
            <a:r>
              <a:rPr lang="de-DE" sz="1600" dirty="0">
                <a:solidFill>
                  <a:schemeClr val="bg2">
                    <a:lumMod val="25000"/>
                  </a:schemeClr>
                </a:solidFill>
                <a:latin typeface="Arial" panose="020B0604020202020204" pitchFamily="34" charset="0"/>
                <a:cs typeface="Arial" panose="020B0604020202020204" pitchFamily="34" charset="0"/>
              </a:rPr>
              <a:t>Leitlinie zum Schutz von primären Ökosystemen und naturnahen Habitaten</a:t>
            </a:r>
          </a:p>
          <a:p>
            <a:pPr marL="285750" indent="-285750">
              <a:buFont typeface="Arial" panose="020B0604020202020204" pitchFamily="34" charset="0"/>
              <a:buChar char="•"/>
            </a:pPr>
            <a:r>
              <a:rPr lang="de-DE" sz="1600" dirty="0">
                <a:solidFill>
                  <a:schemeClr val="bg2">
                    <a:lumMod val="25000"/>
                  </a:schemeClr>
                </a:solidFill>
                <a:latin typeface="Arial" panose="020B0604020202020204" pitchFamily="34" charset="0"/>
                <a:cs typeface="Arial" panose="020B0604020202020204" pitchFamily="34" charset="0"/>
              </a:rPr>
              <a:t>Action Facts Sheets </a:t>
            </a:r>
            <a:r>
              <a:rPr lang="de-DE" sz="1600" dirty="0" smtClean="0">
                <a:solidFill>
                  <a:schemeClr val="bg2">
                    <a:lumMod val="25000"/>
                  </a:schemeClr>
                </a:solidFill>
                <a:latin typeface="Arial" panose="020B0604020202020204" pitchFamily="34" charset="0"/>
                <a:cs typeface="Arial" panose="020B0604020202020204" pitchFamily="34" charset="0"/>
              </a:rPr>
              <a:t>Biodiversitätsmanagement……</a:t>
            </a:r>
            <a:endParaRPr lang="en-GB" sz="1600" dirty="0">
              <a:solidFill>
                <a:schemeClr val="bg2">
                  <a:lumMod val="25000"/>
                </a:schemeClr>
              </a:solidFill>
              <a:latin typeface="Arial" panose="020B0604020202020204" pitchFamily="34" charset="0"/>
              <a:cs typeface="Arial" panose="020B0604020202020204" pitchFamily="34" charset="0"/>
            </a:endParaRPr>
          </a:p>
        </p:txBody>
      </p:sp>
      <p:pic>
        <p:nvPicPr>
          <p:cNvPr id="19" name="Picture 3" descr="C:\Program Files\Microsoft Office\MEDIA\CAGCAT10\j0293236.wm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27003" y="6194100"/>
            <a:ext cx="732629" cy="636072"/>
          </a:xfrm>
          <a:prstGeom prst="rect">
            <a:avLst/>
          </a:prstGeom>
          <a:solidFill>
            <a:schemeClr val="bg2">
              <a:lumMod val="90000"/>
            </a:schemeClr>
          </a:solidFill>
        </p:spPr>
      </p:pic>
      <p:sp>
        <p:nvSpPr>
          <p:cNvPr id="14" name="Ellipse 13"/>
          <p:cNvSpPr/>
          <p:nvPr/>
        </p:nvSpPr>
        <p:spPr>
          <a:xfrm>
            <a:off x="1003610" y="1988840"/>
            <a:ext cx="1547279" cy="964660"/>
          </a:xfrm>
          <a:prstGeom prst="ellipse">
            <a:avLst/>
          </a:prstGeom>
          <a:solidFill>
            <a:srgbClr val="CCCCFF"/>
          </a:solidFill>
          <a:ln>
            <a:solidFill>
              <a:schemeClr val="tx2">
                <a:lumMod val="50000"/>
              </a:schemeClr>
            </a:solidFill>
          </a:ln>
          <a:effectLst>
            <a:outerShdw blurRad="50800" dist="165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Textfeld 14"/>
          <p:cNvSpPr txBox="1"/>
          <p:nvPr/>
        </p:nvSpPr>
        <p:spPr>
          <a:xfrm>
            <a:off x="1104494" y="2219488"/>
            <a:ext cx="1512168" cy="492443"/>
          </a:xfrm>
          <a:prstGeom prst="rect">
            <a:avLst/>
          </a:prstGeom>
          <a:noFill/>
        </p:spPr>
        <p:txBody>
          <a:bodyPr wrap="square" rtlCol="0">
            <a:spAutoFit/>
          </a:bodyPr>
          <a:lstStyle/>
          <a:p>
            <a:pPr>
              <a:spcAft>
                <a:spcPts val="600"/>
              </a:spcAft>
            </a:pPr>
            <a:r>
              <a:rPr lang="de-DE" sz="2600" b="1" dirty="0" smtClean="0">
                <a:latin typeface="Arial" panose="020B0604020202020204" pitchFamily="34" charset="0"/>
                <a:cs typeface="Arial" panose="020B0604020202020204" pitchFamily="34" charset="0"/>
              </a:rPr>
              <a:t>Warum?</a:t>
            </a:r>
            <a:endParaRPr lang="en-GB" sz="26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8170754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8" grpId="0" animBg="1"/>
      <p:bldP spid="14" grpId="0" animBg="1"/>
      <p:bldP spid="1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feld 5"/>
          <p:cNvSpPr txBox="1"/>
          <p:nvPr/>
        </p:nvSpPr>
        <p:spPr>
          <a:xfrm>
            <a:off x="241927" y="1472951"/>
            <a:ext cx="8672043" cy="400110"/>
          </a:xfrm>
          <a:prstGeom prst="rect">
            <a:avLst/>
          </a:prstGeom>
          <a:noFill/>
        </p:spPr>
        <p:txBody>
          <a:bodyPr wrap="square" rtlCol="0">
            <a:spAutoFit/>
          </a:bodyPr>
          <a:lstStyle/>
          <a:p>
            <a:r>
              <a:rPr lang="en-US" sz="2000" b="1" dirty="0">
                <a:solidFill>
                  <a:schemeClr val="bg2">
                    <a:lumMod val="25000"/>
                  </a:schemeClr>
                </a:solidFill>
                <a:latin typeface="Arial" panose="020B0604020202020204" pitchFamily="34" charset="0"/>
                <a:cs typeface="Arial" panose="020B0604020202020204" pitchFamily="34" charset="0"/>
              </a:rPr>
              <a:t>e</a:t>
            </a:r>
            <a:r>
              <a:rPr lang="en-US" sz="2000" b="1" dirty="0" smtClean="0">
                <a:solidFill>
                  <a:schemeClr val="bg2">
                    <a:lumMod val="25000"/>
                  </a:schemeClr>
                </a:solidFill>
                <a:latin typeface="Arial" panose="020B0604020202020204" pitchFamily="34" charset="0"/>
                <a:cs typeface="Arial" panose="020B0604020202020204" pitchFamily="34" charset="0"/>
              </a:rPr>
              <a:t>. </a:t>
            </a:r>
            <a:r>
              <a:rPr lang="en-US" sz="2000" b="1" dirty="0" err="1" smtClean="0">
                <a:solidFill>
                  <a:schemeClr val="bg2">
                    <a:lumMod val="25000"/>
                  </a:schemeClr>
                </a:solidFill>
                <a:latin typeface="Arial" panose="020B0604020202020204" pitchFamily="34" charset="0"/>
                <a:cs typeface="Arial" panose="020B0604020202020204" pitchFamily="34" charset="0"/>
              </a:rPr>
              <a:t>Schaffung</a:t>
            </a:r>
            <a:r>
              <a:rPr lang="en-US" sz="2000" b="1" dirty="0" smtClean="0">
                <a:solidFill>
                  <a:schemeClr val="bg2">
                    <a:lumMod val="25000"/>
                  </a:schemeClr>
                </a:solidFill>
                <a:latin typeface="Arial" panose="020B0604020202020204" pitchFamily="34" charset="0"/>
                <a:cs typeface="Arial" panose="020B0604020202020204" pitchFamily="34" charset="0"/>
              </a:rPr>
              <a:t> von </a:t>
            </a:r>
            <a:r>
              <a:rPr lang="en-US" sz="2000" b="1" dirty="0" err="1" smtClean="0">
                <a:solidFill>
                  <a:schemeClr val="bg2">
                    <a:lumMod val="25000"/>
                  </a:schemeClr>
                </a:solidFill>
                <a:latin typeface="Arial" panose="020B0604020202020204" pitchFamily="34" charset="0"/>
                <a:cs typeface="Arial" panose="020B0604020202020204" pitchFamily="34" charset="0"/>
              </a:rPr>
              <a:t>Biotop-Korridoren</a:t>
            </a:r>
            <a:endParaRPr lang="de-DE" sz="2000" dirty="0">
              <a:solidFill>
                <a:schemeClr val="bg2">
                  <a:lumMod val="25000"/>
                </a:schemeClr>
              </a:solidFill>
              <a:latin typeface="Arial" panose="020B0604020202020204" pitchFamily="34" charset="0"/>
              <a:cs typeface="Arial" panose="020B0604020202020204" pitchFamily="34" charset="0"/>
            </a:endParaRPr>
          </a:p>
        </p:txBody>
      </p:sp>
      <p:sp>
        <p:nvSpPr>
          <p:cNvPr id="9" name="Titel 5"/>
          <p:cNvSpPr>
            <a:spLocks noGrp="1"/>
          </p:cNvSpPr>
          <p:nvPr>
            <p:ph type="title"/>
          </p:nvPr>
        </p:nvSpPr>
        <p:spPr>
          <a:xfrm>
            <a:off x="446856" y="111770"/>
            <a:ext cx="8229600" cy="724942"/>
          </a:xfrm>
        </p:spPr>
        <p:txBody>
          <a:bodyPr>
            <a:normAutofit/>
          </a:bodyPr>
          <a:lstStyle/>
          <a:p>
            <a:r>
              <a:rPr lang="de-DE" sz="2600" dirty="0"/>
              <a:t>Biodiversitätsmanagement …..</a:t>
            </a:r>
          </a:p>
        </p:txBody>
      </p:sp>
      <p:sp>
        <p:nvSpPr>
          <p:cNvPr id="4" name="Foliennummernplatzhalter 3"/>
          <p:cNvSpPr>
            <a:spLocks noGrp="1"/>
          </p:cNvSpPr>
          <p:nvPr>
            <p:ph type="sldNum" sz="quarter" idx="12"/>
          </p:nvPr>
        </p:nvSpPr>
        <p:spPr/>
        <p:txBody>
          <a:bodyPr/>
          <a:lstStyle/>
          <a:p>
            <a:fld id="{94C51DEF-A0F2-436A-B446-D206BED377C1}" type="slidenum">
              <a:rPr lang="de-DE" smtClean="0"/>
              <a:t>10</a:t>
            </a:fld>
            <a:endParaRPr lang="de-DE" dirty="0"/>
          </a:p>
        </p:txBody>
      </p:sp>
      <p:sp>
        <p:nvSpPr>
          <p:cNvPr id="13" name="Textfeld 12"/>
          <p:cNvSpPr txBox="1"/>
          <p:nvPr/>
        </p:nvSpPr>
        <p:spPr>
          <a:xfrm>
            <a:off x="4355976" y="1939301"/>
            <a:ext cx="4557994" cy="4267835"/>
          </a:xfrm>
          <a:prstGeom prst="rect">
            <a:avLst/>
          </a:prstGeom>
          <a:noFill/>
        </p:spPr>
        <p:txBody>
          <a:bodyPr wrap="square" rtlCol="0">
            <a:spAutoFit/>
          </a:bodyPr>
          <a:lstStyle/>
          <a:p>
            <a:r>
              <a:rPr lang="de-DE" b="1" dirty="0">
                <a:solidFill>
                  <a:schemeClr val="bg2">
                    <a:lumMod val="50000"/>
                  </a:schemeClr>
                </a:solidFill>
                <a:latin typeface="Arial" panose="020B0604020202020204" pitchFamily="34" charset="0"/>
                <a:cs typeface="Arial" panose="020B0604020202020204" pitchFamily="34" charset="0"/>
              </a:rPr>
              <a:t>Mögliche Maßnahmen:</a:t>
            </a:r>
          </a:p>
          <a:p>
            <a:endParaRPr lang="de-DE" sz="600" b="1" dirty="0">
              <a:solidFill>
                <a:schemeClr val="bg2">
                  <a:lumMod val="50000"/>
                </a:schemeClr>
              </a:solidFill>
              <a:latin typeface="Arial" panose="020B0604020202020204" pitchFamily="34" charset="0"/>
              <a:cs typeface="Arial" panose="020B0604020202020204" pitchFamily="34" charset="0"/>
            </a:endParaRPr>
          </a:p>
          <a:p>
            <a:pPr lvl="0"/>
            <a:endParaRPr lang="en-US" sz="600" dirty="0" smtClean="0">
              <a:latin typeface="Arial" panose="020B0604020202020204" pitchFamily="34" charset="0"/>
              <a:cs typeface="Arial" panose="020B0604020202020204" pitchFamily="34" charset="0"/>
            </a:endParaRPr>
          </a:p>
          <a:p>
            <a:pPr marL="285750" lvl="0" indent="-285750">
              <a:spcAft>
                <a:spcPts val="800"/>
              </a:spcAft>
              <a:buFont typeface="Courier New" panose="02070309020205020404" pitchFamily="49" charset="0"/>
              <a:buChar char="o"/>
            </a:pPr>
            <a:r>
              <a:rPr lang="de-DE" sz="1600" dirty="0">
                <a:latin typeface="Arial" panose="020B0604020202020204" pitchFamily="34" charset="0"/>
                <a:cs typeface="Arial" panose="020B0604020202020204" pitchFamily="34" charset="0"/>
              </a:rPr>
              <a:t>Schaffung, Erhaltung und Verbesserung eines Netzwerks natürlicher Vegetation entlang von Lebendzäunen, Hecken, Gräben, Uferstreifen, Straßenrändern und Feldsäumen in der gesamten Landschaft. Bitte beachten Sie: Pufferzonen stellen auch Lebensraumkorridore dar. </a:t>
            </a:r>
            <a:endParaRPr lang="en-GB" sz="1600" dirty="0">
              <a:latin typeface="Arial" panose="020B0604020202020204" pitchFamily="34" charset="0"/>
              <a:cs typeface="Arial" panose="020B0604020202020204" pitchFamily="34" charset="0"/>
            </a:endParaRPr>
          </a:p>
          <a:p>
            <a:pPr marL="285750" lvl="0" indent="-285750">
              <a:spcAft>
                <a:spcPts val="800"/>
              </a:spcAft>
              <a:buFont typeface="Courier New" panose="02070309020205020404" pitchFamily="49" charset="0"/>
              <a:buChar char="o"/>
            </a:pPr>
            <a:r>
              <a:rPr lang="de-DE" sz="1600" dirty="0">
                <a:latin typeface="Arial" panose="020B0604020202020204" pitchFamily="34" charset="0"/>
                <a:cs typeface="Arial" panose="020B0604020202020204" pitchFamily="34" charset="0"/>
              </a:rPr>
              <a:t>Grenzt der Betrieb an ein Schutzgebiet, müssen die für die biologische Vielfalt im Betrieb vorgesehenen Gebiete mit dem Schutzgebiet verbunden sein.</a:t>
            </a:r>
            <a:endParaRPr lang="en-GB" sz="1600" dirty="0">
              <a:latin typeface="Arial" panose="020B0604020202020204" pitchFamily="34" charset="0"/>
              <a:cs typeface="Arial" panose="020B0604020202020204" pitchFamily="34" charset="0"/>
            </a:endParaRPr>
          </a:p>
          <a:p>
            <a:pPr marL="285750" lvl="0" indent="-285750">
              <a:spcAft>
                <a:spcPts val="800"/>
              </a:spcAft>
              <a:buFont typeface="Courier New" panose="02070309020205020404" pitchFamily="49" charset="0"/>
              <a:buChar char="o"/>
            </a:pPr>
            <a:r>
              <a:rPr lang="de-DE" sz="1600" dirty="0">
                <a:latin typeface="Arial" panose="020B0604020202020204" pitchFamily="34" charset="0"/>
                <a:cs typeface="Arial" panose="020B0604020202020204" pitchFamily="34" charset="0"/>
              </a:rPr>
              <a:t>Die für die Biodiversität im Betrieb festgelegten Flächen sind über </a:t>
            </a:r>
            <a:r>
              <a:rPr lang="de-DE" sz="1600" dirty="0" smtClean="0">
                <a:latin typeface="Arial" panose="020B0604020202020204" pitchFamily="34" charset="0"/>
                <a:cs typeface="Arial" panose="020B0604020202020204" pitchFamily="34" charset="0"/>
              </a:rPr>
              <a:t>Habitat-Korridore </a:t>
            </a:r>
            <a:r>
              <a:rPr lang="de-DE" sz="1600" dirty="0">
                <a:latin typeface="Arial" panose="020B0604020202020204" pitchFamily="34" charset="0"/>
                <a:cs typeface="Arial" panose="020B0604020202020204" pitchFamily="34" charset="0"/>
              </a:rPr>
              <a:t>miteinander verbunden. </a:t>
            </a:r>
            <a:endParaRPr lang="en-GB" sz="1600" dirty="0">
              <a:latin typeface="Arial" panose="020B0604020202020204" pitchFamily="34" charset="0"/>
              <a:cs typeface="Arial" panose="020B0604020202020204" pitchFamily="34" charset="0"/>
            </a:endParaRPr>
          </a:p>
        </p:txBody>
      </p:sp>
      <p:sp>
        <p:nvSpPr>
          <p:cNvPr id="14" name="Rechteck 13"/>
          <p:cNvSpPr/>
          <p:nvPr/>
        </p:nvSpPr>
        <p:spPr>
          <a:xfrm>
            <a:off x="0" y="6286691"/>
            <a:ext cx="9123793" cy="571309"/>
          </a:xfrm>
          <a:prstGeom prst="rect">
            <a:avLst/>
          </a:prstGeom>
          <a:solidFill>
            <a:schemeClr val="bg2"/>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4" name="Textfeld 43"/>
          <p:cNvSpPr txBox="1"/>
          <p:nvPr/>
        </p:nvSpPr>
        <p:spPr>
          <a:xfrm>
            <a:off x="1259632" y="6194100"/>
            <a:ext cx="7654338" cy="584775"/>
          </a:xfrm>
          <a:prstGeom prst="rect">
            <a:avLst/>
          </a:prstGeom>
          <a:solidFill>
            <a:schemeClr val="bg2">
              <a:lumMod val="90000"/>
            </a:schemeClr>
          </a:solidFill>
        </p:spPr>
        <p:txBody>
          <a:bodyPr wrap="square" rtlCol="0">
            <a:spAutoFit/>
          </a:bodyPr>
          <a:lstStyle/>
          <a:p>
            <a:pPr marL="285750" indent="-285750">
              <a:buFont typeface="Arial" panose="020B0604020202020204" pitchFamily="34" charset="0"/>
              <a:buChar char="•"/>
            </a:pPr>
            <a:r>
              <a:rPr lang="de-DE" sz="1600" dirty="0">
                <a:solidFill>
                  <a:schemeClr val="bg2">
                    <a:lumMod val="25000"/>
                  </a:schemeClr>
                </a:solidFill>
                <a:latin typeface="Arial" panose="020B0604020202020204" pitchFamily="34" charset="0"/>
                <a:cs typeface="Arial" panose="020B0604020202020204" pitchFamily="34" charset="0"/>
              </a:rPr>
              <a:t>Action Facts Sheets Biodiversitätsmanagement……</a:t>
            </a:r>
            <a:endParaRPr lang="en-GB" sz="1600" dirty="0">
              <a:solidFill>
                <a:schemeClr val="bg2">
                  <a:lumMod val="25000"/>
                </a:schemeClr>
              </a:solidFill>
              <a:latin typeface="Arial" panose="020B0604020202020204" pitchFamily="34" charset="0"/>
              <a:cs typeface="Arial" panose="020B0604020202020204" pitchFamily="34" charset="0"/>
            </a:endParaRPr>
          </a:p>
          <a:p>
            <a:endParaRPr lang="en-GB" sz="1600" dirty="0">
              <a:solidFill>
                <a:schemeClr val="bg2">
                  <a:lumMod val="25000"/>
                </a:schemeClr>
              </a:solidFill>
              <a:latin typeface="Arial" panose="020B0604020202020204" pitchFamily="34" charset="0"/>
              <a:cs typeface="Arial" panose="020B0604020202020204" pitchFamily="34" charset="0"/>
            </a:endParaRPr>
          </a:p>
        </p:txBody>
      </p:sp>
      <p:pic>
        <p:nvPicPr>
          <p:cNvPr id="45" name="Picture 3" descr="C:\Program Files\Microsoft Office\MEDIA\CAGCAT10\j0293236.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27003" y="6194100"/>
            <a:ext cx="732629" cy="584775"/>
          </a:xfrm>
          <a:prstGeom prst="rect">
            <a:avLst/>
          </a:prstGeom>
          <a:solidFill>
            <a:schemeClr val="bg2">
              <a:lumMod val="90000"/>
            </a:schemeClr>
          </a:solidFill>
        </p:spPr>
      </p:pic>
      <p:grpSp>
        <p:nvGrpSpPr>
          <p:cNvPr id="5" name="Gruppieren 4"/>
          <p:cNvGrpSpPr/>
          <p:nvPr/>
        </p:nvGrpSpPr>
        <p:grpSpPr>
          <a:xfrm>
            <a:off x="213441" y="2752061"/>
            <a:ext cx="3566470" cy="3196404"/>
            <a:chOff x="213441" y="2752061"/>
            <a:chExt cx="3566470" cy="3196404"/>
          </a:xfrm>
        </p:grpSpPr>
        <p:grpSp>
          <p:nvGrpSpPr>
            <p:cNvPr id="21" name="Gruppieren 20"/>
            <p:cNvGrpSpPr/>
            <p:nvPr/>
          </p:nvGrpSpPr>
          <p:grpSpPr>
            <a:xfrm>
              <a:off x="224026" y="2752061"/>
              <a:ext cx="3555885" cy="1401038"/>
              <a:chOff x="612924" y="4005064"/>
              <a:chExt cx="5736633" cy="1944886"/>
            </a:xfrm>
          </p:grpSpPr>
          <p:sp>
            <p:nvSpPr>
              <p:cNvPr id="22" name="Rechteck 21"/>
              <p:cNvSpPr/>
              <p:nvPr/>
            </p:nvSpPr>
            <p:spPr>
              <a:xfrm>
                <a:off x="612924" y="4005064"/>
                <a:ext cx="5736633" cy="1944886"/>
              </a:xfrm>
              <a:prstGeom prst="rect">
                <a:avLst/>
              </a:prstGeom>
              <a:solidFill>
                <a:schemeClr val="tx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Arial" panose="020B0604020202020204" pitchFamily="34" charset="0"/>
                  <a:cs typeface="Arial" panose="020B0604020202020204" pitchFamily="34" charset="0"/>
                </a:endParaRPr>
              </a:p>
            </p:txBody>
          </p:sp>
          <p:sp>
            <p:nvSpPr>
              <p:cNvPr id="23" name="Ellipse 22"/>
              <p:cNvSpPr/>
              <p:nvPr/>
            </p:nvSpPr>
            <p:spPr>
              <a:xfrm>
                <a:off x="886050" y="4221088"/>
                <a:ext cx="1049088" cy="75641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de-DE" sz="1100" b="1" dirty="0" smtClean="0">
                    <a:solidFill>
                      <a:sysClr val="windowText" lastClr="000000"/>
                    </a:solidFill>
                    <a:latin typeface="Arial" panose="020B0604020202020204" pitchFamily="34" charset="0"/>
                    <a:cs typeface="Arial" panose="020B0604020202020204" pitchFamily="34" charset="0"/>
                  </a:rPr>
                  <a:t>Biotop 1</a:t>
                </a:r>
                <a:endParaRPr lang="en-GB" sz="1100" b="1" dirty="0">
                  <a:solidFill>
                    <a:sysClr val="windowText" lastClr="000000"/>
                  </a:solidFill>
                  <a:latin typeface="Arial" panose="020B0604020202020204" pitchFamily="34" charset="0"/>
                  <a:cs typeface="Arial" panose="020B0604020202020204" pitchFamily="34" charset="0"/>
                </a:endParaRPr>
              </a:p>
            </p:txBody>
          </p:sp>
          <p:sp>
            <p:nvSpPr>
              <p:cNvPr id="24" name="Ellipse 23"/>
              <p:cNvSpPr/>
              <p:nvPr/>
            </p:nvSpPr>
            <p:spPr>
              <a:xfrm>
                <a:off x="4955533" y="4999678"/>
                <a:ext cx="1045521" cy="75641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de-DE" sz="1100" b="1" dirty="0" smtClean="0">
                    <a:solidFill>
                      <a:sysClr val="windowText" lastClr="000000"/>
                    </a:solidFill>
                    <a:latin typeface="Arial" panose="020B0604020202020204" pitchFamily="34" charset="0"/>
                    <a:cs typeface="Arial" panose="020B0604020202020204" pitchFamily="34" charset="0"/>
                  </a:rPr>
                  <a:t>Biotop 2</a:t>
                </a:r>
                <a:endParaRPr lang="en-GB" sz="1100" b="1" dirty="0">
                  <a:solidFill>
                    <a:sysClr val="windowText" lastClr="000000"/>
                  </a:solidFill>
                  <a:latin typeface="Arial" panose="020B0604020202020204" pitchFamily="34" charset="0"/>
                  <a:cs typeface="Arial" panose="020B0604020202020204" pitchFamily="34" charset="0"/>
                </a:endParaRPr>
              </a:p>
            </p:txBody>
          </p:sp>
        </p:grpSp>
        <p:grpSp>
          <p:nvGrpSpPr>
            <p:cNvPr id="25" name="Gruppieren 24"/>
            <p:cNvGrpSpPr/>
            <p:nvPr/>
          </p:nvGrpSpPr>
          <p:grpSpPr>
            <a:xfrm>
              <a:off x="213441" y="4517509"/>
              <a:ext cx="3555885" cy="1401038"/>
              <a:chOff x="612924" y="4005064"/>
              <a:chExt cx="5736633" cy="1944886"/>
            </a:xfrm>
          </p:grpSpPr>
          <p:sp>
            <p:nvSpPr>
              <p:cNvPr id="26" name="Rechteck 25"/>
              <p:cNvSpPr/>
              <p:nvPr/>
            </p:nvSpPr>
            <p:spPr>
              <a:xfrm>
                <a:off x="612924" y="4005064"/>
                <a:ext cx="5736633" cy="1944886"/>
              </a:xfrm>
              <a:prstGeom prst="rect">
                <a:avLst/>
              </a:prstGeom>
              <a:solidFill>
                <a:schemeClr val="tx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Arial" panose="020B0604020202020204" pitchFamily="34" charset="0"/>
                  <a:cs typeface="Arial" panose="020B0604020202020204" pitchFamily="34" charset="0"/>
                </a:endParaRPr>
              </a:p>
            </p:txBody>
          </p:sp>
          <p:sp>
            <p:nvSpPr>
              <p:cNvPr id="27" name="Ellipse 26"/>
              <p:cNvSpPr/>
              <p:nvPr/>
            </p:nvSpPr>
            <p:spPr>
              <a:xfrm>
                <a:off x="886050" y="4221088"/>
                <a:ext cx="1049088" cy="75641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de-DE" sz="1100" b="1" dirty="0" smtClean="0">
                    <a:solidFill>
                      <a:sysClr val="windowText" lastClr="000000"/>
                    </a:solidFill>
                    <a:latin typeface="Arial" panose="020B0604020202020204" pitchFamily="34" charset="0"/>
                    <a:cs typeface="Arial" panose="020B0604020202020204" pitchFamily="34" charset="0"/>
                  </a:rPr>
                  <a:t>Biotop 1</a:t>
                </a:r>
                <a:endParaRPr lang="en-GB" sz="1100" b="1" dirty="0">
                  <a:solidFill>
                    <a:sysClr val="windowText" lastClr="000000"/>
                  </a:solidFill>
                  <a:latin typeface="Arial" panose="020B0604020202020204" pitchFamily="34" charset="0"/>
                  <a:cs typeface="Arial" panose="020B0604020202020204" pitchFamily="34" charset="0"/>
                </a:endParaRPr>
              </a:p>
            </p:txBody>
          </p:sp>
          <p:sp>
            <p:nvSpPr>
              <p:cNvPr id="28" name="Ellipse 27"/>
              <p:cNvSpPr/>
              <p:nvPr/>
            </p:nvSpPr>
            <p:spPr>
              <a:xfrm>
                <a:off x="4972611" y="4999678"/>
                <a:ext cx="1028442" cy="75641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de-DE" sz="1100" b="1" dirty="0" smtClean="0">
                    <a:solidFill>
                      <a:sysClr val="windowText" lastClr="000000"/>
                    </a:solidFill>
                    <a:latin typeface="Arial" panose="020B0604020202020204" pitchFamily="34" charset="0"/>
                    <a:cs typeface="Arial" panose="020B0604020202020204" pitchFamily="34" charset="0"/>
                  </a:rPr>
                  <a:t>Biotop 2</a:t>
                </a:r>
                <a:endParaRPr lang="en-GB" sz="1100" b="1" dirty="0">
                  <a:solidFill>
                    <a:sysClr val="windowText" lastClr="000000"/>
                  </a:solidFill>
                  <a:latin typeface="Arial" panose="020B0604020202020204" pitchFamily="34" charset="0"/>
                  <a:cs typeface="Arial" panose="020B0604020202020204" pitchFamily="34" charset="0"/>
                </a:endParaRPr>
              </a:p>
            </p:txBody>
          </p:sp>
        </p:grpSp>
        <p:cxnSp>
          <p:nvCxnSpPr>
            <p:cNvPr id="29" name="Gerade Verbindung 28"/>
            <p:cNvCxnSpPr/>
            <p:nvPr/>
          </p:nvCxnSpPr>
          <p:spPr>
            <a:xfrm>
              <a:off x="1033023" y="5055579"/>
              <a:ext cx="442633" cy="182010"/>
            </a:xfrm>
            <a:prstGeom prst="line">
              <a:avLst/>
            </a:prstGeom>
            <a:ln>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cxnSp>
          <p:nvCxnSpPr>
            <p:cNvPr id="30" name="Gerade Verbindung 29"/>
            <p:cNvCxnSpPr>
              <a:endCxn id="36" idx="0"/>
            </p:cNvCxnSpPr>
            <p:nvPr/>
          </p:nvCxnSpPr>
          <p:spPr>
            <a:xfrm>
              <a:off x="1043608" y="4945577"/>
              <a:ext cx="551144" cy="220004"/>
            </a:xfrm>
            <a:prstGeom prst="line">
              <a:avLst/>
            </a:prstGeom>
            <a:ln>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cxnSp>
          <p:nvCxnSpPr>
            <p:cNvPr id="31" name="Gerade Verbindung 30"/>
            <p:cNvCxnSpPr>
              <a:stCxn id="36" idx="7"/>
              <a:endCxn id="35" idx="1"/>
            </p:cNvCxnSpPr>
            <p:nvPr/>
          </p:nvCxnSpPr>
          <p:spPr>
            <a:xfrm>
              <a:off x="1671128" y="5186672"/>
              <a:ext cx="495320" cy="0"/>
            </a:xfrm>
            <a:prstGeom prst="line">
              <a:avLst/>
            </a:prstGeom>
            <a:ln>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cxnSp>
          <p:nvCxnSpPr>
            <p:cNvPr id="32" name="Gerade Verbindung 31"/>
            <p:cNvCxnSpPr>
              <a:stCxn id="36" idx="5"/>
              <a:endCxn id="35" idx="3"/>
            </p:cNvCxnSpPr>
            <p:nvPr/>
          </p:nvCxnSpPr>
          <p:spPr>
            <a:xfrm>
              <a:off x="1671128" y="5288506"/>
              <a:ext cx="495320" cy="0"/>
            </a:xfrm>
            <a:prstGeom prst="line">
              <a:avLst/>
            </a:prstGeom>
            <a:ln>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cxnSp>
          <p:nvCxnSpPr>
            <p:cNvPr id="33" name="Gerade Verbindung 32"/>
            <p:cNvCxnSpPr/>
            <p:nvPr/>
          </p:nvCxnSpPr>
          <p:spPr>
            <a:xfrm>
              <a:off x="2350836" y="5204299"/>
              <a:ext cx="648072" cy="177306"/>
            </a:xfrm>
            <a:prstGeom prst="line">
              <a:avLst/>
            </a:prstGeom>
            <a:ln>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cxnSp>
          <p:nvCxnSpPr>
            <p:cNvPr id="34" name="Gerade Verbindung 33"/>
            <p:cNvCxnSpPr>
              <a:endCxn id="28" idx="2"/>
            </p:cNvCxnSpPr>
            <p:nvPr/>
          </p:nvCxnSpPr>
          <p:spPr>
            <a:xfrm>
              <a:off x="2242824" y="5292952"/>
              <a:ext cx="672994" cy="213498"/>
            </a:xfrm>
            <a:prstGeom prst="line">
              <a:avLst/>
            </a:prstGeom>
            <a:ln>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sp>
          <p:nvSpPr>
            <p:cNvPr id="35" name="Ellipse 34"/>
            <p:cNvSpPr/>
            <p:nvPr/>
          </p:nvSpPr>
          <p:spPr>
            <a:xfrm>
              <a:off x="2134812" y="5165581"/>
              <a:ext cx="216024" cy="14401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Arial" panose="020B0604020202020204" pitchFamily="34" charset="0"/>
                <a:cs typeface="Arial" panose="020B0604020202020204" pitchFamily="34" charset="0"/>
              </a:endParaRPr>
            </a:p>
          </p:txBody>
        </p:sp>
        <p:sp>
          <p:nvSpPr>
            <p:cNvPr id="36" name="Ellipse 35"/>
            <p:cNvSpPr/>
            <p:nvPr/>
          </p:nvSpPr>
          <p:spPr>
            <a:xfrm>
              <a:off x="1486740" y="5165581"/>
              <a:ext cx="216024" cy="14401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Arial" panose="020B0604020202020204" pitchFamily="34" charset="0"/>
                <a:cs typeface="Arial" panose="020B0604020202020204" pitchFamily="34" charset="0"/>
              </a:endParaRPr>
            </a:p>
          </p:txBody>
        </p:sp>
        <p:sp>
          <p:nvSpPr>
            <p:cNvPr id="37" name="Textfeld 36"/>
            <p:cNvSpPr txBox="1"/>
            <p:nvPr/>
          </p:nvSpPr>
          <p:spPr>
            <a:xfrm>
              <a:off x="1378662" y="5671466"/>
              <a:ext cx="1222902" cy="276999"/>
            </a:xfrm>
            <a:prstGeom prst="rect">
              <a:avLst/>
            </a:prstGeom>
            <a:noFill/>
          </p:spPr>
          <p:txBody>
            <a:bodyPr wrap="square" rtlCol="0">
              <a:spAutoFit/>
            </a:bodyPr>
            <a:lstStyle/>
            <a:p>
              <a:r>
                <a:rPr lang="de-DE" sz="1200" dirty="0" smtClean="0">
                  <a:solidFill>
                    <a:schemeClr val="accent2">
                      <a:lumMod val="50000"/>
                    </a:schemeClr>
                  </a:solidFill>
                  <a:latin typeface="Arial" panose="020B0604020202020204" pitchFamily="34" charset="0"/>
                  <a:cs typeface="Arial" panose="020B0604020202020204" pitchFamily="34" charset="0"/>
                </a:rPr>
                <a:t>Trittsteine</a:t>
              </a:r>
              <a:endParaRPr lang="en-GB" sz="1200" dirty="0">
                <a:solidFill>
                  <a:schemeClr val="accent2">
                    <a:lumMod val="50000"/>
                  </a:schemeClr>
                </a:solidFill>
                <a:latin typeface="Arial" panose="020B0604020202020204" pitchFamily="34" charset="0"/>
                <a:cs typeface="Arial" panose="020B0604020202020204" pitchFamily="34" charset="0"/>
              </a:endParaRPr>
            </a:p>
          </p:txBody>
        </p:sp>
        <p:cxnSp>
          <p:nvCxnSpPr>
            <p:cNvPr id="38" name="Gerade Verbindung mit Pfeil 37"/>
            <p:cNvCxnSpPr/>
            <p:nvPr/>
          </p:nvCxnSpPr>
          <p:spPr>
            <a:xfrm flipH="1">
              <a:off x="1343418" y="4511992"/>
              <a:ext cx="899406" cy="509573"/>
            </a:xfrm>
            <a:prstGeom prst="straightConnector1">
              <a:avLst/>
            </a:prstGeom>
            <a:ln>
              <a:solidFill>
                <a:schemeClr val="accent2">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39" name="Gerade Verbindung mit Pfeil 38"/>
            <p:cNvCxnSpPr/>
            <p:nvPr/>
          </p:nvCxnSpPr>
          <p:spPr>
            <a:xfrm flipH="1">
              <a:off x="1990796" y="4511992"/>
              <a:ext cx="288032" cy="620299"/>
            </a:xfrm>
            <a:prstGeom prst="straightConnector1">
              <a:avLst/>
            </a:prstGeom>
            <a:ln>
              <a:solidFill>
                <a:schemeClr val="accent2">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40" name="Gerade Verbindung mit Pfeil 39"/>
            <p:cNvCxnSpPr/>
            <p:nvPr/>
          </p:nvCxnSpPr>
          <p:spPr>
            <a:xfrm>
              <a:off x="2350836" y="4511992"/>
              <a:ext cx="216024" cy="620299"/>
            </a:xfrm>
            <a:prstGeom prst="straightConnector1">
              <a:avLst/>
            </a:prstGeom>
            <a:ln>
              <a:solidFill>
                <a:schemeClr val="accent2">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41" name="Textfeld 40"/>
            <p:cNvSpPr txBox="1"/>
            <p:nvPr/>
          </p:nvSpPr>
          <p:spPr>
            <a:xfrm>
              <a:off x="1774772" y="4234993"/>
              <a:ext cx="1332148" cy="276999"/>
            </a:xfrm>
            <a:prstGeom prst="rect">
              <a:avLst/>
            </a:prstGeom>
            <a:noFill/>
          </p:spPr>
          <p:txBody>
            <a:bodyPr wrap="square" rtlCol="0">
              <a:spAutoFit/>
            </a:bodyPr>
            <a:lstStyle/>
            <a:p>
              <a:r>
                <a:rPr lang="de-DE" sz="1200" dirty="0" smtClean="0">
                  <a:solidFill>
                    <a:schemeClr val="accent2">
                      <a:lumMod val="50000"/>
                    </a:schemeClr>
                  </a:solidFill>
                  <a:latin typeface="Arial" panose="020B0604020202020204" pitchFamily="34" charset="0"/>
                  <a:cs typeface="Arial" panose="020B0604020202020204" pitchFamily="34" charset="0"/>
                </a:rPr>
                <a:t>Biotop-Korridor</a:t>
              </a:r>
              <a:endParaRPr lang="en-GB" sz="1200" dirty="0">
                <a:solidFill>
                  <a:schemeClr val="accent2">
                    <a:lumMod val="50000"/>
                  </a:schemeClr>
                </a:solidFill>
                <a:latin typeface="Arial" panose="020B0604020202020204" pitchFamily="34" charset="0"/>
                <a:cs typeface="Arial" panose="020B0604020202020204" pitchFamily="34" charset="0"/>
              </a:endParaRPr>
            </a:p>
          </p:txBody>
        </p:sp>
        <p:cxnSp>
          <p:nvCxnSpPr>
            <p:cNvPr id="42" name="Gerade Verbindung mit Pfeil 41"/>
            <p:cNvCxnSpPr/>
            <p:nvPr/>
          </p:nvCxnSpPr>
          <p:spPr>
            <a:xfrm flipV="1">
              <a:off x="1846780" y="5381606"/>
              <a:ext cx="288032" cy="353801"/>
            </a:xfrm>
            <a:prstGeom prst="straightConnector1">
              <a:avLst/>
            </a:prstGeom>
            <a:ln>
              <a:solidFill>
                <a:schemeClr val="accent2">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43" name="Gerade Verbindung mit Pfeil 42"/>
            <p:cNvCxnSpPr/>
            <p:nvPr/>
          </p:nvCxnSpPr>
          <p:spPr>
            <a:xfrm flipH="1" flipV="1">
              <a:off x="1630756" y="5381607"/>
              <a:ext cx="216024" cy="353800"/>
            </a:xfrm>
            <a:prstGeom prst="straightConnector1">
              <a:avLst/>
            </a:prstGeom>
            <a:ln>
              <a:solidFill>
                <a:schemeClr val="accent2">
                  <a:lumMod val="50000"/>
                </a:schemeClr>
              </a:solidFill>
              <a:tailEnd type="arrow"/>
            </a:ln>
          </p:spPr>
          <p:style>
            <a:lnRef idx="1">
              <a:schemeClr val="accent1"/>
            </a:lnRef>
            <a:fillRef idx="0">
              <a:schemeClr val="accent1"/>
            </a:fillRef>
            <a:effectRef idx="0">
              <a:schemeClr val="accent1"/>
            </a:effectRef>
            <a:fontRef idx="minor">
              <a:schemeClr val="tx1"/>
            </a:fontRef>
          </p:style>
        </p:cxnSp>
      </p:grpSp>
      <p:sp>
        <p:nvSpPr>
          <p:cNvPr id="48" name="Ellipse 47"/>
          <p:cNvSpPr/>
          <p:nvPr/>
        </p:nvSpPr>
        <p:spPr>
          <a:xfrm>
            <a:off x="1003610" y="1916832"/>
            <a:ext cx="1547279" cy="964660"/>
          </a:xfrm>
          <a:prstGeom prst="ellipse">
            <a:avLst/>
          </a:prstGeom>
          <a:solidFill>
            <a:srgbClr val="CCCCFF"/>
          </a:solidFill>
          <a:ln>
            <a:solidFill>
              <a:schemeClr val="tx2">
                <a:lumMod val="50000"/>
              </a:schemeClr>
            </a:solidFill>
          </a:ln>
          <a:effectLst>
            <a:outerShdw blurRad="50800" dist="165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9" name="Textfeld 48"/>
          <p:cNvSpPr txBox="1"/>
          <p:nvPr/>
        </p:nvSpPr>
        <p:spPr>
          <a:xfrm>
            <a:off x="1104494" y="2147480"/>
            <a:ext cx="1512168" cy="492443"/>
          </a:xfrm>
          <a:prstGeom prst="rect">
            <a:avLst/>
          </a:prstGeom>
          <a:noFill/>
        </p:spPr>
        <p:txBody>
          <a:bodyPr wrap="square" rtlCol="0">
            <a:spAutoFit/>
          </a:bodyPr>
          <a:lstStyle/>
          <a:p>
            <a:pPr>
              <a:spcAft>
                <a:spcPts val="600"/>
              </a:spcAft>
            </a:pPr>
            <a:r>
              <a:rPr lang="de-DE" sz="2600" b="1" dirty="0" smtClean="0">
                <a:latin typeface="Arial" panose="020B0604020202020204" pitchFamily="34" charset="0"/>
                <a:cs typeface="Arial" panose="020B0604020202020204" pitchFamily="34" charset="0"/>
              </a:rPr>
              <a:t>Warum?</a:t>
            </a:r>
            <a:endParaRPr lang="en-GB" sz="26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1668303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4"/>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8"/>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44" grpId="0" animBg="1"/>
      <p:bldP spid="48" grpId="0" animBg="1"/>
      <p:bldP spid="4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feld 5"/>
          <p:cNvSpPr txBox="1"/>
          <p:nvPr/>
        </p:nvSpPr>
        <p:spPr>
          <a:xfrm>
            <a:off x="241927" y="1472951"/>
            <a:ext cx="8672043" cy="400110"/>
          </a:xfrm>
          <a:prstGeom prst="rect">
            <a:avLst/>
          </a:prstGeom>
          <a:noFill/>
        </p:spPr>
        <p:txBody>
          <a:bodyPr wrap="square" rtlCol="0">
            <a:spAutoFit/>
          </a:bodyPr>
          <a:lstStyle/>
          <a:p>
            <a:r>
              <a:rPr lang="en-US" sz="2000" b="1" dirty="0" smtClean="0">
                <a:solidFill>
                  <a:schemeClr val="bg2">
                    <a:lumMod val="25000"/>
                  </a:schemeClr>
                </a:solidFill>
                <a:latin typeface="Arial" panose="020B0604020202020204" pitchFamily="34" charset="0"/>
                <a:cs typeface="Arial" panose="020B0604020202020204" pitchFamily="34" charset="0"/>
              </a:rPr>
              <a:t>g. </a:t>
            </a:r>
            <a:r>
              <a:rPr lang="en-US" sz="2000" b="1" dirty="0" err="1" smtClean="0">
                <a:solidFill>
                  <a:schemeClr val="bg2">
                    <a:lumMod val="25000"/>
                  </a:schemeClr>
                </a:solidFill>
                <a:latin typeface="Arial" panose="020B0604020202020204" pitchFamily="34" charset="0"/>
                <a:cs typeface="Arial" panose="020B0604020202020204" pitchFamily="34" charset="0"/>
              </a:rPr>
              <a:t>Besondere</a:t>
            </a:r>
            <a:r>
              <a:rPr lang="en-US" sz="2000" b="1" dirty="0" smtClean="0">
                <a:solidFill>
                  <a:schemeClr val="bg2">
                    <a:lumMod val="25000"/>
                  </a:schemeClr>
                </a:solidFill>
                <a:latin typeface="Arial" panose="020B0604020202020204" pitchFamily="34" charset="0"/>
                <a:cs typeface="Arial" panose="020B0604020202020204" pitchFamily="34" charset="0"/>
              </a:rPr>
              <a:t> </a:t>
            </a:r>
            <a:r>
              <a:rPr lang="en-US" sz="2000" b="1" dirty="0" err="1" smtClean="0">
                <a:solidFill>
                  <a:schemeClr val="bg2">
                    <a:lumMod val="25000"/>
                  </a:schemeClr>
                </a:solidFill>
                <a:latin typeface="Arial" panose="020B0604020202020204" pitchFamily="34" charset="0"/>
                <a:cs typeface="Arial" panose="020B0604020202020204" pitchFamily="34" charset="0"/>
              </a:rPr>
              <a:t>Maßnahmen</a:t>
            </a:r>
            <a:r>
              <a:rPr lang="en-US" sz="2000" b="1" dirty="0" smtClean="0">
                <a:solidFill>
                  <a:schemeClr val="bg2">
                    <a:lumMod val="25000"/>
                  </a:schemeClr>
                </a:solidFill>
                <a:latin typeface="Arial" panose="020B0604020202020204" pitchFamily="34" charset="0"/>
                <a:cs typeface="Arial" panose="020B0604020202020204" pitchFamily="34" charset="0"/>
              </a:rPr>
              <a:t> </a:t>
            </a:r>
            <a:r>
              <a:rPr lang="en-US" sz="2000" b="1" dirty="0" err="1" smtClean="0">
                <a:solidFill>
                  <a:schemeClr val="bg2">
                    <a:lumMod val="25000"/>
                  </a:schemeClr>
                </a:solidFill>
                <a:latin typeface="Arial" panose="020B0604020202020204" pitchFamily="34" charset="0"/>
                <a:cs typeface="Arial" panose="020B0604020202020204" pitchFamily="34" charset="0"/>
              </a:rPr>
              <a:t>zum</a:t>
            </a:r>
            <a:r>
              <a:rPr lang="en-US" sz="2000" b="1" dirty="0" smtClean="0">
                <a:solidFill>
                  <a:schemeClr val="bg2">
                    <a:lumMod val="25000"/>
                  </a:schemeClr>
                </a:solidFill>
                <a:latin typeface="Arial" panose="020B0604020202020204" pitchFamily="34" charset="0"/>
                <a:cs typeface="Arial" panose="020B0604020202020204" pitchFamily="34" charset="0"/>
              </a:rPr>
              <a:t> </a:t>
            </a:r>
            <a:r>
              <a:rPr lang="en-US" sz="2000" b="1" dirty="0" err="1" smtClean="0">
                <a:solidFill>
                  <a:schemeClr val="bg2">
                    <a:lumMod val="25000"/>
                  </a:schemeClr>
                </a:solidFill>
                <a:latin typeface="Arial" panose="020B0604020202020204" pitchFamily="34" charset="0"/>
                <a:cs typeface="Arial" panose="020B0604020202020204" pitchFamily="34" charset="0"/>
              </a:rPr>
              <a:t>Artenschutz</a:t>
            </a:r>
            <a:endParaRPr lang="de-DE" sz="2000" dirty="0">
              <a:solidFill>
                <a:schemeClr val="bg2">
                  <a:lumMod val="25000"/>
                </a:schemeClr>
              </a:solidFill>
              <a:latin typeface="Arial" panose="020B0604020202020204" pitchFamily="34" charset="0"/>
              <a:cs typeface="Arial" panose="020B0604020202020204" pitchFamily="34" charset="0"/>
            </a:endParaRPr>
          </a:p>
        </p:txBody>
      </p:sp>
      <p:sp>
        <p:nvSpPr>
          <p:cNvPr id="9" name="Titel 5"/>
          <p:cNvSpPr>
            <a:spLocks noGrp="1"/>
          </p:cNvSpPr>
          <p:nvPr>
            <p:ph type="title"/>
          </p:nvPr>
        </p:nvSpPr>
        <p:spPr>
          <a:xfrm>
            <a:off x="446856" y="111770"/>
            <a:ext cx="8229600" cy="724942"/>
          </a:xfrm>
        </p:spPr>
        <p:txBody>
          <a:bodyPr>
            <a:normAutofit/>
          </a:bodyPr>
          <a:lstStyle/>
          <a:p>
            <a:r>
              <a:rPr lang="de-DE" sz="2600" dirty="0"/>
              <a:t>Biodiversitätsmanagement …..</a:t>
            </a:r>
          </a:p>
        </p:txBody>
      </p:sp>
      <p:sp>
        <p:nvSpPr>
          <p:cNvPr id="4" name="Foliennummernplatzhalter 3"/>
          <p:cNvSpPr>
            <a:spLocks noGrp="1"/>
          </p:cNvSpPr>
          <p:nvPr>
            <p:ph type="sldNum" sz="quarter" idx="12"/>
          </p:nvPr>
        </p:nvSpPr>
        <p:spPr/>
        <p:txBody>
          <a:bodyPr/>
          <a:lstStyle/>
          <a:p>
            <a:fld id="{94C51DEF-A0F2-436A-B446-D206BED377C1}" type="slidenum">
              <a:rPr lang="de-DE" smtClean="0"/>
              <a:t>11</a:t>
            </a:fld>
            <a:endParaRPr lang="de-DE" dirty="0"/>
          </a:p>
        </p:txBody>
      </p:sp>
      <p:sp>
        <p:nvSpPr>
          <p:cNvPr id="13" name="Textfeld 12"/>
          <p:cNvSpPr txBox="1"/>
          <p:nvPr/>
        </p:nvSpPr>
        <p:spPr>
          <a:xfrm>
            <a:off x="2987824" y="1964027"/>
            <a:ext cx="5926146" cy="3842077"/>
          </a:xfrm>
          <a:prstGeom prst="rect">
            <a:avLst/>
          </a:prstGeom>
          <a:noFill/>
        </p:spPr>
        <p:txBody>
          <a:bodyPr wrap="square" rtlCol="0">
            <a:spAutoFit/>
          </a:bodyPr>
          <a:lstStyle/>
          <a:p>
            <a:r>
              <a:rPr lang="de-DE" b="1" dirty="0">
                <a:solidFill>
                  <a:schemeClr val="bg2">
                    <a:lumMod val="50000"/>
                  </a:schemeClr>
                </a:solidFill>
                <a:latin typeface="Arial" panose="020B0604020202020204" pitchFamily="34" charset="0"/>
                <a:cs typeface="Arial" panose="020B0604020202020204" pitchFamily="34" charset="0"/>
              </a:rPr>
              <a:t>Mögliche Maßnahmen:</a:t>
            </a:r>
          </a:p>
          <a:p>
            <a:endParaRPr lang="de-DE" sz="100" b="1" dirty="0">
              <a:solidFill>
                <a:schemeClr val="bg2">
                  <a:lumMod val="50000"/>
                </a:schemeClr>
              </a:solidFill>
              <a:latin typeface="Arial" panose="020B0604020202020204" pitchFamily="34" charset="0"/>
              <a:cs typeface="Arial" panose="020B0604020202020204" pitchFamily="34" charset="0"/>
            </a:endParaRPr>
          </a:p>
          <a:p>
            <a:pPr lvl="0"/>
            <a:endParaRPr lang="en-US" sz="600" dirty="0" smtClean="0">
              <a:latin typeface="Arial" panose="020B0604020202020204" pitchFamily="34" charset="0"/>
              <a:cs typeface="Arial" panose="020B0604020202020204" pitchFamily="34" charset="0"/>
            </a:endParaRPr>
          </a:p>
          <a:p>
            <a:pPr marL="285750" lvl="0" indent="-285750">
              <a:spcAft>
                <a:spcPts val="800"/>
              </a:spcAft>
              <a:buFont typeface="Courier New" panose="02070309020205020404" pitchFamily="49" charset="0"/>
              <a:buChar char="o"/>
            </a:pPr>
            <a:r>
              <a:rPr lang="de-DE" sz="1600" dirty="0">
                <a:latin typeface="Arial" panose="020B0604020202020204" pitchFamily="34" charset="0"/>
                <a:cs typeface="Arial" panose="020B0604020202020204" pitchFamily="34" charset="0"/>
              </a:rPr>
              <a:t>Informationen über geschützte und gefährdete Arten in der Region einholen und geschützte und gefährdete Tier- und Pflanzenarten auf oder um den Betrieb identifizieren (siehe Basisbeurteilung).</a:t>
            </a:r>
            <a:endParaRPr lang="en-GB" sz="1600" dirty="0">
              <a:latin typeface="Arial" panose="020B0604020202020204" pitchFamily="34" charset="0"/>
              <a:cs typeface="Arial" panose="020B0604020202020204" pitchFamily="34" charset="0"/>
            </a:endParaRPr>
          </a:p>
          <a:p>
            <a:pPr marL="285750" indent="-285750">
              <a:spcAft>
                <a:spcPts val="800"/>
              </a:spcAft>
              <a:buFont typeface="Courier New" panose="02070309020205020404" pitchFamily="49" charset="0"/>
              <a:buChar char="o"/>
            </a:pPr>
            <a:r>
              <a:rPr lang="de-DE" sz="1600" dirty="0" smtClean="0">
                <a:latin typeface="Arial" panose="020B0604020202020204" pitchFamily="34" charset="0"/>
                <a:cs typeface="Arial" panose="020B0604020202020204" pitchFamily="34" charset="0"/>
              </a:rPr>
              <a:t>Suche </a:t>
            </a:r>
            <a:r>
              <a:rPr lang="de-DE" sz="1600" dirty="0">
                <a:latin typeface="Arial" panose="020B0604020202020204" pitchFamily="34" charset="0"/>
                <a:cs typeface="Arial" panose="020B0604020202020204" pitchFamily="34" charset="0"/>
              </a:rPr>
              <a:t>nach einer Zusammenarbeit mit lokalen Experten, um Maßnahmen zur Förderung dieser Art zu ermitteln </a:t>
            </a:r>
            <a:endParaRPr lang="de-DE" sz="1600" dirty="0" smtClean="0">
              <a:latin typeface="Arial" panose="020B0604020202020204" pitchFamily="34" charset="0"/>
              <a:cs typeface="Arial" panose="020B0604020202020204" pitchFamily="34" charset="0"/>
            </a:endParaRPr>
          </a:p>
          <a:p>
            <a:pPr marL="285750" lvl="0" indent="-285750">
              <a:spcAft>
                <a:spcPts val="800"/>
              </a:spcAft>
              <a:buFont typeface="Courier New" panose="02070309020205020404" pitchFamily="49" charset="0"/>
              <a:buChar char="o"/>
            </a:pPr>
            <a:r>
              <a:rPr lang="de-DE" sz="1600" dirty="0">
                <a:latin typeface="Arial" panose="020B0604020202020204" pitchFamily="34" charset="0"/>
                <a:cs typeface="Arial" panose="020B0604020202020204" pitchFamily="34" charset="0"/>
              </a:rPr>
              <a:t>Gefährdete und geschützte Arten sind niemals Gegenstand von Jagd, Tötung oder Sammlung.</a:t>
            </a:r>
            <a:endParaRPr lang="en-GB" sz="1600" dirty="0">
              <a:latin typeface="Arial" panose="020B0604020202020204" pitchFamily="34" charset="0"/>
              <a:cs typeface="Arial" panose="020B0604020202020204" pitchFamily="34" charset="0"/>
            </a:endParaRPr>
          </a:p>
          <a:p>
            <a:pPr marL="285750" lvl="0" indent="-285750">
              <a:spcAft>
                <a:spcPts val="800"/>
              </a:spcAft>
              <a:buFont typeface="Courier New" panose="02070309020205020404" pitchFamily="49" charset="0"/>
              <a:buChar char="o"/>
            </a:pPr>
            <a:r>
              <a:rPr lang="de-DE" sz="1600" dirty="0" smtClean="0">
                <a:latin typeface="Arial" panose="020B0604020202020204" pitchFamily="34" charset="0"/>
                <a:cs typeface="Arial" panose="020B0604020202020204" pitchFamily="34" charset="0"/>
              </a:rPr>
              <a:t>Aussaat </a:t>
            </a:r>
            <a:r>
              <a:rPr lang="de-DE" sz="1600" dirty="0">
                <a:latin typeface="Arial" panose="020B0604020202020204" pitchFamily="34" charset="0"/>
                <a:cs typeface="Arial" panose="020B0604020202020204" pitchFamily="34" charset="0"/>
              </a:rPr>
              <a:t>von Getreide in weiten Reihen (Drilllücken) zur Unterstützung von lichten, anspruchsvollen Wildkräutern und Feldvögeln.</a:t>
            </a:r>
            <a:endParaRPr lang="en-GB" sz="1600" dirty="0">
              <a:latin typeface="Arial" panose="020B0604020202020204" pitchFamily="34" charset="0"/>
              <a:cs typeface="Arial" panose="020B0604020202020204" pitchFamily="34" charset="0"/>
            </a:endParaRPr>
          </a:p>
          <a:p>
            <a:pPr marL="285750" indent="-285750">
              <a:spcAft>
                <a:spcPts val="800"/>
              </a:spcAft>
              <a:buFont typeface="Courier New" panose="02070309020205020404" pitchFamily="49" charset="0"/>
              <a:buChar char="o"/>
            </a:pPr>
            <a:r>
              <a:rPr lang="de-DE" sz="1600" dirty="0" smtClean="0">
                <a:latin typeface="Arial" panose="020B0604020202020204" pitchFamily="34" charset="0"/>
                <a:cs typeface="Arial" panose="020B0604020202020204" pitchFamily="34" charset="0"/>
              </a:rPr>
              <a:t>Wasserstellen</a:t>
            </a:r>
            <a:endParaRPr lang="en-GB" sz="1600" dirty="0">
              <a:latin typeface="Arial" panose="020B0604020202020204" pitchFamily="34" charset="0"/>
              <a:cs typeface="Arial" panose="020B0604020202020204" pitchFamily="34" charset="0"/>
            </a:endParaRPr>
          </a:p>
        </p:txBody>
      </p:sp>
      <p:sp>
        <p:nvSpPr>
          <p:cNvPr id="14" name="Rechteck 13"/>
          <p:cNvSpPr/>
          <p:nvPr/>
        </p:nvSpPr>
        <p:spPr>
          <a:xfrm>
            <a:off x="0" y="6286691"/>
            <a:ext cx="9123793" cy="571309"/>
          </a:xfrm>
          <a:prstGeom prst="rect">
            <a:avLst/>
          </a:prstGeom>
          <a:solidFill>
            <a:schemeClr val="bg2"/>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4" name="Textfeld 43"/>
          <p:cNvSpPr txBox="1"/>
          <p:nvPr/>
        </p:nvSpPr>
        <p:spPr>
          <a:xfrm>
            <a:off x="1259632" y="6027850"/>
            <a:ext cx="7654338" cy="830997"/>
          </a:xfrm>
          <a:prstGeom prst="rect">
            <a:avLst/>
          </a:prstGeom>
          <a:solidFill>
            <a:schemeClr val="bg2">
              <a:lumMod val="90000"/>
            </a:schemeClr>
          </a:solidFill>
        </p:spPr>
        <p:txBody>
          <a:bodyPr wrap="square" rtlCol="0">
            <a:spAutoFit/>
          </a:bodyPr>
          <a:lstStyle/>
          <a:p>
            <a:pPr marL="285750" indent="-285750">
              <a:buFont typeface="Arial" panose="020B0604020202020204" pitchFamily="34" charset="0"/>
              <a:buChar char="•"/>
            </a:pPr>
            <a:r>
              <a:rPr lang="de-DE" sz="1600" dirty="0">
                <a:solidFill>
                  <a:schemeClr val="bg2">
                    <a:lumMod val="25000"/>
                  </a:schemeClr>
                </a:solidFill>
                <a:latin typeface="Arial" panose="020B0604020202020204" pitchFamily="34" charset="0"/>
                <a:cs typeface="Arial" panose="020B0604020202020204" pitchFamily="34" charset="0"/>
              </a:rPr>
              <a:t>Action Facts Sheets Biodiversitätsmanagement……</a:t>
            </a:r>
            <a:endParaRPr lang="en-GB" sz="1600" dirty="0">
              <a:solidFill>
                <a:schemeClr val="bg2">
                  <a:lumMod val="25000"/>
                </a:schemeClr>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de-DE" sz="1600" dirty="0" smtClean="0">
                <a:solidFill>
                  <a:schemeClr val="bg2">
                    <a:lumMod val="25000"/>
                  </a:schemeClr>
                </a:solidFill>
                <a:latin typeface="Arial" panose="020B0604020202020204" pitchFamily="34" charset="0"/>
                <a:cs typeface="Arial" panose="020B0604020202020204" pitchFamily="34" charset="0"/>
              </a:rPr>
              <a:t>Artenbeispiele: gefährdete Arten, holzige Strukturen (nur für ausgewählte Länder)</a:t>
            </a:r>
          </a:p>
        </p:txBody>
      </p:sp>
      <p:pic>
        <p:nvPicPr>
          <p:cNvPr id="45" name="Picture 3" descr="C:\Program Files\Microsoft Office\MEDIA\CAGCAT10\j0293236.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2163" y="6027850"/>
            <a:ext cx="877470" cy="830150"/>
          </a:xfrm>
          <a:prstGeom prst="rect">
            <a:avLst/>
          </a:prstGeom>
          <a:solidFill>
            <a:schemeClr val="bg2">
              <a:lumMod val="90000"/>
            </a:schemeClr>
          </a:solidFill>
        </p:spPr>
      </p:pic>
      <p:grpSp>
        <p:nvGrpSpPr>
          <p:cNvPr id="3" name="Gruppieren 2"/>
          <p:cNvGrpSpPr/>
          <p:nvPr/>
        </p:nvGrpSpPr>
        <p:grpSpPr>
          <a:xfrm>
            <a:off x="1236360" y="2216082"/>
            <a:ext cx="1547279" cy="964660"/>
            <a:chOff x="1003610" y="1916832"/>
            <a:chExt cx="1547279" cy="964660"/>
          </a:xfrm>
        </p:grpSpPr>
        <p:sp>
          <p:nvSpPr>
            <p:cNvPr id="22" name="Ellipse 21"/>
            <p:cNvSpPr/>
            <p:nvPr/>
          </p:nvSpPr>
          <p:spPr>
            <a:xfrm>
              <a:off x="1003610" y="1916832"/>
              <a:ext cx="1547279" cy="964660"/>
            </a:xfrm>
            <a:prstGeom prst="ellipse">
              <a:avLst/>
            </a:prstGeom>
            <a:solidFill>
              <a:srgbClr val="CCCCFF"/>
            </a:solidFill>
            <a:ln>
              <a:solidFill>
                <a:schemeClr val="tx2">
                  <a:lumMod val="50000"/>
                </a:schemeClr>
              </a:solidFill>
            </a:ln>
            <a:effectLst>
              <a:outerShdw blurRad="50800" dist="165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Textfeld 22"/>
            <p:cNvSpPr txBox="1"/>
            <p:nvPr/>
          </p:nvSpPr>
          <p:spPr>
            <a:xfrm>
              <a:off x="1187624" y="2133625"/>
              <a:ext cx="1309237" cy="523220"/>
            </a:xfrm>
            <a:prstGeom prst="rect">
              <a:avLst/>
            </a:prstGeom>
            <a:noFill/>
          </p:spPr>
          <p:txBody>
            <a:bodyPr wrap="square" rtlCol="0">
              <a:spAutoFit/>
            </a:bodyPr>
            <a:lstStyle/>
            <a:p>
              <a:pPr>
                <a:spcAft>
                  <a:spcPts val="600"/>
                </a:spcAft>
              </a:pPr>
              <a:r>
                <a:rPr lang="de-DE" sz="2800" b="1" dirty="0" smtClean="0">
                  <a:latin typeface="Arial" panose="020B0604020202020204" pitchFamily="34" charset="0"/>
                  <a:cs typeface="Arial" panose="020B0604020202020204" pitchFamily="34" charset="0"/>
                </a:rPr>
                <a:t>Was?</a:t>
              </a:r>
              <a:endParaRPr lang="en-GB" sz="2800" b="1" dirty="0">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89218420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4"/>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4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3"/>
          <p:cNvSpPr txBox="1">
            <a:spLocks/>
          </p:cNvSpPr>
          <p:nvPr/>
        </p:nvSpPr>
        <p:spPr>
          <a:xfrm>
            <a:off x="252886" y="99900"/>
            <a:ext cx="8229600" cy="72494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dirty="0" smtClean="0"/>
              <a:t>Biodiversitätsmanagement</a:t>
            </a:r>
            <a:endParaRPr lang="de-DE" sz="2600" dirty="0"/>
          </a:p>
        </p:txBody>
      </p:sp>
      <p:sp>
        <p:nvSpPr>
          <p:cNvPr id="4" name="Textfeld 3"/>
          <p:cNvSpPr txBox="1"/>
          <p:nvPr/>
        </p:nvSpPr>
        <p:spPr>
          <a:xfrm>
            <a:off x="252886" y="2492896"/>
            <a:ext cx="4895178" cy="1477328"/>
          </a:xfrm>
          <a:prstGeom prst="rect">
            <a:avLst/>
          </a:prstGeom>
          <a:noFill/>
        </p:spPr>
        <p:txBody>
          <a:bodyPr wrap="square" rtlCol="0">
            <a:spAutoFit/>
          </a:bodyPr>
          <a:lstStyle/>
          <a:p>
            <a:r>
              <a:rPr lang="en-GB" b="1" dirty="0" err="1" smtClean="0">
                <a:solidFill>
                  <a:schemeClr val="bg2">
                    <a:lumMod val="25000"/>
                  </a:schemeClr>
                </a:solidFill>
                <a:latin typeface="Arial" panose="020B0604020202020204" pitchFamily="34" charset="0"/>
                <a:cs typeface="Arial" panose="020B0604020202020204" pitchFamily="34" charset="0"/>
              </a:rPr>
              <a:t>Aus</a:t>
            </a:r>
            <a:r>
              <a:rPr lang="en-GB" b="1" dirty="0" smtClean="0">
                <a:solidFill>
                  <a:schemeClr val="bg2">
                    <a:lumMod val="25000"/>
                  </a:schemeClr>
                </a:solidFill>
                <a:latin typeface="Arial" panose="020B0604020202020204" pitchFamily="34" charset="0"/>
                <a:cs typeface="Arial" panose="020B0604020202020204" pitchFamily="34" charset="0"/>
              </a:rPr>
              <a:t> </a:t>
            </a:r>
            <a:r>
              <a:rPr lang="en-GB" b="1" dirty="0" err="1" smtClean="0">
                <a:solidFill>
                  <a:schemeClr val="bg2">
                    <a:lumMod val="25000"/>
                  </a:schemeClr>
                </a:solidFill>
                <a:latin typeface="Arial" panose="020B0604020202020204" pitchFamily="34" charset="0"/>
                <a:cs typeface="Arial" panose="020B0604020202020204" pitchFamily="34" charset="0"/>
              </a:rPr>
              <a:t>Ihrer</a:t>
            </a:r>
            <a:r>
              <a:rPr lang="en-GB" b="1" dirty="0" smtClean="0">
                <a:solidFill>
                  <a:schemeClr val="bg2">
                    <a:lumMod val="25000"/>
                  </a:schemeClr>
                </a:solidFill>
                <a:latin typeface="Arial" panose="020B0604020202020204" pitchFamily="34" charset="0"/>
                <a:cs typeface="Arial" panose="020B0604020202020204" pitchFamily="34" charset="0"/>
              </a:rPr>
              <a:t> </a:t>
            </a:r>
            <a:r>
              <a:rPr lang="en-GB" b="1" dirty="0" err="1" smtClean="0">
                <a:solidFill>
                  <a:schemeClr val="bg2">
                    <a:lumMod val="25000"/>
                  </a:schemeClr>
                </a:solidFill>
                <a:latin typeface="Arial" panose="020B0604020202020204" pitchFamily="34" charset="0"/>
                <a:cs typeface="Arial" panose="020B0604020202020204" pitchFamily="34" charset="0"/>
              </a:rPr>
              <a:t>Sicht</a:t>
            </a:r>
            <a:r>
              <a:rPr lang="en-GB" b="1" dirty="0" smtClean="0">
                <a:solidFill>
                  <a:schemeClr val="bg2">
                    <a:lumMod val="25000"/>
                  </a:schemeClr>
                </a:solidFill>
                <a:latin typeface="Arial" panose="020B0604020202020204" pitchFamily="34" charset="0"/>
                <a:cs typeface="Arial" panose="020B0604020202020204" pitchFamily="34" charset="0"/>
              </a:rPr>
              <a:t>: </a:t>
            </a:r>
            <a:endParaRPr lang="en-GB" b="1" dirty="0" smtClean="0">
              <a:solidFill>
                <a:schemeClr val="bg2">
                  <a:lumMod val="25000"/>
                </a:schemeClr>
              </a:solidFill>
              <a:latin typeface="Arial" panose="020B0604020202020204" pitchFamily="34" charset="0"/>
              <a:cs typeface="Arial" panose="020B0604020202020204" pitchFamily="34" charset="0"/>
            </a:endParaRPr>
          </a:p>
          <a:p>
            <a:endParaRPr lang="en-GB" dirty="0">
              <a:solidFill>
                <a:schemeClr val="bg2">
                  <a:lumMod val="25000"/>
                </a:schemeClr>
              </a:solidFill>
              <a:latin typeface="Arial" panose="020B0604020202020204" pitchFamily="34" charset="0"/>
              <a:cs typeface="Arial" panose="020B0604020202020204" pitchFamily="34" charset="0"/>
            </a:endParaRPr>
          </a:p>
          <a:p>
            <a:r>
              <a:rPr lang="en-GB" dirty="0" err="1" smtClean="0">
                <a:solidFill>
                  <a:schemeClr val="bg2">
                    <a:lumMod val="25000"/>
                  </a:schemeClr>
                </a:solidFill>
                <a:latin typeface="Arial" panose="020B0604020202020204" pitchFamily="34" charset="0"/>
                <a:cs typeface="Arial" panose="020B0604020202020204" pitchFamily="34" charset="0"/>
              </a:rPr>
              <a:t>Welche</a:t>
            </a:r>
            <a:r>
              <a:rPr lang="en-GB" dirty="0" smtClean="0">
                <a:solidFill>
                  <a:schemeClr val="bg2">
                    <a:lumMod val="25000"/>
                  </a:schemeClr>
                </a:solidFill>
                <a:latin typeface="Arial" panose="020B0604020202020204" pitchFamily="34" charset="0"/>
                <a:cs typeface="Arial" panose="020B0604020202020204" pitchFamily="34" charset="0"/>
              </a:rPr>
              <a:t> </a:t>
            </a:r>
            <a:r>
              <a:rPr lang="en-GB" dirty="0" err="1" smtClean="0">
                <a:solidFill>
                  <a:schemeClr val="bg2">
                    <a:lumMod val="25000"/>
                  </a:schemeClr>
                </a:solidFill>
                <a:latin typeface="Arial" panose="020B0604020202020204" pitchFamily="34" charset="0"/>
                <a:cs typeface="Arial" panose="020B0604020202020204" pitchFamily="34" charset="0"/>
              </a:rPr>
              <a:t>Maßnahmen</a:t>
            </a:r>
            <a:r>
              <a:rPr lang="en-GB" dirty="0" smtClean="0">
                <a:solidFill>
                  <a:schemeClr val="bg2">
                    <a:lumMod val="25000"/>
                  </a:schemeClr>
                </a:solidFill>
                <a:latin typeface="Arial" panose="020B0604020202020204" pitchFamily="34" charset="0"/>
                <a:cs typeface="Arial" panose="020B0604020202020204" pitchFamily="34" charset="0"/>
              </a:rPr>
              <a:t> </a:t>
            </a:r>
            <a:r>
              <a:rPr lang="en-GB" dirty="0" err="1" smtClean="0">
                <a:solidFill>
                  <a:schemeClr val="bg2">
                    <a:lumMod val="25000"/>
                  </a:schemeClr>
                </a:solidFill>
                <a:latin typeface="Arial" panose="020B0604020202020204" pitchFamily="34" charset="0"/>
                <a:cs typeface="Arial" panose="020B0604020202020204" pitchFamily="34" charset="0"/>
              </a:rPr>
              <a:t>sind</a:t>
            </a:r>
            <a:r>
              <a:rPr lang="en-GB" dirty="0" smtClean="0">
                <a:solidFill>
                  <a:schemeClr val="bg2">
                    <a:lumMod val="25000"/>
                  </a:schemeClr>
                </a:solidFill>
                <a:latin typeface="Arial" panose="020B0604020202020204" pitchFamily="34" charset="0"/>
                <a:cs typeface="Arial" panose="020B0604020202020204" pitchFamily="34" charset="0"/>
              </a:rPr>
              <a:t> </a:t>
            </a:r>
            <a:r>
              <a:rPr lang="en-GB" dirty="0" err="1" smtClean="0">
                <a:solidFill>
                  <a:schemeClr val="bg2">
                    <a:lumMod val="25000"/>
                  </a:schemeClr>
                </a:solidFill>
                <a:latin typeface="Arial" panose="020B0604020202020204" pitchFamily="34" charset="0"/>
                <a:cs typeface="Arial" panose="020B0604020202020204" pitchFamily="34" charset="0"/>
              </a:rPr>
              <a:t>einfacher</a:t>
            </a:r>
            <a:r>
              <a:rPr lang="en-GB" dirty="0" smtClean="0">
                <a:solidFill>
                  <a:schemeClr val="bg2">
                    <a:lumMod val="25000"/>
                  </a:schemeClr>
                </a:solidFill>
                <a:latin typeface="Arial" panose="020B0604020202020204" pitchFamily="34" charset="0"/>
                <a:cs typeface="Arial" panose="020B0604020202020204" pitchFamily="34" charset="0"/>
              </a:rPr>
              <a:t> </a:t>
            </a:r>
            <a:r>
              <a:rPr lang="en-GB" dirty="0" err="1" smtClean="0">
                <a:solidFill>
                  <a:schemeClr val="bg2">
                    <a:lumMod val="25000"/>
                  </a:schemeClr>
                </a:solidFill>
                <a:latin typeface="Arial" panose="020B0604020202020204" pitchFamily="34" charset="0"/>
                <a:cs typeface="Arial" panose="020B0604020202020204" pitchFamily="34" charset="0"/>
              </a:rPr>
              <a:t>zu</a:t>
            </a:r>
            <a:r>
              <a:rPr lang="en-GB" dirty="0" smtClean="0">
                <a:solidFill>
                  <a:schemeClr val="bg2">
                    <a:lumMod val="25000"/>
                  </a:schemeClr>
                </a:solidFill>
                <a:latin typeface="Arial" panose="020B0604020202020204" pitchFamily="34" charset="0"/>
                <a:cs typeface="Arial" panose="020B0604020202020204" pitchFamily="34" charset="0"/>
              </a:rPr>
              <a:t> </a:t>
            </a:r>
            <a:r>
              <a:rPr lang="en-GB" dirty="0" err="1" smtClean="0">
                <a:solidFill>
                  <a:schemeClr val="bg2">
                    <a:lumMod val="25000"/>
                  </a:schemeClr>
                </a:solidFill>
                <a:latin typeface="Arial" panose="020B0604020202020204" pitchFamily="34" charset="0"/>
                <a:cs typeface="Arial" panose="020B0604020202020204" pitchFamily="34" charset="0"/>
              </a:rPr>
              <a:t>überprüfen</a:t>
            </a:r>
            <a:r>
              <a:rPr lang="en-GB" dirty="0" smtClean="0">
                <a:solidFill>
                  <a:schemeClr val="bg2">
                    <a:lumMod val="25000"/>
                  </a:schemeClr>
                </a:solidFill>
                <a:latin typeface="Arial" panose="020B0604020202020204" pitchFamily="34" charset="0"/>
                <a:cs typeface="Arial" panose="020B0604020202020204" pitchFamily="34" charset="0"/>
              </a:rPr>
              <a:t> und </a:t>
            </a:r>
            <a:r>
              <a:rPr lang="en-GB" dirty="0" err="1" smtClean="0">
                <a:solidFill>
                  <a:schemeClr val="bg2">
                    <a:lumMod val="25000"/>
                  </a:schemeClr>
                </a:solidFill>
                <a:latin typeface="Arial" panose="020B0604020202020204" pitchFamily="34" charset="0"/>
                <a:cs typeface="Arial" panose="020B0604020202020204" pitchFamily="34" charset="0"/>
              </a:rPr>
              <a:t>welche</a:t>
            </a:r>
            <a:r>
              <a:rPr lang="en-GB" dirty="0" smtClean="0">
                <a:solidFill>
                  <a:schemeClr val="bg2">
                    <a:lumMod val="25000"/>
                  </a:schemeClr>
                </a:solidFill>
                <a:latin typeface="Arial" panose="020B0604020202020204" pitchFamily="34" charset="0"/>
                <a:cs typeface="Arial" panose="020B0604020202020204" pitchFamily="34" charset="0"/>
              </a:rPr>
              <a:t> </a:t>
            </a:r>
            <a:r>
              <a:rPr lang="en-GB" dirty="0" err="1" smtClean="0">
                <a:solidFill>
                  <a:schemeClr val="bg2">
                    <a:lumMod val="25000"/>
                  </a:schemeClr>
                </a:solidFill>
                <a:latin typeface="Arial" panose="020B0604020202020204" pitchFamily="34" charset="0"/>
                <a:cs typeface="Arial" panose="020B0604020202020204" pitchFamily="34" charset="0"/>
              </a:rPr>
              <a:t>stellen</a:t>
            </a:r>
            <a:r>
              <a:rPr lang="en-GB" dirty="0" smtClean="0">
                <a:solidFill>
                  <a:schemeClr val="bg2">
                    <a:lumMod val="25000"/>
                  </a:schemeClr>
                </a:solidFill>
                <a:latin typeface="Arial" panose="020B0604020202020204" pitchFamily="34" charset="0"/>
                <a:cs typeface="Arial" panose="020B0604020202020204" pitchFamily="34" charset="0"/>
              </a:rPr>
              <a:t> </a:t>
            </a:r>
            <a:r>
              <a:rPr lang="en-GB" dirty="0" err="1" smtClean="0">
                <a:solidFill>
                  <a:schemeClr val="bg2">
                    <a:lumMod val="25000"/>
                  </a:schemeClr>
                </a:solidFill>
                <a:latin typeface="Arial" panose="020B0604020202020204" pitchFamily="34" charset="0"/>
                <a:cs typeface="Arial" panose="020B0604020202020204" pitchFamily="34" charset="0"/>
              </a:rPr>
              <a:t>eine</a:t>
            </a:r>
            <a:r>
              <a:rPr lang="en-GB" dirty="0" smtClean="0">
                <a:solidFill>
                  <a:schemeClr val="bg2">
                    <a:lumMod val="25000"/>
                  </a:schemeClr>
                </a:solidFill>
                <a:latin typeface="Arial" panose="020B0604020202020204" pitchFamily="34" charset="0"/>
                <a:cs typeface="Arial" panose="020B0604020202020204" pitchFamily="34" charset="0"/>
              </a:rPr>
              <a:t> </a:t>
            </a:r>
            <a:r>
              <a:rPr lang="en-GB" dirty="0" err="1" smtClean="0">
                <a:solidFill>
                  <a:schemeClr val="bg2">
                    <a:lumMod val="25000"/>
                  </a:schemeClr>
                </a:solidFill>
                <a:latin typeface="Arial" panose="020B0604020202020204" pitchFamily="34" charset="0"/>
                <a:cs typeface="Arial" panose="020B0604020202020204" pitchFamily="34" charset="0"/>
              </a:rPr>
              <a:t>Herausforderung</a:t>
            </a:r>
            <a:r>
              <a:rPr lang="en-GB" dirty="0" smtClean="0">
                <a:solidFill>
                  <a:schemeClr val="bg2">
                    <a:lumMod val="25000"/>
                  </a:schemeClr>
                </a:solidFill>
                <a:latin typeface="Arial" panose="020B0604020202020204" pitchFamily="34" charset="0"/>
                <a:cs typeface="Arial" panose="020B0604020202020204" pitchFamily="34" charset="0"/>
              </a:rPr>
              <a:t> </a:t>
            </a:r>
            <a:r>
              <a:rPr lang="en-GB" dirty="0" err="1" smtClean="0">
                <a:solidFill>
                  <a:schemeClr val="bg2">
                    <a:lumMod val="25000"/>
                  </a:schemeClr>
                </a:solidFill>
                <a:latin typeface="Arial" panose="020B0604020202020204" pitchFamily="34" charset="0"/>
                <a:cs typeface="Arial" panose="020B0604020202020204" pitchFamily="34" charset="0"/>
              </a:rPr>
              <a:t>dar</a:t>
            </a:r>
            <a:r>
              <a:rPr lang="en-GB" dirty="0">
                <a:solidFill>
                  <a:schemeClr val="bg2">
                    <a:lumMod val="25000"/>
                  </a:schemeClr>
                </a:solidFill>
                <a:latin typeface="Arial" panose="020B0604020202020204" pitchFamily="34" charset="0"/>
                <a:cs typeface="Arial" panose="020B0604020202020204" pitchFamily="34" charset="0"/>
              </a:rPr>
              <a:t> </a:t>
            </a:r>
            <a:r>
              <a:rPr lang="en-GB" dirty="0" smtClean="0">
                <a:solidFill>
                  <a:schemeClr val="bg2">
                    <a:lumMod val="25000"/>
                  </a:schemeClr>
                </a:solidFill>
                <a:latin typeface="Arial" panose="020B0604020202020204" pitchFamily="34" charset="0"/>
                <a:cs typeface="Arial" panose="020B0604020202020204" pitchFamily="34" charset="0"/>
              </a:rPr>
              <a:t>und </a:t>
            </a:r>
            <a:r>
              <a:rPr lang="en-GB" dirty="0" err="1" smtClean="0">
                <a:solidFill>
                  <a:schemeClr val="bg2">
                    <a:lumMod val="25000"/>
                  </a:schemeClr>
                </a:solidFill>
                <a:latin typeface="Arial" panose="020B0604020202020204" pitchFamily="34" charset="0"/>
                <a:cs typeface="Arial" panose="020B0604020202020204" pitchFamily="34" charset="0"/>
              </a:rPr>
              <a:t>warum</a:t>
            </a:r>
            <a:r>
              <a:rPr lang="en-GB" dirty="0" smtClean="0">
                <a:solidFill>
                  <a:schemeClr val="bg2">
                    <a:lumMod val="25000"/>
                  </a:schemeClr>
                </a:solidFill>
                <a:latin typeface="Arial" panose="020B0604020202020204" pitchFamily="34" charset="0"/>
                <a:cs typeface="Arial" panose="020B0604020202020204" pitchFamily="34" charset="0"/>
              </a:rPr>
              <a:t>? </a:t>
            </a:r>
            <a:endParaRPr lang="en-GB" dirty="0">
              <a:solidFill>
                <a:schemeClr val="bg2">
                  <a:lumMod val="25000"/>
                </a:schemeClr>
              </a:solidFill>
              <a:latin typeface="Arial" panose="020B0604020202020204" pitchFamily="34" charset="0"/>
              <a:cs typeface="Arial" panose="020B0604020202020204" pitchFamily="34" charset="0"/>
            </a:endParaRPr>
          </a:p>
        </p:txBody>
      </p:sp>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53068" y="2060848"/>
            <a:ext cx="2039402" cy="2736304"/>
          </a:xfrm>
          <a:prstGeom prst="rect">
            <a:avLst/>
          </a:prstGeom>
        </p:spPr>
      </p:pic>
      <p:sp>
        <p:nvSpPr>
          <p:cNvPr id="9" name="Textfeld 8"/>
          <p:cNvSpPr txBox="1"/>
          <p:nvPr/>
        </p:nvSpPr>
        <p:spPr>
          <a:xfrm>
            <a:off x="7539617" y="6071247"/>
            <a:ext cx="1584176" cy="215444"/>
          </a:xfrm>
          <a:prstGeom prst="rect">
            <a:avLst/>
          </a:prstGeom>
          <a:noFill/>
        </p:spPr>
        <p:txBody>
          <a:bodyPr wrap="square" rtlCol="0">
            <a:spAutoFit/>
          </a:bodyPr>
          <a:lstStyle/>
          <a:p>
            <a:pPr algn="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pictures</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pixabay</a:t>
            </a:r>
            <a:endParaRPr lang="en-GB" sz="800" dirty="0">
              <a:solidFill>
                <a:schemeClr val="accent2">
                  <a:lumMod val="60000"/>
                  <a:lumOff val="4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84960421"/>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liennummernplatzhalter 6"/>
          <p:cNvSpPr>
            <a:spLocks noGrp="1"/>
          </p:cNvSpPr>
          <p:nvPr>
            <p:ph type="sldNum" sz="quarter" idx="12"/>
          </p:nvPr>
        </p:nvSpPr>
        <p:spPr>
          <a:xfrm>
            <a:off x="8316416" y="6423743"/>
            <a:ext cx="812221" cy="365125"/>
          </a:xfrm>
        </p:spPr>
        <p:txBody>
          <a:bodyPr/>
          <a:lstStyle/>
          <a:p>
            <a:fld id="{94C51DEF-A0F2-436A-B446-D206BED377C1}" type="slidenum">
              <a:rPr lang="de-DE" smtClean="0"/>
              <a:t>13</a:t>
            </a:fld>
            <a:endParaRPr lang="de-DE" dirty="0"/>
          </a:p>
        </p:txBody>
      </p:sp>
      <p:sp>
        <p:nvSpPr>
          <p:cNvPr id="6" name="Titel 3"/>
          <p:cNvSpPr txBox="1">
            <a:spLocks/>
          </p:cNvSpPr>
          <p:nvPr/>
        </p:nvSpPr>
        <p:spPr>
          <a:xfrm>
            <a:off x="252886" y="99900"/>
            <a:ext cx="8229600" cy="724942"/>
          </a:xfrm>
          <a:prstGeom prst="rect">
            <a:avLst/>
          </a:prstGeom>
          <a:noFill/>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dirty="0" smtClean="0"/>
              <a:t>Action Fact Sheets</a:t>
            </a:r>
            <a:endParaRPr lang="de-DE" sz="2600" dirty="0"/>
          </a:p>
        </p:txBody>
      </p:sp>
      <p:pic>
        <p:nvPicPr>
          <p:cNvPr id="3" name="Bild 2" descr="LIFE Food &amp; Biodiversity_AFS_Auditor_Drilllücken.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9512" y="980728"/>
            <a:ext cx="3888432" cy="5500250"/>
          </a:xfrm>
          <a:prstGeom prst="rect">
            <a:avLst/>
          </a:prstGeom>
        </p:spPr>
      </p:pic>
      <p:pic>
        <p:nvPicPr>
          <p:cNvPr id="2" name="Bild 1" descr="LIFE Food &amp; Biodiversity_AFS_Auditor_Drilllücken.jp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411760" y="963836"/>
            <a:ext cx="3868890" cy="5472608"/>
          </a:xfrm>
          <a:prstGeom prst="rect">
            <a:avLst/>
          </a:prstGeom>
        </p:spPr>
      </p:pic>
      <p:pic>
        <p:nvPicPr>
          <p:cNvPr id="4" name="Bild 3" descr="LIFE Food &amp; Biodiversity_AFS_Auditor_Drilllücken.jpg"/>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148064" y="908720"/>
            <a:ext cx="3817984" cy="5400600"/>
          </a:xfrm>
          <a:prstGeom prst="rect">
            <a:avLst/>
          </a:prstGeom>
        </p:spPr>
      </p:pic>
    </p:spTree>
    <p:extLst>
      <p:ext uri="{BB962C8B-B14F-4D97-AF65-F5344CB8AC3E}">
        <p14:creationId xmlns:p14="http://schemas.microsoft.com/office/powerpoint/2010/main" val="1742635019"/>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Inhaltsplatzhalter 7"/>
          <p:cNvSpPr>
            <a:spLocks noGrp="1"/>
          </p:cNvSpPr>
          <p:nvPr>
            <p:ph idx="1"/>
          </p:nvPr>
        </p:nvSpPr>
        <p:spPr>
          <a:solidFill>
            <a:srgbClr val="FFFFFF"/>
          </a:solidFill>
        </p:spPr>
        <p:txBody>
          <a:bodyPr>
            <a:normAutofit/>
          </a:bodyPr>
          <a:lstStyle/>
          <a:p>
            <a:pPr marL="0" indent="0" algn="ctr">
              <a:buNone/>
            </a:pPr>
            <a:r>
              <a:rPr lang="de-DE" sz="4800" dirty="0" smtClean="0"/>
              <a:t>Vielen Dank! </a:t>
            </a:r>
            <a:endParaRPr lang="de-DE" sz="4800" dirty="0"/>
          </a:p>
        </p:txBody>
      </p:sp>
      <p:sp>
        <p:nvSpPr>
          <p:cNvPr id="5" name="Foliennummernplatzhalter 4"/>
          <p:cNvSpPr>
            <a:spLocks noGrp="1"/>
          </p:cNvSpPr>
          <p:nvPr>
            <p:ph type="sldNum" sz="quarter" idx="12"/>
          </p:nvPr>
        </p:nvSpPr>
        <p:spPr/>
        <p:txBody>
          <a:bodyPr/>
          <a:lstStyle/>
          <a:p>
            <a:fld id="{94C51DEF-A0F2-436A-B446-D206BED377C1}" type="slidenum">
              <a:rPr lang="de-DE" smtClean="0"/>
              <a:t>14</a:t>
            </a:fld>
            <a:endParaRPr lang="de-DE" dirty="0"/>
          </a:p>
        </p:txBody>
      </p:sp>
      <p:sp>
        <p:nvSpPr>
          <p:cNvPr id="4" name="Textfeld 3"/>
          <p:cNvSpPr txBox="1"/>
          <p:nvPr/>
        </p:nvSpPr>
        <p:spPr>
          <a:xfrm>
            <a:off x="2339752" y="3772765"/>
            <a:ext cx="3633588" cy="1938992"/>
          </a:xfrm>
          <a:prstGeom prst="rect">
            <a:avLst/>
          </a:prstGeom>
          <a:noFill/>
        </p:spPr>
        <p:txBody>
          <a:bodyPr wrap="square" rtlCol="0">
            <a:spAutoFit/>
          </a:bodyPr>
          <a:lstStyle/>
          <a:p>
            <a:pPr marL="800100" lvl="1" indent="-342900">
              <a:buFont typeface="Wingdings" panose="05000000000000000000" pitchFamily="2" charset="2"/>
              <a:buChar char="Ø"/>
            </a:pPr>
            <a:r>
              <a:rPr lang="de-DE" sz="2000" dirty="0" smtClean="0">
                <a:latin typeface="Arial" panose="020B0604020202020204" pitchFamily="34" charset="0"/>
                <a:cs typeface="Arial" panose="020B0604020202020204" pitchFamily="34" charset="0"/>
              </a:rPr>
              <a:t>Wissenspool</a:t>
            </a:r>
            <a:endParaRPr lang="de-DE" sz="2000" dirty="0" smtClean="0">
              <a:latin typeface="Arial" panose="020B0604020202020204" pitchFamily="34" charset="0"/>
              <a:cs typeface="Arial" panose="020B0604020202020204" pitchFamily="34" charset="0"/>
            </a:endParaRPr>
          </a:p>
          <a:p>
            <a:pPr marL="800100" lvl="1" indent="-342900">
              <a:buFont typeface="Wingdings" panose="05000000000000000000" pitchFamily="2" charset="2"/>
              <a:buChar char="Ø"/>
            </a:pPr>
            <a:r>
              <a:rPr lang="de-DE" sz="2000" dirty="0" smtClean="0">
                <a:latin typeface="Arial" panose="020B0604020202020204" pitchFamily="34" charset="0"/>
                <a:cs typeface="Arial" panose="020B0604020202020204" pitchFamily="34" charset="0"/>
              </a:rPr>
              <a:t>Action Facts Sheet</a:t>
            </a:r>
          </a:p>
          <a:p>
            <a:pPr marL="800100" lvl="1" indent="-342900">
              <a:buFont typeface="Wingdings" panose="05000000000000000000" pitchFamily="2" charset="2"/>
              <a:buChar char="Ø"/>
            </a:pPr>
            <a:r>
              <a:rPr lang="de-DE" sz="2000" dirty="0" smtClean="0">
                <a:latin typeface="Arial" panose="020B0604020202020204" pitchFamily="34" charset="0"/>
                <a:cs typeface="Arial" panose="020B0604020202020204" pitchFamily="34" charset="0"/>
              </a:rPr>
              <a:t>Benutzerhandbuch</a:t>
            </a:r>
            <a:endParaRPr lang="de-DE" sz="2000" dirty="0" smtClean="0">
              <a:latin typeface="Arial" panose="020B0604020202020204" pitchFamily="34" charset="0"/>
              <a:cs typeface="Arial" panose="020B0604020202020204" pitchFamily="34" charset="0"/>
            </a:endParaRPr>
          </a:p>
          <a:p>
            <a:pPr marL="800100" lvl="1" indent="-342900">
              <a:buFont typeface="Wingdings" panose="05000000000000000000" pitchFamily="2" charset="2"/>
              <a:buChar char="Ø"/>
            </a:pPr>
            <a:r>
              <a:rPr lang="de-DE" sz="2000" dirty="0" smtClean="0">
                <a:latin typeface="Arial" panose="020B0604020202020204" pitchFamily="34" charset="0"/>
                <a:cs typeface="Arial" panose="020B0604020202020204" pitchFamily="34" charset="0"/>
              </a:rPr>
              <a:t>Leitlinien</a:t>
            </a:r>
            <a:endParaRPr lang="de-DE" sz="2000" dirty="0" smtClean="0">
              <a:latin typeface="Arial" panose="020B0604020202020204" pitchFamily="34" charset="0"/>
              <a:cs typeface="Arial" panose="020B0604020202020204" pitchFamily="34" charset="0"/>
            </a:endParaRPr>
          </a:p>
          <a:p>
            <a:pPr marL="800100" lvl="1" indent="-342900">
              <a:buFont typeface="Wingdings" panose="05000000000000000000" pitchFamily="2" charset="2"/>
              <a:buChar char="Ø"/>
            </a:pPr>
            <a:r>
              <a:rPr lang="de-DE" sz="2000" dirty="0" smtClean="0">
                <a:latin typeface="Arial" panose="020B0604020202020204" pitchFamily="34" charset="0"/>
                <a:cs typeface="Arial" panose="020B0604020202020204" pitchFamily="34" charset="0"/>
              </a:rPr>
              <a:t>Easy Guide </a:t>
            </a:r>
          </a:p>
          <a:p>
            <a:pPr marL="800100" lvl="1" indent="-342900">
              <a:buFont typeface="Wingdings" panose="05000000000000000000" pitchFamily="2" charset="2"/>
              <a:buChar char="Ø"/>
            </a:pPr>
            <a:r>
              <a:rPr lang="de-DE" sz="2000" dirty="0" smtClean="0">
                <a:latin typeface="Arial" panose="020B0604020202020204" pitchFamily="34" charset="0"/>
                <a:cs typeface="Arial" panose="020B0604020202020204" pitchFamily="34" charset="0"/>
              </a:rPr>
              <a:t>…… </a:t>
            </a:r>
            <a:endParaRPr lang="en-GB" sz="2000" dirty="0">
              <a:latin typeface="Arial" panose="020B0604020202020204" pitchFamily="34" charset="0"/>
              <a:cs typeface="Arial" panose="020B0604020202020204" pitchFamily="34" charset="0"/>
            </a:endParaRPr>
          </a:p>
        </p:txBody>
      </p:sp>
      <p:sp>
        <p:nvSpPr>
          <p:cNvPr id="6" name="Textfeld 5"/>
          <p:cNvSpPr txBox="1"/>
          <p:nvPr/>
        </p:nvSpPr>
        <p:spPr>
          <a:xfrm>
            <a:off x="780363" y="2872637"/>
            <a:ext cx="8100392" cy="400110"/>
          </a:xfrm>
          <a:prstGeom prst="rect">
            <a:avLst/>
          </a:prstGeom>
          <a:noFill/>
        </p:spPr>
        <p:txBody>
          <a:bodyPr wrap="square" rtlCol="0">
            <a:spAutoFit/>
          </a:bodyPr>
          <a:lstStyle/>
          <a:p>
            <a:r>
              <a:rPr lang="en-GB" sz="2000" b="1" dirty="0">
                <a:solidFill>
                  <a:schemeClr val="tx2">
                    <a:lumMod val="75000"/>
                  </a:schemeClr>
                </a:solidFill>
                <a:latin typeface="Arial" panose="020B0604020202020204" pitchFamily="34" charset="0"/>
                <a:cs typeface="Arial" panose="020B0604020202020204" pitchFamily="34" charset="0"/>
              </a:rPr>
              <a:t>https://</a:t>
            </a:r>
            <a:r>
              <a:rPr lang="en-GB" sz="2000" b="1" dirty="0" err="1">
                <a:solidFill>
                  <a:schemeClr val="tx2">
                    <a:lumMod val="75000"/>
                  </a:schemeClr>
                </a:solidFill>
                <a:latin typeface="Arial" panose="020B0604020202020204" pitchFamily="34" charset="0"/>
                <a:cs typeface="Arial" panose="020B0604020202020204" pitchFamily="34" charset="0"/>
              </a:rPr>
              <a:t>www.business-biodiversity.eu</a:t>
            </a:r>
            <a:r>
              <a:rPr lang="en-GB" sz="2000" b="1" dirty="0" smtClean="0">
                <a:solidFill>
                  <a:schemeClr val="tx2">
                    <a:lumMod val="75000"/>
                  </a:schemeClr>
                </a:solidFill>
                <a:latin typeface="Arial" panose="020B0604020202020204" pitchFamily="34" charset="0"/>
                <a:cs typeface="Arial" panose="020B0604020202020204" pitchFamily="34" charset="0"/>
              </a:rPr>
              <a:t>/de/</a:t>
            </a:r>
            <a:r>
              <a:rPr lang="en-GB" sz="2000" b="1" dirty="0">
                <a:solidFill>
                  <a:schemeClr val="tx2">
                    <a:lumMod val="75000"/>
                  </a:schemeClr>
                </a:solidFill>
                <a:latin typeface="Arial" panose="020B0604020202020204" pitchFamily="34" charset="0"/>
                <a:cs typeface="Arial" panose="020B0604020202020204" pitchFamily="34" charset="0"/>
              </a:rPr>
              <a:t>life-food-biodiversity</a:t>
            </a:r>
          </a:p>
        </p:txBody>
      </p:sp>
    </p:spTree>
    <p:extLst>
      <p:ext uri="{BB962C8B-B14F-4D97-AF65-F5344CB8AC3E}">
        <p14:creationId xmlns:p14="http://schemas.microsoft.com/office/powerpoint/2010/main" val="889968396"/>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LIFE Header">
  <a:themeElements>
    <a:clrScheme name="LIFE">
      <a:dk1>
        <a:srgbClr val="56731D"/>
      </a:dk1>
      <a:lt1>
        <a:srgbClr val="FFFFFF"/>
      </a:lt1>
      <a:dk2>
        <a:srgbClr val="AAA49A"/>
      </a:dk2>
      <a:lt2>
        <a:srgbClr val="EDEBDE"/>
      </a:lt2>
      <a:accent1>
        <a:srgbClr val="56731D"/>
      </a:accent1>
      <a:accent2>
        <a:srgbClr val="59594D"/>
      </a:accent2>
      <a:accent3>
        <a:srgbClr val="71A72B"/>
      </a:accent3>
      <a:accent4>
        <a:srgbClr val="ABDA6F"/>
      </a:accent4>
      <a:accent5>
        <a:srgbClr val="C7E69F"/>
      </a:accent5>
      <a:accent6>
        <a:srgbClr val="CBC8C2"/>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LIFE Content">
  <a:themeElements>
    <a:clrScheme name="LIFE">
      <a:dk1>
        <a:srgbClr val="56731D"/>
      </a:dk1>
      <a:lt1>
        <a:srgbClr val="FFFFFF"/>
      </a:lt1>
      <a:dk2>
        <a:srgbClr val="AAA49A"/>
      </a:dk2>
      <a:lt2>
        <a:srgbClr val="EDEBDE"/>
      </a:lt2>
      <a:accent1>
        <a:srgbClr val="56731D"/>
      </a:accent1>
      <a:accent2>
        <a:srgbClr val="59594D"/>
      </a:accent2>
      <a:accent3>
        <a:srgbClr val="71A72B"/>
      </a:accent3>
      <a:accent4>
        <a:srgbClr val="ABDA6F"/>
      </a:accent4>
      <a:accent5>
        <a:srgbClr val="C7E69F"/>
      </a:accent5>
      <a:accent6>
        <a:srgbClr val="CBC8C2"/>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IFE Partner Logos">
  <a:themeElements>
    <a:clrScheme name="LIFE">
      <a:dk1>
        <a:srgbClr val="56731D"/>
      </a:dk1>
      <a:lt1>
        <a:srgbClr val="FFFFFF"/>
      </a:lt1>
      <a:dk2>
        <a:srgbClr val="AAA49A"/>
      </a:dk2>
      <a:lt2>
        <a:srgbClr val="EDEBDE"/>
      </a:lt2>
      <a:accent1>
        <a:srgbClr val="56731D"/>
      </a:accent1>
      <a:accent2>
        <a:srgbClr val="59594D"/>
      </a:accent2>
      <a:accent3>
        <a:srgbClr val="71A72B"/>
      </a:accent3>
      <a:accent4>
        <a:srgbClr val="ABDA6F"/>
      </a:accent4>
      <a:accent5>
        <a:srgbClr val="C7E69F"/>
      </a:accent5>
      <a:accent6>
        <a:srgbClr val="CBC8C2"/>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1551</Words>
  <Application>Microsoft Macintosh PowerPoint</Application>
  <PresentationFormat>Bildschirmpräsentation (4:3)</PresentationFormat>
  <Paragraphs>170</Paragraphs>
  <Slides>14</Slides>
  <Notes>11</Notes>
  <HiddenSlides>0</HiddenSlides>
  <MMClips>0</MMClips>
  <ScaleCrop>false</ScaleCrop>
  <HeadingPairs>
    <vt:vector size="4" baseType="variant">
      <vt:variant>
        <vt:lpstr>Design</vt:lpstr>
      </vt:variant>
      <vt:variant>
        <vt:i4>3</vt:i4>
      </vt:variant>
      <vt:variant>
        <vt:lpstr>Folientitel</vt:lpstr>
      </vt:variant>
      <vt:variant>
        <vt:i4>14</vt:i4>
      </vt:variant>
    </vt:vector>
  </HeadingPairs>
  <TitlesOfParts>
    <vt:vector size="17" baseType="lpstr">
      <vt:lpstr>LIFE Header</vt:lpstr>
      <vt:lpstr>LIFE Content</vt:lpstr>
      <vt:lpstr>LIFE Partner Logos</vt:lpstr>
      <vt:lpstr>Verbesserungs- möglichkeiten</vt:lpstr>
      <vt:lpstr>PowerPoint-Präsentation</vt:lpstr>
      <vt:lpstr>PowerPoint-Präsentation</vt:lpstr>
      <vt:lpstr>PowerPoint-Präsentation</vt:lpstr>
      <vt:lpstr>PowerPoint-Präsentation</vt:lpstr>
      <vt:lpstr>Biodiversitätsmanagement …..</vt:lpstr>
      <vt:lpstr>Biodiversitätsmanagement …..</vt:lpstr>
      <vt:lpstr>Biodiversitätsmanagement …..</vt:lpstr>
      <vt:lpstr>Biodiversitätsmanagement …..</vt:lpstr>
      <vt:lpstr>Biodiversitätsmanagement …..</vt:lpstr>
      <vt:lpstr>Biodiversitätsmanagement …..</vt:lpstr>
      <vt:lpstr>PowerPoint-Präsentation</vt:lpstr>
      <vt:lpstr>PowerPoint-Präsentation</vt:lpstr>
      <vt:lpstr>PowerPoint-Präsentation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Julia Gossenberger</dc:creator>
  <cp:lastModifiedBy>Daniel</cp:lastModifiedBy>
  <cp:revision>350</cp:revision>
  <dcterms:created xsi:type="dcterms:W3CDTF">2017-08-09T08:14:08Z</dcterms:created>
  <dcterms:modified xsi:type="dcterms:W3CDTF">2019-05-30T12:29:25Z</dcterms:modified>
</cp:coreProperties>
</file>