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56" r:id="rId4"/>
    <p:sldId id="274" r:id="rId5"/>
    <p:sldId id="275" r:id="rId6"/>
    <p:sldId id="262" r:id="rId7"/>
    <p:sldId id="258" r:id="rId8"/>
    <p:sldId id="278" r:id="rId9"/>
    <p:sldId id="279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2145" autoAdjust="0"/>
  </p:normalViewPr>
  <p:slideViewPr>
    <p:cSldViewPr>
      <p:cViewPr>
        <p:scale>
          <a:sx n="100" d="100"/>
          <a:sy n="100" d="100"/>
        </p:scale>
        <p:origin x="-1800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30.05.19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3524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30.05.19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6" Type="http://schemas.openxmlformats.org/officeDocument/2006/relationships/image" Target="../media/image2.tiff"/><Relationship Id="rId7" Type="http://schemas.openxmlformats.org/officeDocument/2006/relationships/image" Target="../media/image3.jpeg"/><Relationship Id="rId8" Type="http://schemas.openxmlformats.org/officeDocument/2006/relationships/image" Target="../media/image4.jpeg"/><Relationship Id="rId9" Type="http://schemas.openxmlformats.org/officeDocument/2006/relationships/image" Target="../media/image5.jpeg"/><Relationship Id="rId10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jpeg"/><Relationship Id="rId16" Type="http://schemas.openxmlformats.org/officeDocument/2006/relationships/image" Target="../media/image19.png"/><Relationship Id="rId17" Type="http://schemas.openxmlformats.org/officeDocument/2006/relationships/image" Target="../media/image9.jpeg"/><Relationship Id="rId18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30.05.19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2557" y="33070"/>
            <a:ext cx="8424936" cy="864096"/>
          </a:xfrm>
        </p:spPr>
        <p:txBody>
          <a:bodyPr/>
          <a:lstStyle/>
          <a:p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Training: Verbesserte Biodiversitäts-</a:t>
            </a:r>
            <a:b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Performance in der Lebensmittelerzeugung</a:t>
            </a:r>
            <a:b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73114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Einführung und Überblick über das Webinar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634005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Organisation des Sprechers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1548403"/>
            <a:ext cx="756084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 1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Biodiversität, Landwirtschaft und der Lebensmittelsektor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 smtClean="0"/>
              <a:t>Position </a:t>
            </a:r>
            <a:endParaRPr lang="de-DE" b="1" dirty="0"/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 smtClean="0"/>
              <a:t>Arbeitsbereich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Bild des Sprechers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0088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Willkommen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Kurze Vorstellungsrunde der Teilnehmer ...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Position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Erfahrungen/Wissen im Bereich Biodiversität</a:t>
            </a:r>
          </a:p>
        </p:txBody>
      </p:sp>
    </p:spTree>
    <p:extLst>
      <p:ext uri="{BB962C8B-B14F-4D97-AF65-F5344CB8AC3E}">
        <p14:creationId xmlns:p14="http://schemas.microsoft.com/office/powerpoint/2010/main" val="115945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59866" y="117200"/>
            <a:ext cx="8229600" cy="724942"/>
          </a:xfrm>
        </p:spPr>
        <p:txBody>
          <a:bodyPr>
            <a:normAutofit/>
          </a:bodyPr>
          <a:lstStyle/>
          <a:p>
            <a:r>
              <a:rPr lang="de-DE" sz="2800" dirty="0" smtClean="0"/>
              <a:t>EU-LIFE+ Projekt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309177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Dieses Trainingsmodul wurde entwickelt im Rahmen des EU LIFE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rojekts </a:t>
            </a:r>
            <a:b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and Labels for the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31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Überblick über das Trainingsangebot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5172" y="1361738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und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Module für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folgende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261" y="2957287"/>
            <a:ext cx="8640960" cy="76944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Erzeugergemeinschaften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0789" y="3932217"/>
            <a:ext cx="8640960" cy="430887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</a:t>
            </a:r>
            <a:endParaRPr lang="en-GB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509399"/>
            <a:ext cx="8640960" cy="163634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Einkauf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Biodiversität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für Auditoren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77363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ist Biodiversität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Bezug zwischen Landwirtschaft und Biodiversität? 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und wie können Auditoren die Biodiversitätsleistung eines landwirtschaftlichen Betriebs verbessern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Biodiversität in Standards und Beschaffungsvorgaben – aktueller Stand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2511489"/>
            <a:ext cx="8640960" cy="166712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Biodiversitätsmanagement 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zum Biodiversitätsverlust und der Einfluss der Landwirtschaft,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von Begriffen im Bereich biologische Vielfalt, mögliche Maßnahmen, warum ein Biodiversitätsmanagement erforderlich ist, wie ein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Action Plan ausgearbeitet werden kann, 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265812"/>
            <a:ext cx="8640960" cy="172867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Sehr Gute Landwirtschaftliche Praxis für Mehr Biodiversität </a:t>
            </a:r>
            <a:endParaRPr lang="de-DE" i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nhalt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Unterschied zwischen guten und sehr guten Praktiken in den Bereichen Boden und Düngemittel, Viehzucht, Pflanzenschutz, Wasser und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Agrobiodiversität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51520" y="6046436"/>
            <a:ext cx="8640960" cy="8361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Biodiversity Performance Tool (BPT)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Einführung in das BPT, Anwendung des Tools, 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Ergebnisse, 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959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  <a:noFill/>
        </p:spPr>
        <p:txBody>
          <a:bodyPr>
            <a:normAutofit/>
          </a:bodyPr>
          <a:lstStyle/>
          <a:p>
            <a:r>
              <a:rPr lang="de-DE" sz="2600" dirty="0" smtClean="0"/>
              <a:t>Heute besprechen wir…..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694791"/>
            <a:ext cx="8229600" cy="4968552"/>
          </a:xfrm>
        </p:spPr>
        <p:txBody>
          <a:bodyPr/>
          <a:lstStyle/>
          <a:p>
            <a:pPr>
              <a:spcAft>
                <a:spcPts val="600"/>
              </a:spcAft>
              <a:buFont typeface="Arial"/>
              <a:buChar char="•"/>
            </a:pPr>
            <a:r>
              <a:rPr lang="en-GB" sz="2000" dirty="0" err="1"/>
              <a:t>Biodiversitätsmanagement</a:t>
            </a:r>
            <a:r>
              <a:rPr lang="en-GB" sz="2000" dirty="0"/>
              <a:t> </a:t>
            </a:r>
            <a:endParaRPr lang="en-GB" sz="2000" dirty="0" smtClean="0"/>
          </a:p>
          <a:p>
            <a:pPr lvl="1">
              <a:buFont typeface="Symbol" charset="2"/>
              <a:buChar char="-"/>
            </a:pPr>
            <a:r>
              <a:rPr lang="en-GB" sz="1800" dirty="0" err="1"/>
              <a:t>Biodiversitätsverlust</a:t>
            </a:r>
            <a:r>
              <a:rPr lang="en-GB" sz="1800" dirty="0"/>
              <a:t> und der </a:t>
            </a:r>
            <a:r>
              <a:rPr lang="en-GB" sz="1800" dirty="0" err="1"/>
              <a:t>Einfluss</a:t>
            </a:r>
            <a:r>
              <a:rPr lang="en-GB" sz="1800" dirty="0"/>
              <a:t> der </a:t>
            </a:r>
            <a:r>
              <a:rPr lang="en-GB" sz="1800" dirty="0" err="1" smtClean="0"/>
              <a:t>Landwirtschaft</a:t>
            </a:r>
            <a:r>
              <a:rPr lang="en-GB" sz="1800" dirty="0" smtClean="0"/>
              <a:t>: Status-quo</a:t>
            </a:r>
          </a:p>
          <a:p>
            <a:pPr lvl="1">
              <a:buFont typeface="Symbol" charset="2"/>
              <a:buChar char="-"/>
            </a:pPr>
            <a:r>
              <a:rPr lang="en-GB" sz="1800" dirty="0" err="1" smtClean="0"/>
              <a:t>Warum</a:t>
            </a:r>
            <a:r>
              <a:rPr lang="en-GB" sz="1800" dirty="0" smtClean="0"/>
              <a:t> </a:t>
            </a:r>
            <a:r>
              <a:rPr lang="en-GB" sz="1800" dirty="0" err="1"/>
              <a:t>ein</a:t>
            </a:r>
            <a:r>
              <a:rPr lang="en-GB" sz="1800" dirty="0"/>
              <a:t> </a:t>
            </a:r>
            <a:r>
              <a:rPr lang="en-GB" sz="1800" dirty="0" err="1"/>
              <a:t>Biodiversitätsmanagement</a:t>
            </a:r>
            <a:r>
              <a:rPr lang="en-GB" sz="1800" dirty="0"/>
              <a:t> </a:t>
            </a:r>
            <a:r>
              <a:rPr lang="en-GB" sz="1800" dirty="0" err="1"/>
              <a:t>erforderlich</a:t>
            </a:r>
            <a:r>
              <a:rPr lang="en-GB" sz="1800" dirty="0"/>
              <a:t> </a:t>
            </a:r>
            <a:r>
              <a:rPr lang="en-GB" sz="1800" dirty="0" err="1" smtClean="0"/>
              <a:t>ist</a:t>
            </a:r>
            <a:endParaRPr lang="en-GB" sz="1800" dirty="0" smtClean="0"/>
          </a:p>
          <a:p>
            <a:pPr lvl="1">
              <a:buFont typeface="Symbol" charset="2"/>
              <a:buChar char="-"/>
            </a:pPr>
            <a:r>
              <a:rPr lang="en-GB" sz="1800" dirty="0" err="1" smtClean="0"/>
              <a:t>Wie</a:t>
            </a:r>
            <a:r>
              <a:rPr lang="en-GB" sz="1800" dirty="0" smtClean="0"/>
              <a:t> </a:t>
            </a:r>
            <a:r>
              <a:rPr lang="en-GB" sz="1800" dirty="0" err="1"/>
              <a:t>ein</a:t>
            </a:r>
            <a:r>
              <a:rPr lang="en-GB" sz="1800" dirty="0"/>
              <a:t> Biodiversity Action Plan </a:t>
            </a:r>
            <a:r>
              <a:rPr lang="en-GB" sz="1800" dirty="0" err="1"/>
              <a:t>ausgearbeitet</a:t>
            </a:r>
            <a:r>
              <a:rPr lang="en-GB" sz="1800" dirty="0"/>
              <a:t> </a:t>
            </a:r>
            <a:r>
              <a:rPr lang="en-GB" sz="1800" dirty="0" err="1"/>
              <a:t>werden</a:t>
            </a:r>
            <a:r>
              <a:rPr lang="en-GB" sz="1800" dirty="0"/>
              <a:t> </a:t>
            </a:r>
            <a:r>
              <a:rPr lang="en-GB" sz="1800" dirty="0" err="1" smtClean="0"/>
              <a:t>kann</a:t>
            </a:r>
            <a:endParaRPr lang="en-GB" sz="1800" dirty="0" smtClean="0"/>
          </a:p>
          <a:p>
            <a:pPr lvl="1">
              <a:buFont typeface="Symbol" charset="2"/>
              <a:buChar char="-"/>
            </a:pPr>
            <a:r>
              <a:rPr lang="en-GB" sz="1800" dirty="0"/>
              <a:t>Definition von </a:t>
            </a:r>
            <a:r>
              <a:rPr lang="en-GB" sz="1800" dirty="0" err="1"/>
              <a:t>Begriffen</a:t>
            </a:r>
            <a:r>
              <a:rPr lang="en-GB" sz="1800" dirty="0"/>
              <a:t> </a:t>
            </a:r>
            <a:r>
              <a:rPr lang="en-GB" sz="1800" dirty="0" err="1"/>
              <a:t>im</a:t>
            </a:r>
            <a:r>
              <a:rPr lang="en-GB" sz="1800" dirty="0"/>
              <a:t> </a:t>
            </a:r>
            <a:r>
              <a:rPr lang="en-GB" sz="1800" dirty="0" err="1"/>
              <a:t>Bereich</a:t>
            </a:r>
            <a:r>
              <a:rPr lang="en-GB" sz="1800" dirty="0"/>
              <a:t> </a:t>
            </a:r>
            <a:r>
              <a:rPr lang="en-GB" sz="1800" dirty="0" err="1"/>
              <a:t>biologische</a:t>
            </a:r>
            <a:r>
              <a:rPr lang="en-GB" sz="1800" dirty="0"/>
              <a:t> </a:t>
            </a:r>
            <a:r>
              <a:rPr lang="en-GB" sz="1800" dirty="0" err="1" smtClean="0"/>
              <a:t>Vielfalt</a:t>
            </a:r>
            <a:endParaRPr lang="en-GB" sz="1800" dirty="0" smtClean="0"/>
          </a:p>
          <a:p>
            <a:pPr lvl="1">
              <a:buFont typeface="Symbol" charset="2"/>
              <a:buChar char="-"/>
            </a:pPr>
            <a:r>
              <a:rPr lang="en-GB" sz="1800" dirty="0" err="1" smtClean="0"/>
              <a:t>Mögliche</a:t>
            </a:r>
            <a:r>
              <a:rPr lang="en-GB" sz="1800" dirty="0" smtClean="0"/>
              <a:t> </a:t>
            </a:r>
            <a:r>
              <a:rPr lang="en-GB" sz="1800" dirty="0" err="1" smtClean="0"/>
              <a:t>Maßnahmen</a:t>
            </a:r>
            <a:r>
              <a:rPr lang="en-GB" sz="1800" dirty="0" smtClean="0"/>
              <a:t> </a:t>
            </a:r>
            <a:r>
              <a:rPr lang="en-GB" sz="1800" dirty="0" err="1" smtClean="0"/>
              <a:t>zur</a:t>
            </a:r>
            <a:r>
              <a:rPr lang="en-GB" sz="1800" dirty="0" smtClean="0"/>
              <a:t> </a:t>
            </a:r>
            <a:r>
              <a:rPr lang="en-GB" sz="1800" dirty="0" err="1" smtClean="0"/>
              <a:t>Verbesserung</a:t>
            </a:r>
            <a:r>
              <a:rPr lang="en-GB" sz="1800" dirty="0" smtClean="0"/>
              <a:t> der Biodiversität</a:t>
            </a:r>
          </a:p>
          <a:p>
            <a:pPr lvl="1">
              <a:buFont typeface="Symbol" charset="2"/>
              <a:buChar char="-"/>
            </a:pPr>
            <a:r>
              <a:rPr lang="en-GB" sz="1800" smtClean="0"/>
              <a:t>Monitoring</a:t>
            </a:r>
            <a:endParaRPr lang="en-GB" sz="1800" dirty="0" smtClean="0"/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Diskussion</a:t>
            </a:r>
            <a:endParaRPr lang="de-DE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0932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330</Words>
  <Application>Microsoft Macintosh PowerPoint</Application>
  <PresentationFormat>Bildschirmpräsentation (4:3)</PresentationFormat>
  <Paragraphs>55</Paragraphs>
  <Slides>7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Verbesserte Biodiversitäts- Performance in der Lebensmittelerzeugung  </vt:lpstr>
      <vt:lpstr>Organisation </vt:lpstr>
      <vt:lpstr>Willkommen</vt:lpstr>
      <vt:lpstr>EU-LIFE+ Projekt</vt:lpstr>
      <vt:lpstr>Überblick über das Trainingsangebot</vt:lpstr>
      <vt:lpstr>Webinar für Auditoren</vt:lpstr>
      <vt:lpstr>Heute besprechen wir…..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163</cp:revision>
  <dcterms:created xsi:type="dcterms:W3CDTF">2017-08-09T08:14:08Z</dcterms:created>
  <dcterms:modified xsi:type="dcterms:W3CDTF">2019-05-30T11:17:47Z</dcterms:modified>
</cp:coreProperties>
</file>