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1"/>
  </p:notesMasterIdLst>
  <p:sldIdLst>
    <p:sldId id="256" r:id="rId4"/>
    <p:sldId id="271" r:id="rId5"/>
    <p:sldId id="272" r:id="rId6"/>
    <p:sldId id="273" r:id="rId7"/>
    <p:sldId id="276" r:id="rId8"/>
    <p:sldId id="275" r:id="rId9"/>
    <p:sldId id="269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2193" autoAdjust="0"/>
  </p:normalViewPr>
  <p:slideViewPr>
    <p:cSldViewPr>
      <p:cViewPr varScale="1">
        <p:scale>
          <a:sx n="58" d="100"/>
          <a:sy n="58" d="100"/>
        </p:scale>
        <p:origin x="-94" y="-59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25.04.2019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25.04.2019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25.04.2019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6470" y="0"/>
            <a:ext cx="8438189" cy="864096"/>
          </a:xfrm>
        </p:spPr>
        <p:txBody>
          <a:bodyPr/>
          <a:lstStyle/>
          <a:p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Training: Verbesserter Schutz der </a:t>
            </a:r>
            <a:b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Biodiversität im Anbau von Rohstoffen 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21159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800" dirty="0" smtClean="0">
                <a:solidFill>
                  <a:schemeClr val="tx2">
                    <a:lumMod val="50000"/>
                  </a:schemeClr>
                </a:solidFill>
              </a:rPr>
              <a:t>Einführung und Überblick über das </a:t>
            </a:r>
            <a:r>
              <a:rPr lang="de-DE" sz="2800" dirty="0" smtClean="0">
                <a:solidFill>
                  <a:schemeClr val="tx2">
                    <a:lumMod val="50000"/>
                  </a:schemeClr>
                </a:solidFill>
              </a:rPr>
              <a:t>Webinar</a:t>
            </a:r>
            <a:endParaRPr lang="de-DE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509313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</a:t>
            </a:r>
            <a:r>
              <a:rPr lang="de-DE" dirty="0"/>
              <a:t>O</a:t>
            </a:r>
            <a:r>
              <a:rPr lang="de-DE" dirty="0" smtClean="0"/>
              <a:t>rganisation </a:t>
            </a:r>
            <a:r>
              <a:rPr lang="de-DE" dirty="0" smtClean="0"/>
              <a:t>des Sprechers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51519" y="1556792"/>
            <a:ext cx="8640960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 3</a:t>
            </a:r>
          </a:p>
          <a:p>
            <a:pPr algn="ctr"/>
            <a:r>
              <a:rPr lang="de-DE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Biodiversität: Management Instrumente</a:t>
            </a:r>
            <a:endParaRPr lang="en-GB" sz="3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46856" y="111770"/>
            <a:ext cx="5493296" cy="72494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3952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sz="1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Verantwortlich für</a:t>
            </a:r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Erfahrungen im Bereich Biodiversität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err="1" smtClean="0"/>
              <a:t>Foto</a:t>
            </a:r>
            <a:r>
              <a:rPr lang="en-GB" dirty="0" smtClean="0"/>
              <a:t> des Moderators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246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Willkommen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Kurze Vorstellungsrunde der Teilnehmer ...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 Name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Position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Erfahrungen/Wissen im Bereich Biodiversität</a:t>
            </a:r>
          </a:p>
        </p:txBody>
      </p:sp>
    </p:spTree>
    <p:extLst>
      <p:ext uri="{BB962C8B-B14F-4D97-AF65-F5344CB8AC3E}">
        <p14:creationId xmlns:p14="http://schemas.microsoft.com/office/powerpoint/2010/main" val="349653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EU-LIFE+ Project</a:t>
            </a:r>
            <a:endParaRPr lang="de-DE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309177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Dieses Trainingsmodul wurde entwickelt im Rahmen des EU LIFE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rojekts </a:t>
            </a:r>
            <a:b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and Labels for the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09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1112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Überblick über das Trainingsangebot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05172" y="1361738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Verständnis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und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Entscheidungsgrundlage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Lebensmitteln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Module für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folgende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Zielgruppen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2261" y="2957287"/>
            <a:ext cx="8640960" cy="769441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Standards,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Erzeugergemeinschaften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0789" y="3932217"/>
            <a:ext cx="8640960" cy="430887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Auditoren</a:t>
            </a:r>
            <a:endParaRPr lang="en-GB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509399"/>
            <a:ext cx="8640960" cy="163634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Einkauf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37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3816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Webinare für Manager in Unternehmen</a:t>
            </a:r>
            <a:endParaRPr lang="de-DE" sz="2600" dirty="0"/>
          </a:p>
        </p:txBody>
      </p:sp>
      <p:sp>
        <p:nvSpPr>
          <p:cNvPr id="6" name="Textfeld 5"/>
          <p:cNvSpPr txBox="1"/>
          <p:nvPr/>
        </p:nvSpPr>
        <p:spPr>
          <a:xfrm>
            <a:off x="277100" y="1213641"/>
            <a:ext cx="8435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US" sz="22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Verständnis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Entscheidungsgrundlage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Biologischen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Lebensmitteln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2854" y="1980264"/>
            <a:ext cx="8640960" cy="1544012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Überblick über Biodiversität in der Lebensmittelbranche</a:t>
            </a:r>
          </a:p>
          <a:p>
            <a:pPr lvl="1">
              <a:spcAft>
                <a:spcPts val="1000"/>
              </a:spcAft>
            </a:pP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Was ist Biodiversität? Bezug zwischen Landwirtschaft und Biodiversität? Warum sollten und wie können Manager die Biodiversitäts-Performance des Unternehmens verbessern? Legal </a:t>
            </a:r>
            <a:r>
              <a:rPr lang="de-DE" sz="16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Biodiversität in Standards und Beschaffungsvorgaben – aktueller Stand.</a:t>
            </a:r>
            <a:endParaRPr lang="en-GB" sz="16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3594885"/>
            <a:ext cx="8640960" cy="163634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Biodiversität: aktuelle Stand und Verbesserungs-möglichkeiten</a:t>
            </a:r>
          </a:p>
          <a:p>
            <a:pPr marL="360363">
              <a:spcAft>
                <a:spcPts val="1000"/>
              </a:spcAft>
            </a:pP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Daten zum Biodiversitätsverlust und der Einfluss der Landwirtschaft, Klären </a:t>
            </a:r>
            <a:r>
              <a:rPr lang="de-DE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Begriffen</a:t>
            </a:r>
            <a:r>
              <a:rPr lang="de-DE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Maßnahmen, die ergriffen werden können: Biodiversitätsmanagement und sehr gute </a:t>
            </a: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 Praxis für </a:t>
            </a:r>
            <a:r>
              <a:rPr lang="de-DE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 Biodiversität</a:t>
            </a: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252854" y="5352058"/>
            <a:ext cx="8640960" cy="1297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Management Instrumente </a:t>
            </a:r>
          </a:p>
          <a:p>
            <a:pPr marL="360363">
              <a:spcAft>
                <a:spcPts val="1000"/>
              </a:spcAft>
            </a:pP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Was Einkäufer beachten sollten, Warum ein Biodiversitätsmanagement gebraucht wird? Wie erstellt man einen Biodiversitätsaktionsplan? Monitoring, Was ist das Biodiversity Performance Tool?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3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Inhalte für heute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844416"/>
            <a:ext cx="8229600" cy="331838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Welche Biodiversitätsaspekte sollten Einkäufer sowie Produkt- und Qualitätsmanager berücksichtigen? 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Warum ist ein Biodiversitätsmanagement notwendig?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Wie </a:t>
            </a:r>
            <a:r>
              <a:rPr lang="de-DE" dirty="0" smtClean="0"/>
              <a:t>wird ein Biodiversity </a:t>
            </a:r>
            <a:r>
              <a:rPr lang="de-DE" dirty="0" smtClean="0"/>
              <a:t>Action Plan </a:t>
            </a:r>
            <a:r>
              <a:rPr lang="de-DE" dirty="0" smtClean="0"/>
              <a:t>erstellt? </a:t>
            </a:r>
            <a:endParaRPr lang="de-DE" dirty="0" smtClean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Biodiversity 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Performance 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Tool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Monitoring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5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</Words>
  <Application>Microsoft Office PowerPoint</Application>
  <PresentationFormat>Bildschirmpräsentation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LIFE Header</vt:lpstr>
      <vt:lpstr>LIFE Content</vt:lpstr>
      <vt:lpstr>LIFE Partner Logos</vt:lpstr>
      <vt:lpstr>Training: Verbesserter Schutz der  Biodiversität im Anbau von Rohstoffen </vt:lpstr>
      <vt:lpstr>Organisation </vt:lpstr>
      <vt:lpstr>Willkommen</vt:lpstr>
      <vt:lpstr>EU-LIFE+ Project</vt:lpstr>
      <vt:lpstr>Überblick über das Trainingsangebot</vt:lpstr>
      <vt:lpstr>Webinare für Manager in Unternehmen</vt:lpstr>
      <vt:lpstr>Inhalte für heute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154</cp:revision>
  <dcterms:created xsi:type="dcterms:W3CDTF">2017-08-09T08:14:08Z</dcterms:created>
  <dcterms:modified xsi:type="dcterms:W3CDTF">2019-04-25T12:12:56Z</dcterms:modified>
</cp:coreProperties>
</file>