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85" r:id="rId4"/>
    <p:sldId id="267" r:id="rId5"/>
    <p:sldId id="286" r:id="rId6"/>
    <p:sldId id="287" r:id="rId7"/>
    <p:sldId id="288" r:id="rId8"/>
    <p:sldId id="289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 varScale="1">
        <p:scale>
          <a:sx n="58" d="100"/>
          <a:sy n="58" d="100"/>
        </p:scale>
        <p:origin x="-94" y="-5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25.04.2019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25.04.2019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25.04.2019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Training: Verbesserter Schutz der </a:t>
            </a:r>
            <a:br>
              <a:rPr lang="de-DE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Biodiversität im Anbau von Rohstoffen  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2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Biodiversität: Ausgangslage und Potentiale zur Verbesserung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1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3952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sz="1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Verantwortlich für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Erfahrungen im Bereich Biodiversität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/>
              <a:t>Foto</a:t>
            </a:r>
            <a:r>
              <a:rPr lang="en-GB" dirty="0" smtClean="0"/>
              <a:t> des Moderators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96478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Project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Webinare für Manager in Unternehmen</a:t>
            </a:r>
            <a:endParaRPr lang="de-DE" sz="2600" dirty="0"/>
          </a:p>
        </p:txBody>
      </p:sp>
      <p:sp>
        <p:nvSpPr>
          <p:cNvPr id="6" name="Textfeld 5"/>
          <p:cNvSpPr txBox="1"/>
          <p:nvPr/>
        </p:nvSpPr>
        <p:spPr>
          <a:xfrm>
            <a:off x="277100" y="1213641"/>
            <a:ext cx="8435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2854" y="1980264"/>
            <a:ext cx="8640960" cy="1544012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Überblick über Biodiversität in der Lebensmittelbranche</a:t>
            </a:r>
          </a:p>
          <a:p>
            <a:pPr lvl="1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Biodiversität? Bezug zwischen Landwirtschaft und Biodiversität? Warum sollten und wie können Manager die Biodiversitäts-Performance des Unternehmens verbessern? Legal </a:t>
            </a:r>
            <a:r>
              <a:rPr lang="de-DE" sz="16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Biodiversität in Standards und Beschaffungsvorgaben – aktueller Stand.</a:t>
            </a:r>
            <a:endParaRPr lang="en-GB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594885"/>
            <a:ext cx="8640960" cy="163634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Biodiversität: aktuelle Stand und Verbesserungs-möglichkeiten</a:t>
            </a:r>
          </a:p>
          <a:p>
            <a:pPr marL="360363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Daten zum Biodiversitätsverlust und der Einfluss der Landwirtschaft, Klären 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Begriffen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Maßnahmen, die ergriffen werden können: Biodiversitätsmanagement und sehr gute 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 Praxis für 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 Biodiversität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52854" y="5352058"/>
            <a:ext cx="8640960" cy="1297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Management Instrumente </a:t>
            </a:r>
          </a:p>
          <a:p>
            <a:pPr marL="360363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Einkäufer beachten sollten, Warum ein Biodiversitätsmanagement gebraucht wird? Wie erstellt man einen Biodiversitätsaktionsplan? Monitoring, Was ist das Biodiversity Performance Tool?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7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Heute besprechen wir: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844416"/>
            <a:ext cx="8229600" cy="331838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err="1" smtClean="0"/>
              <a:t>Biodiversität</a:t>
            </a:r>
            <a:r>
              <a:rPr lang="en-GB" dirty="0" smtClean="0"/>
              <a:t>: </a:t>
            </a:r>
            <a:r>
              <a:rPr lang="en-GB" dirty="0" err="1" smtClean="0"/>
              <a:t>Aktuelle</a:t>
            </a:r>
            <a:r>
              <a:rPr lang="en-GB" dirty="0" smtClean="0"/>
              <a:t> Situation und Wert für die </a:t>
            </a:r>
            <a:r>
              <a:rPr lang="en-GB" dirty="0" err="1" smtClean="0"/>
              <a:t>Landwirtschaft</a:t>
            </a:r>
            <a:r>
              <a:rPr lang="en-GB" dirty="0" smtClean="0"/>
              <a:t> </a:t>
            </a:r>
            <a:endParaRPr lang="de-DE" dirty="0" smtClean="0"/>
          </a:p>
          <a:p>
            <a:pPr lvl="1"/>
            <a:r>
              <a:rPr lang="de-DE" dirty="0" smtClean="0"/>
              <a:t>Verlust der Biologischen Vielfalt</a:t>
            </a:r>
          </a:p>
          <a:p>
            <a:pPr lvl="1"/>
            <a:r>
              <a:rPr lang="de-DE" dirty="0" smtClean="0"/>
              <a:t>Einfluss der Landwirtschaft</a:t>
            </a:r>
            <a:endParaRPr lang="de-DE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Definition von Begriffen rund um Biodiversität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Maßnahmen zur Verbesserung des </a:t>
            </a:r>
            <a:r>
              <a:rPr lang="de-DE" dirty="0"/>
              <a:t>S</a:t>
            </a:r>
            <a:r>
              <a:rPr lang="de-DE" dirty="0" smtClean="0"/>
              <a:t>chutzes der Biologischen Vielfalt</a:t>
            </a:r>
          </a:p>
          <a:p>
            <a:pPr lvl="1"/>
            <a:r>
              <a:rPr lang="de-DE" dirty="0" smtClean="0"/>
              <a:t>Biodiversitäts-Management </a:t>
            </a:r>
            <a:endParaRPr lang="de-DE" dirty="0"/>
          </a:p>
          <a:p>
            <a:pPr lvl="1"/>
            <a:r>
              <a:rPr lang="de-DE" dirty="0" smtClean="0"/>
              <a:t>Sehr gute landwirtschaftliche Praxis</a:t>
            </a:r>
            <a:endParaRPr lang="de-DE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Diskussion</a:t>
            </a: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Bildschirmpräsentation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Verbesserter Schutz der  Biodiversität im Anbau von Rohstoffen  </vt:lpstr>
      <vt:lpstr>Organisation </vt:lpstr>
      <vt:lpstr>Willkommen</vt:lpstr>
      <vt:lpstr>EU-LIFE+ Project</vt:lpstr>
      <vt:lpstr>Überblick über das Trainingsangebot</vt:lpstr>
      <vt:lpstr>Webinare für Manager in Unternehmen</vt:lpstr>
      <vt:lpstr>Heute besprechen wir: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151</cp:revision>
  <dcterms:created xsi:type="dcterms:W3CDTF">2017-08-09T08:14:08Z</dcterms:created>
  <dcterms:modified xsi:type="dcterms:W3CDTF">2019-04-25T12:12:03Z</dcterms:modified>
</cp:coreProperties>
</file>