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85" r:id="rId4"/>
    <p:sldId id="267" r:id="rId5"/>
    <p:sldId id="286" r:id="rId6"/>
    <p:sldId id="287" r:id="rId7"/>
    <p:sldId id="288" r:id="rId8"/>
    <p:sldId id="293" r:id="rId9"/>
    <p:sldId id="292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 varScale="1">
        <p:scale>
          <a:sx n="129" d="100"/>
          <a:sy n="129" d="100"/>
        </p:scale>
        <p:origin x="-293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Training: Verbesserter Schutz der </a:t>
            </a:r>
            <a:br>
              <a:rPr lang="de-DE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Biodiversität im Anbau von Rohstoffen 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3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Praktiken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11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Verantwortlich für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i="1" dirty="0"/>
              <a:t>Erfahrungen im Bereich Biodiversität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Foto</a:t>
            </a:r>
            <a:r>
              <a:rPr lang="en-GB" dirty="0" smtClean="0"/>
              <a:t> des Moderators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96478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5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8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Berater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Biodiversität, Landwirtschaft und der Lebensmittelsektor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Berater die 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Biodiversitätsmanagement </a:t>
            </a: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 Wie erstellt man einen Biodiversitätsaktionsplan? Klären von Begriffen, Maßnahmen, die ergriffen werden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10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/>
              <a:t>Heute besprechen wir…..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smtClean="0"/>
              <a:t>Sehr Gute Landwirtschaftliche Praxis für Mehr Biodiversität</a:t>
            </a:r>
            <a:endParaRPr lang="de-DE" dirty="0"/>
          </a:p>
          <a:p>
            <a:pPr lvl="1"/>
            <a:r>
              <a:rPr lang="de-DE" dirty="0" smtClean="0"/>
              <a:t>Boden und Düngung</a:t>
            </a:r>
            <a:endParaRPr lang="de-DE" dirty="0"/>
          </a:p>
          <a:p>
            <a:pPr lvl="1"/>
            <a:r>
              <a:rPr lang="de-DE" dirty="0" smtClean="0"/>
              <a:t>Viehzucht</a:t>
            </a:r>
          </a:p>
          <a:p>
            <a:pPr lvl="1"/>
            <a:r>
              <a:rPr lang="de-DE" dirty="0" smtClean="0"/>
              <a:t>Pflanzenschutz</a:t>
            </a:r>
            <a:endParaRPr lang="de-DE" dirty="0"/>
          </a:p>
          <a:p>
            <a:pPr lvl="1"/>
            <a:r>
              <a:rPr lang="de-DE" dirty="0" smtClean="0"/>
              <a:t>Wassernutzung</a:t>
            </a:r>
            <a:endParaRPr lang="de-DE" dirty="0"/>
          </a:p>
          <a:p>
            <a:pPr lvl="1"/>
            <a:r>
              <a:rPr lang="de-DE" dirty="0" smtClean="0"/>
              <a:t>Agro-Biodiversität</a:t>
            </a:r>
            <a:endParaRPr lang="de-DE" dirty="0"/>
          </a:p>
          <a:p>
            <a:r>
              <a:rPr lang="de-DE" dirty="0" smtClean="0"/>
              <a:t>Diskussion </a:t>
            </a:r>
            <a:r>
              <a:rPr lang="de-DE" dirty="0"/>
              <a:t>+ Feedback</a:t>
            </a: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616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Macintosh PowerPoint</Application>
  <PresentationFormat>Bildschirmpräsentation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Verbesserter Schutz der  Biodiversität im Anbau von Rohstoffen  </vt:lpstr>
      <vt:lpstr>Organisation </vt:lpstr>
      <vt:lpstr>Willkommen</vt:lpstr>
      <vt:lpstr>EU-LIFE+ Projekt</vt:lpstr>
      <vt:lpstr>Überblick über das Trainingsangebot</vt:lpstr>
      <vt:lpstr>Webinar für Berater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155</cp:revision>
  <dcterms:created xsi:type="dcterms:W3CDTF">2017-08-09T08:14:08Z</dcterms:created>
  <dcterms:modified xsi:type="dcterms:W3CDTF">2019-05-22T10:18:17Z</dcterms:modified>
</cp:coreProperties>
</file>