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85" r:id="rId4"/>
    <p:sldId id="267" r:id="rId5"/>
    <p:sldId id="286" r:id="rId6"/>
    <p:sldId id="287" r:id="rId7"/>
    <p:sldId id="288" r:id="rId8"/>
    <p:sldId id="292" r:id="rId9"/>
    <p:sldId id="291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 varScale="1">
        <p:scale>
          <a:sx n="129" d="100"/>
          <a:sy n="129" d="100"/>
        </p:scale>
        <p:origin x="-293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Training: Verbesserter Schutz der </a:t>
            </a:r>
            <a:br>
              <a:rPr lang="de-DE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Biodiversität im Anbau von Rohstoffen 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2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Biodiversitätsmanagement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11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Verantwortlich für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i="1" dirty="0"/>
              <a:t>Erfahrungen im Bereich Biodiversität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/>
              <a:t>Foto</a:t>
            </a:r>
            <a:r>
              <a:rPr lang="en-GB" dirty="0" smtClean="0"/>
              <a:t> des Moderators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964782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Projekt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5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8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für Berater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77363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Bezug zwischen Landwirtschaft und Biodiversität?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und wie können Berater die Biodiversitätsleistung eines landwirtschaftlichen Betriebs verbessern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Biodiversität in Standards und Beschaffungsvorgaben – aktueller Stand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2511489"/>
            <a:ext cx="8640960" cy="1667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Biodiversitätsmanagement </a:t>
            </a:r>
          </a:p>
          <a:p>
            <a:pPr marL="360363" lvl="2"/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zum Biodiversitätsverlust und der Einfluss der Landwirtschaft,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 Wie erstellt man einen Biodiversitätsaktionsplan? Klären von Begriffen, Maßnahmen, die ergriffen werden können: 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265812"/>
            <a:ext cx="8640960" cy="1728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Sehr Gute Landwirtschaftliche Praxis für Mehr Biodiversität 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nhalt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Unterschied zwischen guten und sehr guten Praktiken in den Bereichen Boden und Düngemittel, Viehzucht, Pflanzenschutz, Wasser und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Agrobiodiversität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6046436"/>
            <a:ext cx="8640960" cy="8361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 Performance Tool (BPT)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Einführung in das BPT, Anwendung des Tools,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Ergebnisse,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3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  <a:noFill/>
        </p:spPr>
        <p:txBody>
          <a:bodyPr>
            <a:normAutofit/>
          </a:bodyPr>
          <a:lstStyle/>
          <a:p>
            <a:r>
              <a:rPr lang="de-DE" sz="2600" dirty="0"/>
              <a:t>Heute besprechen wir…..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745175"/>
            <a:ext cx="8229600" cy="3318385"/>
          </a:xfrm>
        </p:spPr>
        <p:txBody>
          <a:bodyPr>
            <a:normAutofit/>
          </a:bodyPr>
          <a:lstStyle/>
          <a:p>
            <a:r>
              <a:rPr lang="de-DE" dirty="0" smtClean="0"/>
              <a:t>Biodiversitätsmanagement</a:t>
            </a:r>
            <a:endParaRPr lang="de-DE" dirty="0"/>
          </a:p>
          <a:p>
            <a:pPr lvl="1"/>
            <a:r>
              <a:rPr lang="de-DE" dirty="0" smtClean="0"/>
              <a:t>Status quo: </a:t>
            </a:r>
            <a:r>
              <a:rPr lang="de-DE" dirty="0" err="1" smtClean="0"/>
              <a:t>biodiversitätsverlust</a:t>
            </a:r>
            <a:r>
              <a:rPr lang="de-DE" dirty="0" smtClean="0"/>
              <a:t>, Einfluss der Landwirtschaft</a:t>
            </a:r>
            <a:endParaRPr lang="de-DE" dirty="0"/>
          </a:p>
          <a:p>
            <a:pPr lvl="1"/>
            <a:r>
              <a:rPr lang="de-DE" dirty="0" smtClean="0"/>
              <a:t>Warum ein Biodiversitätsmanagement gebraucht wird? </a:t>
            </a:r>
          </a:p>
          <a:p>
            <a:pPr lvl="1"/>
            <a:r>
              <a:rPr lang="de-DE" dirty="0" smtClean="0"/>
              <a:t>Wie erstellt man einen Biodiversity Action Plan? </a:t>
            </a:r>
            <a:endParaRPr lang="de-DE" dirty="0"/>
          </a:p>
          <a:p>
            <a:pPr lvl="1"/>
            <a:r>
              <a:rPr lang="de-DE" dirty="0" smtClean="0"/>
              <a:t>Klären von Begriffen</a:t>
            </a:r>
          </a:p>
          <a:p>
            <a:pPr lvl="1"/>
            <a:r>
              <a:rPr lang="de-DE" dirty="0" smtClean="0"/>
              <a:t>Maßnahmen, die ergriffen werden können</a:t>
            </a:r>
          </a:p>
          <a:p>
            <a:pPr lvl="1"/>
            <a:r>
              <a:rPr lang="de-DE" dirty="0" smtClean="0"/>
              <a:t>Monitoring</a:t>
            </a:r>
            <a:endParaRPr lang="de-DE" dirty="0"/>
          </a:p>
          <a:p>
            <a:r>
              <a:rPr lang="de-DE" smtClean="0"/>
              <a:t>Diskussion</a:t>
            </a:r>
            <a:endParaRPr lang="de-DE" dirty="0"/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854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</Words>
  <Application>Microsoft Macintosh PowerPoint</Application>
  <PresentationFormat>Bildschirmpräsentation (4:3)</PresentationFormat>
  <Paragraphs>55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Verbesserter Schutz der  Biodiversität im Anbau von Rohstoffen  </vt:lpstr>
      <vt:lpstr>Organisation </vt:lpstr>
      <vt:lpstr>Willkommen</vt:lpstr>
      <vt:lpstr>EU-LIFE+ Projekt</vt:lpstr>
      <vt:lpstr>Überblick über das Trainingsangebot</vt:lpstr>
      <vt:lpstr>Webinar für Berater</vt:lpstr>
      <vt:lpstr>Heute besprechen wir…..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154</cp:revision>
  <dcterms:created xsi:type="dcterms:W3CDTF">2017-08-09T08:14:08Z</dcterms:created>
  <dcterms:modified xsi:type="dcterms:W3CDTF">2019-05-22T10:01:04Z</dcterms:modified>
</cp:coreProperties>
</file>