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23"/>
  </p:notesMasterIdLst>
  <p:sldIdLst>
    <p:sldId id="256" r:id="rId4"/>
    <p:sldId id="263" r:id="rId5"/>
    <p:sldId id="264" r:id="rId6"/>
    <p:sldId id="265" r:id="rId7"/>
    <p:sldId id="284" r:id="rId8"/>
    <p:sldId id="280" r:id="rId9"/>
    <p:sldId id="266" r:id="rId10"/>
    <p:sldId id="281" r:id="rId11"/>
    <p:sldId id="285" r:id="rId12"/>
    <p:sldId id="282" r:id="rId13"/>
    <p:sldId id="286" r:id="rId14"/>
    <p:sldId id="283" r:id="rId15"/>
    <p:sldId id="287" r:id="rId16"/>
    <p:sldId id="288" r:id="rId17"/>
    <p:sldId id="290" r:id="rId18"/>
    <p:sldId id="267" r:id="rId19"/>
    <p:sldId id="292" r:id="rId20"/>
    <p:sldId id="293" r:id="rId21"/>
    <p:sldId id="260" r:id="rId2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CC0000"/>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593" autoAdjust="0"/>
  </p:normalViewPr>
  <p:slideViewPr>
    <p:cSldViewPr>
      <p:cViewPr varScale="1">
        <p:scale>
          <a:sx n="104" d="100"/>
          <a:sy n="104" d="100"/>
        </p:scale>
        <p:origin x="1746" y="108"/>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60150D05-EEC1-4809-89DC-B9F5C3295D62}"/>
    <pc:docChg chg="modSld">
      <pc:chgData name="" userId="" providerId="" clId="Web-{60150D05-EEC1-4809-89DC-B9F5C3295D62}" dt="2019-05-15T09:14:28.129" v="2341" actId="20577"/>
      <pc:docMkLst>
        <pc:docMk/>
      </pc:docMkLst>
      <pc:sldChg chg="modSp">
        <pc:chgData name="" userId="" providerId="" clId="Web-{60150D05-EEC1-4809-89DC-B9F5C3295D62}" dt="2019-05-15T08:10:33.771" v="347" actId="20577"/>
        <pc:sldMkLst>
          <pc:docMk/>
          <pc:sldMk cId="1234237380" sldId="264"/>
        </pc:sldMkLst>
        <pc:spChg chg="mod">
          <ac:chgData name="" userId="" providerId="" clId="Web-{60150D05-EEC1-4809-89DC-B9F5C3295D62}" dt="2019-05-15T07:52:21.829" v="36" actId="20577"/>
          <ac:spMkLst>
            <pc:docMk/>
            <pc:sldMk cId="1234237380" sldId="264"/>
            <ac:spMk id="2" creationId="{00000000-0000-0000-0000-000000000000}"/>
          </ac:spMkLst>
        </pc:spChg>
        <pc:spChg chg="mod">
          <ac:chgData name="" userId="" providerId="" clId="Web-{60150D05-EEC1-4809-89DC-B9F5C3295D62}" dt="2019-05-15T07:51:38.656" v="19" actId="20577"/>
          <ac:spMkLst>
            <pc:docMk/>
            <pc:sldMk cId="1234237380" sldId="264"/>
            <ac:spMk id="4" creationId="{00000000-0000-0000-0000-000000000000}"/>
          </ac:spMkLst>
        </pc:spChg>
        <pc:spChg chg="mod">
          <ac:chgData name="" userId="" providerId="" clId="Web-{60150D05-EEC1-4809-89DC-B9F5C3295D62}" dt="2019-05-15T08:10:33.771" v="347" actId="20577"/>
          <ac:spMkLst>
            <pc:docMk/>
            <pc:sldMk cId="1234237380" sldId="264"/>
            <ac:spMk id="5" creationId="{00000000-0000-0000-0000-000000000000}"/>
          </ac:spMkLst>
        </pc:spChg>
      </pc:sldChg>
      <pc:sldChg chg="modSp">
        <pc:chgData name="" userId="" providerId="" clId="Web-{60150D05-EEC1-4809-89DC-B9F5C3295D62}" dt="2019-05-15T08:32:17.323" v="658" actId="20577"/>
        <pc:sldMkLst>
          <pc:docMk/>
          <pc:sldMk cId="4194847569" sldId="265"/>
        </pc:sldMkLst>
        <pc:spChg chg="mod">
          <ac:chgData name="" userId="" providerId="" clId="Web-{60150D05-EEC1-4809-89DC-B9F5C3295D62}" dt="2019-05-15T08:32:17.323" v="658" actId="20577"/>
          <ac:spMkLst>
            <pc:docMk/>
            <pc:sldMk cId="4194847569" sldId="265"/>
            <ac:spMk id="13" creationId="{00000000-0000-0000-0000-000000000000}"/>
          </ac:spMkLst>
        </pc:spChg>
        <pc:spChg chg="mod">
          <ac:chgData name="" userId="" providerId="" clId="Web-{60150D05-EEC1-4809-89DC-B9F5C3295D62}" dt="2019-05-15T08:10:50.178" v="359" actId="20577"/>
          <ac:spMkLst>
            <pc:docMk/>
            <pc:sldMk cId="4194847569" sldId="265"/>
            <ac:spMk id="15" creationId="{00000000-0000-0000-0000-000000000000}"/>
          </ac:spMkLst>
        </pc:spChg>
        <pc:spChg chg="mod">
          <ac:chgData name="" userId="" providerId="" clId="Web-{60150D05-EEC1-4809-89DC-B9F5C3295D62}" dt="2019-05-15T08:15:24.437" v="511" actId="20577"/>
          <ac:spMkLst>
            <pc:docMk/>
            <pc:sldMk cId="4194847569" sldId="265"/>
            <ac:spMk id="18" creationId="{00000000-0000-0000-0000-000000000000}"/>
          </ac:spMkLst>
        </pc:spChg>
        <pc:spChg chg="mod">
          <ac:chgData name="" userId="" providerId="" clId="Web-{60150D05-EEC1-4809-89DC-B9F5C3295D62}" dt="2019-05-15T08:28:53.494" v="515" actId="14100"/>
          <ac:spMkLst>
            <pc:docMk/>
            <pc:sldMk cId="4194847569" sldId="265"/>
            <ac:spMk id="19" creationId="{00000000-0000-0000-0000-000000000000}"/>
          </ac:spMkLst>
        </pc:spChg>
      </pc:sldChg>
      <pc:sldChg chg="modSp">
        <pc:chgData name="" userId="" providerId="" clId="Web-{60150D05-EEC1-4809-89DC-B9F5C3295D62}" dt="2019-05-15T08:44:50.774" v="1403" actId="20577"/>
        <pc:sldMkLst>
          <pc:docMk/>
          <pc:sldMk cId="503963111" sldId="266"/>
        </pc:sldMkLst>
        <pc:spChg chg="mod">
          <ac:chgData name="" userId="" providerId="" clId="Web-{60150D05-EEC1-4809-89DC-B9F5C3295D62}" dt="2019-05-15T08:39:52.843" v="1072" actId="20577"/>
          <ac:spMkLst>
            <pc:docMk/>
            <pc:sldMk cId="503963111" sldId="266"/>
            <ac:spMk id="4" creationId="{00000000-0000-0000-0000-000000000000}"/>
          </ac:spMkLst>
        </pc:spChg>
        <pc:spChg chg="mod">
          <ac:chgData name="" userId="" providerId="" clId="Web-{60150D05-EEC1-4809-89DC-B9F5C3295D62}" dt="2019-05-15T08:44:50.774" v="1403" actId="20577"/>
          <ac:spMkLst>
            <pc:docMk/>
            <pc:sldMk cId="503963111" sldId="266"/>
            <ac:spMk id="5" creationId="{00000000-0000-0000-0000-000000000000}"/>
          </ac:spMkLst>
        </pc:spChg>
      </pc:sldChg>
      <pc:sldChg chg="modSp">
        <pc:chgData name="" userId="" providerId="" clId="Web-{60150D05-EEC1-4809-89DC-B9F5C3295D62}" dt="2019-05-15T08:39:26.092" v="1032" actId="20577"/>
        <pc:sldMkLst>
          <pc:docMk/>
          <pc:sldMk cId="2070277474" sldId="280"/>
        </pc:sldMkLst>
        <pc:spChg chg="mod">
          <ac:chgData name="" userId="" providerId="" clId="Web-{60150D05-EEC1-4809-89DC-B9F5C3295D62}" dt="2019-05-15T08:39:26.092" v="1032" actId="20577"/>
          <ac:spMkLst>
            <pc:docMk/>
            <pc:sldMk cId="2070277474" sldId="280"/>
            <ac:spMk id="13" creationId="{00000000-0000-0000-0000-000000000000}"/>
          </ac:spMkLst>
        </pc:spChg>
        <pc:spChg chg="mod">
          <ac:chgData name="" userId="" providerId="" clId="Web-{60150D05-EEC1-4809-89DC-B9F5C3295D62}" dt="2019-05-15T08:34:40.024" v="766" actId="20577"/>
          <ac:spMkLst>
            <pc:docMk/>
            <pc:sldMk cId="2070277474" sldId="280"/>
            <ac:spMk id="15" creationId="{00000000-0000-0000-0000-000000000000}"/>
          </ac:spMkLst>
        </pc:spChg>
      </pc:sldChg>
      <pc:sldChg chg="modSp">
        <pc:chgData name="" userId="" providerId="" clId="Web-{60150D05-EEC1-4809-89DC-B9F5C3295D62}" dt="2019-05-15T08:50:19.504" v="1565" actId="14100"/>
        <pc:sldMkLst>
          <pc:docMk/>
          <pc:sldMk cId="1787534087" sldId="281"/>
        </pc:sldMkLst>
        <pc:spChg chg="mod">
          <ac:chgData name="" userId="" providerId="" clId="Web-{60150D05-EEC1-4809-89DC-B9F5C3295D62}" dt="2019-05-15T08:45:11.697" v="1409" actId="20577"/>
          <ac:spMkLst>
            <pc:docMk/>
            <pc:sldMk cId="1787534087" sldId="281"/>
            <ac:spMk id="4" creationId="{00000000-0000-0000-0000-000000000000}"/>
          </ac:spMkLst>
        </pc:spChg>
        <pc:spChg chg="mod">
          <ac:chgData name="" userId="" providerId="" clId="Web-{60150D05-EEC1-4809-89DC-B9F5C3295D62}" dt="2019-05-15T08:48:32.656" v="1516" actId="20577"/>
          <ac:spMkLst>
            <pc:docMk/>
            <pc:sldMk cId="1787534087" sldId="281"/>
            <ac:spMk id="5" creationId="{00000000-0000-0000-0000-000000000000}"/>
          </ac:spMkLst>
        </pc:spChg>
        <pc:spChg chg="mod">
          <ac:chgData name="" userId="" providerId="" clId="Web-{60150D05-EEC1-4809-89DC-B9F5C3295D62}" dt="2019-05-15T08:50:19.504" v="1565" actId="14100"/>
          <ac:spMkLst>
            <pc:docMk/>
            <pc:sldMk cId="1787534087" sldId="281"/>
            <ac:spMk id="9" creationId="{00000000-0000-0000-0000-000000000000}"/>
          </ac:spMkLst>
        </pc:spChg>
        <pc:spChg chg="mod">
          <ac:chgData name="" userId="" providerId="" clId="Web-{60150D05-EEC1-4809-89DC-B9F5C3295D62}" dt="2019-05-15T08:50:06.737" v="1564" actId="20577"/>
          <ac:spMkLst>
            <pc:docMk/>
            <pc:sldMk cId="1787534087" sldId="281"/>
            <ac:spMk id="10" creationId="{00000000-0000-0000-0000-000000000000}"/>
          </ac:spMkLst>
        </pc:spChg>
      </pc:sldChg>
      <pc:sldChg chg="modSp">
        <pc:chgData name="" userId="" providerId="" clId="Web-{60150D05-EEC1-4809-89DC-B9F5C3295D62}" dt="2019-05-15T09:08:31.664" v="2023" actId="20577"/>
        <pc:sldMkLst>
          <pc:docMk/>
          <pc:sldMk cId="2254119674" sldId="282"/>
        </pc:sldMkLst>
        <pc:spChg chg="mod">
          <ac:chgData name="" userId="" providerId="" clId="Web-{60150D05-EEC1-4809-89DC-B9F5C3295D62}" dt="2019-05-15T09:05:03.282" v="1843" actId="20577"/>
          <ac:spMkLst>
            <pc:docMk/>
            <pc:sldMk cId="2254119674" sldId="282"/>
            <ac:spMk id="4" creationId="{00000000-0000-0000-0000-000000000000}"/>
          </ac:spMkLst>
        </pc:spChg>
        <pc:spChg chg="mod">
          <ac:chgData name="" userId="" providerId="" clId="Web-{60150D05-EEC1-4809-89DC-B9F5C3295D62}" dt="2019-05-15T09:08:31.664" v="2023" actId="20577"/>
          <ac:spMkLst>
            <pc:docMk/>
            <pc:sldMk cId="2254119674" sldId="282"/>
            <ac:spMk id="5" creationId="{00000000-0000-0000-0000-000000000000}"/>
          </ac:spMkLst>
        </pc:spChg>
      </pc:sldChg>
      <pc:sldChg chg="modSp">
        <pc:chgData name="" userId="" providerId="" clId="Web-{60150D05-EEC1-4809-89DC-B9F5C3295D62}" dt="2019-05-15T09:14:28.113" v="2340" actId="20577"/>
        <pc:sldMkLst>
          <pc:docMk/>
          <pc:sldMk cId="950854759" sldId="283"/>
        </pc:sldMkLst>
        <pc:spChg chg="mod">
          <ac:chgData name="" userId="" providerId="" clId="Web-{60150D05-EEC1-4809-89DC-B9F5C3295D62}" dt="2019-05-15T09:13:41.081" v="2309" actId="20577"/>
          <ac:spMkLst>
            <pc:docMk/>
            <pc:sldMk cId="950854759" sldId="283"/>
            <ac:spMk id="4" creationId="{00000000-0000-0000-0000-000000000000}"/>
          </ac:spMkLst>
        </pc:spChg>
        <pc:spChg chg="mod">
          <ac:chgData name="" userId="" providerId="" clId="Web-{60150D05-EEC1-4809-89DC-B9F5C3295D62}" dt="2019-05-15T09:14:28.113" v="2340" actId="20577"/>
          <ac:spMkLst>
            <pc:docMk/>
            <pc:sldMk cId="950854759" sldId="283"/>
            <ac:spMk id="5" creationId="{00000000-0000-0000-0000-000000000000}"/>
          </ac:spMkLst>
        </pc:spChg>
      </pc:sldChg>
      <pc:sldChg chg="modSp">
        <pc:chgData name="" userId="" providerId="" clId="Web-{60150D05-EEC1-4809-89DC-B9F5C3295D62}" dt="2019-05-15T08:34:24.809" v="754" actId="20577"/>
        <pc:sldMkLst>
          <pc:docMk/>
          <pc:sldMk cId="2127868846" sldId="284"/>
        </pc:sldMkLst>
        <pc:spChg chg="mod">
          <ac:chgData name="" userId="" providerId="" clId="Web-{60150D05-EEC1-4809-89DC-B9F5C3295D62}" dt="2019-05-15T08:34:24.809" v="754" actId="20577"/>
          <ac:spMkLst>
            <pc:docMk/>
            <pc:sldMk cId="2127868846" sldId="284"/>
            <ac:spMk id="6" creationId="{00000000-0000-0000-0000-000000000000}"/>
          </ac:spMkLst>
        </pc:spChg>
        <pc:spChg chg="mod">
          <ac:chgData name="" userId="" providerId="" clId="Web-{60150D05-EEC1-4809-89DC-B9F5C3295D62}" dt="2019-05-15T08:32:47.426" v="674" actId="20577"/>
          <ac:spMkLst>
            <pc:docMk/>
            <pc:sldMk cId="2127868846" sldId="284"/>
            <ac:spMk id="13" creationId="{00000000-0000-0000-0000-000000000000}"/>
          </ac:spMkLst>
        </pc:spChg>
        <pc:spChg chg="mod">
          <ac:chgData name="" userId="" providerId="" clId="Web-{60150D05-EEC1-4809-89DC-B9F5C3295D62}" dt="2019-05-15T08:32:38.650" v="666" actId="20577"/>
          <ac:spMkLst>
            <pc:docMk/>
            <pc:sldMk cId="2127868846" sldId="284"/>
            <ac:spMk id="15" creationId="{00000000-0000-0000-0000-000000000000}"/>
          </ac:spMkLst>
        </pc:spChg>
      </pc:sldChg>
      <pc:sldChg chg="modSp">
        <pc:chgData name="" userId="" providerId="" clId="Web-{60150D05-EEC1-4809-89DC-B9F5C3295D62}" dt="2019-05-15T09:04:37.547" v="1817" actId="20577"/>
        <pc:sldMkLst>
          <pc:docMk/>
          <pc:sldMk cId="3242613855" sldId="285"/>
        </pc:sldMkLst>
        <pc:spChg chg="mod">
          <ac:chgData name="" userId="" providerId="" clId="Web-{60150D05-EEC1-4809-89DC-B9F5C3295D62}" dt="2019-05-15T08:51:27.959" v="1601" actId="20577"/>
          <ac:spMkLst>
            <pc:docMk/>
            <pc:sldMk cId="3242613855" sldId="285"/>
            <ac:spMk id="4" creationId="{00000000-0000-0000-0000-000000000000}"/>
          </ac:spMkLst>
        </pc:spChg>
        <pc:spChg chg="mod">
          <ac:chgData name="" userId="" providerId="" clId="Web-{60150D05-EEC1-4809-89DC-B9F5C3295D62}" dt="2019-05-15T09:04:37.547" v="1817" actId="20577"/>
          <ac:spMkLst>
            <pc:docMk/>
            <pc:sldMk cId="3242613855" sldId="285"/>
            <ac:spMk id="5" creationId="{00000000-0000-0000-0000-000000000000}"/>
          </ac:spMkLst>
        </pc:spChg>
      </pc:sldChg>
      <pc:sldChg chg="modSp">
        <pc:chgData name="" userId="" providerId="" clId="Web-{60150D05-EEC1-4809-89DC-B9F5C3295D62}" dt="2019-05-15T09:13:20.939" v="2283" actId="20577"/>
        <pc:sldMkLst>
          <pc:docMk/>
          <pc:sldMk cId="352164607" sldId="286"/>
        </pc:sldMkLst>
        <pc:spChg chg="mod">
          <ac:chgData name="" userId="" providerId="" clId="Web-{60150D05-EEC1-4809-89DC-B9F5C3295D62}" dt="2019-05-15T09:13:20.939" v="2283" actId="20577"/>
          <ac:spMkLst>
            <pc:docMk/>
            <pc:sldMk cId="352164607" sldId="286"/>
            <ac:spMk id="2" creationId="{00000000-0000-0000-0000-000000000000}"/>
          </ac:spMkLst>
        </pc:spChg>
        <pc:spChg chg="mod">
          <ac:chgData name="" userId="" providerId="" clId="Web-{60150D05-EEC1-4809-89DC-B9F5C3295D62}" dt="2019-05-15T09:08:52.508" v="2047" actId="20577"/>
          <ac:spMkLst>
            <pc:docMk/>
            <pc:sldMk cId="352164607" sldId="286"/>
            <ac:spMk id="4" creationId="{00000000-0000-0000-0000-000000000000}"/>
          </ac:spMkLst>
        </pc:spChg>
        <pc:spChg chg="mod">
          <ac:chgData name="" userId="" providerId="" clId="Web-{60150D05-EEC1-4809-89DC-B9F5C3295D62}" dt="2019-05-15T09:09:04.759" v="2065" actId="20577"/>
          <ac:spMkLst>
            <pc:docMk/>
            <pc:sldMk cId="352164607" sldId="286"/>
            <ac:spMk id="5" creationId="{00000000-0000-0000-0000-000000000000}"/>
          </ac:spMkLst>
        </pc:spChg>
      </pc:sldChg>
    </pc:docChg>
  </pc:docChgLst>
  <pc:docChgLst>
    <pc:chgData clId="Web-{4DF64CD9-532F-4DF8-A1C6-D165943351E5}"/>
    <pc:docChg chg="modSld">
      <pc:chgData name="" userId="" providerId="" clId="Web-{4DF64CD9-532F-4DF8-A1C6-D165943351E5}" dt="2019-05-15T11:34:06.961" v="2137" actId="20577"/>
      <pc:docMkLst>
        <pc:docMk/>
      </pc:docMkLst>
      <pc:sldChg chg="modSp">
        <pc:chgData name="" userId="" providerId="" clId="Web-{4DF64CD9-532F-4DF8-A1C6-D165943351E5}" dt="2019-05-15T11:11:24.699" v="1435" actId="20577"/>
        <pc:sldMkLst>
          <pc:docMk/>
          <pc:sldMk cId="3152373446" sldId="267"/>
        </pc:sldMkLst>
        <pc:spChg chg="mod">
          <ac:chgData name="" userId="" providerId="" clId="Web-{4DF64CD9-532F-4DF8-A1C6-D165943351E5}" dt="2019-05-15T11:02:38.577" v="833" actId="20577"/>
          <ac:spMkLst>
            <pc:docMk/>
            <pc:sldMk cId="3152373446" sldId="267"/>
            <ac:spMk id="4" creationId="{00000000-0000-0000-0000-000000000000}"/>
          </ac:spMkLst>
        </pc:spChg>
        <pc:spChg chg="mod">
          <ac:chgData name="" userId="" providerId="" clId="Web-{4DF64CD9-532F-4DF8-A1C6-D165943351E5}" dt="2019-05-15T11:05:30.765" v="1000" actId="20577"/>
          <ac:spMkLst>
            <pc:docMk/>
            <pc:sldMk cId="3152373446" sldId="267"/>
            <ac:spMk id="5" creationId="{00000000-0000-0000-0000-000000000000}"/>
          </ac:spMkLst>
        </pc:spChg>
        <pc:spChg chg="mod">
          <ac:chgData name="" userId="" providerId="" clId="Web-{4DF64CD9-532F-4DF8-A1C6-D165943351E5}" dt="2019-05-15T11:08:56.944" v="1235" actId="20577"/>
          <ac:spMkLst>
            <pc:docMk/>
            <pc:sldMk cId="3152373446" sldId="267"/>
            <ac:spMk id="9" creationId="{00000000-0000-0000-0000-000000000000}"/>
          </ac:spMkLst>
        </pc:spChg>
        <pc:spChg chg="mod">
          <ac:chgData name="" userId="" providerId="" clId="Web-{4DF64CD9-532F-4DF8-A1C6-D165943351E5}" dt="2019-05-15T11:11:24.699" v="1435" actId="20577"/>
          <ac:spMkLst>
            <pc:docMk/>
            <pc:sldMk cId="3152373446" sldId="267"/>
            <ac:spMk id="10" creationId="{00000000-0000-0000-0000-000000000000}"/>
          </ac:spMkLst>
        </pc:spChg>
      </pc:sldChg>
      <pc:sldChg chg="modSp">
        <pc:chgData name="" userId="" providerId="" clId="Web-{4DF64CD9-532F-4DF8-A1C6-D165943351E5}" dt="2019-05-15T10:50:06.486" v="331" actId="20577"/>
        <pc:sldMkLst>
          <pc:docMk/>
          <pc:sldMk cId="3405141617" sldId="288"/>
        </pc:sldMkLst>
        <pc:spChg chg="mod">
          <ac:chgData name="" userId="" providerId="" clId="Web-{4DF64CD9-532F-4DF8-A1C6-D165943351E5}" dt="2019-05-15T10:41:21.031" v="39" actId="20577"/>
          <ac:spMkLst>
            <pc:docMk/>
            <pc:sldMk cId="3405141617" sldId="288"/>
            <ac:spMk id="4" creationId="{00000000-0000-0000-0000-000000000000}"/>
          </ac:spMkLst>
        </pc:spChg>
        <pc:spChg chg="mod">
          <ac:chgData name="" userId="" providerId="" clId="Web-{4DF64CD9-532F-4DF8-A1C6-D165943351E5}" dt="2019-05-15T10:44:30.553" v="163" actId="20577"/>
          <ac:spMkLst>
            <pc:docMk/>
            <pc:sldMk cId="3405141617" sldId="288"/>
            <ac:spMk id="5" creationId="{00000000-0000-0000-0000-000000000000}"/>
          </ac:spMkLst>
        </pc:spChg>
        <pc:spChg chg="mod">
          <ac:chgData name="" userId="" providerId="" clId="Web-{4DF64CD9-532F-4DF8-A1C6-D165943351E5}" dt="2019-05-15T10:49:25.125" v="319" actId="20577"/>
          <ac:spMkLst>
            <pc:docMk/>
            <pc:sldMk cId="3405141617" sldId="288"/>
            <ac:spMk id="8" creationId="{00000000-0000-0000-0000-000000000000}"/>
          </ac:spMkLst>
        </pc:spChg>
        <pc:spChg chg="mod">
          <ac:chgData name="" userId="" providerId="" clId="Web-{4DF64CD9-532F-4DF8-A1C6-D165943351E5}" dt="2019-05-15T10:49:17.765" v="317" actId="20577"/>
          <ac:spMkLst>
            <pc:docMk/>
            <pc:sldMk cId="3405141617" sldId="288"/>
            <ac:spMk id="9" creationId="{00000000-0000-0000-0000-000000000000}"/>
          </ac:spMkLst>
        </pc:spChg>
        <pc:spChg chg="mod">
          <ac:chgData name="" userId="" providerId="" clId="Web-{4DF64CD9-532F-4DF8-A1C6-D165943351E5}" dt="2019-05-15T10:44:02.271" v="129" actId="20577"/>
          <ac:spMkLst>
            <pc:docMk/>
            <pc:sldMk cId="3405141617" sldId="288"/>
            <ac:spMk id="10" creationId="{00000000-0000-0000-0000-000000000000}"/>
          </ac:spMkLst>
        </pc:spChg>
        <pc:spChg chg="mod">
          <ac:chgData name="" userId="" providerId="" clId="Web-{4DF64CD9-532F-4DF8-A1C6-D165943351E5}" dt="2019-05-15T10:49:32.844" v="326" actId="20577"/>
          <ac:spMkLst>
            <pc:docMk/>
            <pc:sldMk cId="3405141617" sldId="288"/>
            <ac:spMk id="14" creationId="{00000000-0000-0000-0000-000000000000}"/>
          </ac:spMkLst>
        </pc:spChg>
        <pc:spChg chg="mod">
          <ac:chgData name="" userId="" providerId="" clId="Web-{4DF64CD9-532F-4DF8-A1C6-D165943351E5}" dt="2019-05-15T10:50:06.486" v="331" actId="20577"/>
          <ac:spMkLst>
            <pc:docMk/>
            <pc:sldMk cId="3405141617" sldId="288"/>
            <ac:spMk id="16" creationId="{00000000-0000-0000-0000-000000000000}"/>
          </ac:spMkLst>
        </pc:spChg>
      </pc:sldChg>
      <pc:sldChg chg="modSp">
        <pc:chgData name="" userId="" providerId="" clId="Web-{4DF64CD9-532F-4DF8-A1C6-D165943351E5}" dt="2019-05-15T11:01:39.008" v="781" actId="20577"/>
        <pc:sldMkLst>
          <pc:docMk/>
          <pc:sldMk cId="3005009105" sldId="290"/>
        </pc:sldMkLst>
        <pc:spChg chg="mod">
          <ac:chgData name="" userId="" providerId="" clId="Web-{4DF64CD9-532F-4DF8-A1C6-D165943351E5}" dt="2019-05-15T10:58:38.956" v="640" actId="20577"/>
          <ac:spMkLst>
            <pc:docMk/>
            <pc:sldMk cId="3005009105" sldId="290"/>
            <ac:spMk id="4" creationId="{00000000-0000-0000-0000-000000000000}"/>
          </ac:spMkLst>
        </pc:spChg>
        <pc:spChg chg="mod">
          <ac:chgData name="" userId="" providerId="" clId="Web-{4DF64CD9-532F-4DF8-A1C6-D165943351E5}" dt="2019-05-15T10:54:54.214" v="440" actId="20577"/>
          <ac:spMkLst>
            <pc:docMk/>
            <pc:sldMk cId="3005009105" sldId="290"/>
            <ac:spMk id="5" creationId="{00000000-0000-0000-0000-000000000000}"/>
          </ac:spMkLst>
        </pc:spChg>
        <pc:spChg chg="mod">
          <ac:chgData name="" userId="" providerId="" clId="Web-{4DF64CD9-532F-4DF8-A1C6-D165943351E5}" dt="2019-05-15T10:57:46.157" v="604" actId="20577"/>
          <ac:spMkLst>
            <pc:docMk/>
            <pc:sldMk cId="3005009105" sldId="290"/>
            <ac:spMk id="8" creationId="{00000000-0000-0000-0000-000000000000}"/>
          </ac:spMkLst>
        </pc:spChg>
        <pc:spChg chg="mod">
          <ac:chgData name="" userId="" providerId="" clId="Web-{4DF64CD9-532F-4DF8-A1C6-D165943351E5}" dt="2019-05-15T10:57:40.672" v="600" actId="1076"/>
          <ac:spMkLst>
            <pc:docMk/>
            <pc:sldMk cId="3005009105" sldId="290"/>
            <ac:spMk id="9" creationId="{00000000-0000-0000-0000-000000000000}"/>
          </ac:spMkLst>
        </pc:spChg>
        <pc:spChg chg="mod">
          <ac:chgData name="" userId="" providerId="" clId="Web-{4DF64CD9-532F-4DF8-A1C6-D165943351E5}" dt="2019-05-15T11:00:58.007" v="743" actId="20577"/>
          <ac:spMkLst>
            <pc:docMk/>
            <pc:sldMk cId="3005009105" sldId="290"/>
            <ac:spMk id="12" creationId="{00000000-0000-0000-0000-000000000000}"/>
          </ac:spMkLst>
        </pc:spChg>
        <pc:spChg chg="mod">
          <ac:chgData name="" userId="" providerId="" clId="Web-{4DF64CD9-532F-4DF8-A1C6-D165943351E5}" dt="2019-05-15T10:59:17.300" v="687" actId="20577"/>
          <ac:spMkLst>
            <pc:docMk/>
            <pc:sldMk cId="3005009105" sldId="290"/>
            <ac:spMk id="13" creationId="{00000000-0000-0000-0000-000000000000}"/>
          </ac:spMkLst>
        </pc:spChg>
        <pc:spChg chg="mod">
          <ac:chgData name="" userId="" providerId="" clId="Web-{4DF64CD9-532F-4DF8-A1C6-D165943351E5}" dt="2019-05-15T11:01:39.008" v="781" actId="20577"/>
          <ac:spMkLst>
            <pc:docMk/>
            <pc:sldMk cId="3005009105" sldId="290"/>
            <ac:spMk id="16" creationId="{00000000-0000-0000-0000-000000000000}"/>
          </ac:spMkLst>
        </pc:spChg>
        <pc:spChg chg="mod">
          <ac:chgData name="" userId="" providerId="" clId="Web-{4DF64CD9-532F-4DF8-A1C6-D165943351E5}" dt="2019-05-15T10:50:27.190" v="338" actId="20577"/>
          <ac:spMkLst>
            <pc:docMk/>
            <pc:sldMk cId="3005009105" sldId="290"/>
            <ac:spMk id="18" creationId="{00000000-0000-0000-0000-000000000000}"/>
          </ac:spMkLst>
        </pc:spChg>
      </pc:sldChg>
      <pc:sldChg chg="modSp">
        <pc:chgData name="" userId="" providerId="" clId="Web-{4DF64CD9-532F-4DF8-A1C6-D165943351E5}" dt="2019-05-15T11:33:50.070" v="2131" actId="20577"/>
        <pc:sldMkLst>
          <pc:docMk/>
          <pc:sldMk cId="2278835357" sldId="292"/>
        </pc:sldMkLst>
        <pc:spChg chg="mod">
          <ac:chgData name="" userId="" providerId="" clId="Web-{4DF64CD9-532F-4DF8-A1C6-D165943351E5}" dt="2019-05-15T11:11:42.059" v="1439" actId="20577"/>
          <ac:spMkLst>
            <pc:docMk/>
            <pc:sldMk cId="2278835357" sldId="292"/>
            <ac:spMk id="4" creationId="{00000000-0000-0000-0000-000000000000}"/>
          </ac:spMkLst>
        </pc:spChg>
        <pc:spChg chg="mod">
          <ac:chgData name="" userId="" providerId="" clId="Web-{4DF64CD9-532F-4DF8-A1C6-D165943351E5}" dt="2019-05-15T11:33:50.070" v="2131" actId="20577"/>
          <ac:spMkLst>
            <pc:docMk/>
            <pc:sldMk cId="2278835357" sldId="292"/>
            <ac:spMk id="11" creationId="{00000000-0000-0000-0000-000000000000}"/>
          </ac:spMkLst>
        </pc:spChg>
      </pc:sldChg>
      <pc:sldChg chg="modSp">
        <pc:chgData name="" userId="" providerId="" clId="Web-{4DF64CD9-532F-4DF8-A1C6-D165943351E5}" dt="2019-05-15T11:34:06.851" v="2135" actId="20577"/>
        <pc:sldMkLst>
          <pc:docMk/>
          <pc:sldMk cId="1022142607" sldId="293"/>
        </pc:sldMkLst>
        <pc:spChg chg="mod">
          <ac:chgData name="" userId="" providerId="" clId="Web-{4DF64CD9-532F-4DF8-A1C6-D165943351E5}" dt="2019-05-15T11:34:06.851" v="2135" actId="20577"/>
          <ac:spMkLst>
            <pc:docMk/>
            <pc:sldMk cId="1022142607" sldId="293"/>
            <ac:spMk id="4" creationId="{00000000-0000-0000-0000-000000000000}"/>
          </ac:spMkLst>
        </pc:spChg>
      </pc:sldChg>
    </pc:docChg>
  </pc:docChgLst>
  <pc:docChgLst>
    <pc:chgData clId="Web-{550BFD70-9959-419C-8F07-78CE44A8BA83}"/>
    <pc:docChg chg="modSld">
      <pc:chgData name="" userId="" providerId="" clId="Web-{550BFD70-9959-419C-8F07-78CE44A8BA83}" dt="2019-05-15T12:00:19.167" v="379" actId="20577"/>
      <pc:docMkLst>
        <pc:docMk/>
      </pc:docMkLst>
      <pc:sldChg chg="modSp">
        <pc:chgData name="" userId="" providerId="" clId="Web-{550BFD70-9959-419C-8F07-78CE44A8BA83}" dt="2019-05-15T12:00:19.167" v="378" actId="20577"/>
        <pc:sldMkLst>
          <pc:docMk/>
          <pc:sldMk cId="4006607923" sldId="260"/>
        </pc:sldMkLst>
        <pc:spChg chg="mod">
          <ac:chgData name="" userId="" providerId="" clId="Web-{550BFD70-9959-419C-8F07-78CE44A8BA83}" dt="2019-05-15T11:59:59.135" v="310" actId="20577"/>
          <ac:spMkLst>
            <pc:docMk/>
            <pc:sldMk cId="4006607923" sldId="260"/>
            <ac:spMk id="3" creationId="{00000000-0000-0000-0000-000000000000}"/>
          </ac:spMkLst>
        </pc:spChg>
        <pc:spChg chg="mod">
          <ac:chgData name="" userId="" providerId="" clId="Web-{550BFD70-9959-419C-8F07-78CE44A8BA83}" dt="2019-05-15T12:00:19.167" v="378" actId="20577"/>
          <ac:spMkLst>
            <pc:docMk/>
            <pc:sldMk cId="4006607923" sldId="260"/>
            <ac:spMk id="6" creationId="{00000000-0000-0000-0000-000000000000}"/>
          </ac:spMkLst>
        </pc:spChg>
      </pc:sldChg>
    </pc:docChg>
  </pc:docChgLst>
  <pc:docChgLst>
    <pc:chgData clId="Web-{EEC824BC-B98F-4EE5-8BF7-4B89EA40A834}"/>
    <pc:docChg chg="modSld">
      <pc:chgData name="" userId="" providerId="" clId="Web-{EEC824BC-B98F-4EE5-8BF7-4B89EA40A834}" dt="2019-05-15T07:48:27.369" v="147" actId="20577"/>
      <pc:docMkLst>
        <pc:docMk/>
      </pc:docMkLst>
      <pc:sldChg chg="modSp">
        <pc:chgData name="" userId="" providerId="" clId="Web-{EEC824BC-B98F-4EE5-8BF7-4B89EA40A834}" dt="2019-05-15T07:48:27.369" v="146" actId="20577"/>
        <pc:sldMkLst>
          <pc:docMk/>
          <pc:sldMk cId="1421044322" sldId="263"/>
        </pc:sldMkLst>
        <pc:spChg chg="mod">
          <ac:chgData name="" userId="" providerId="" clId="Web-{EEC824BC-B98F-4EE5-8BF7-4B89EA40A834}" dt="2019-05-15T07:48:05.430" v="142" actId="20577"/>
          <ac:spMkLst>
            <pc:docMk/>
            <pc:sldMk cId="1421044322" sldId="263"/>
            <ac:spMk id="2" creationId="{00000000-0000-0000-0000-000000000000}"/>
          </ac:spMkLst>
        </pc:spChg>
        <pc:spChg chg="mod">
          <ac:chgData name="" userId="" providerId="" clId="Web-{EEC824BC-B98F-4EE5-8BF7-4B89EA40A834}" dt="2019-05-15T07:48:27.369" v="146" actId="20577"/>
          <ac:spMkLst>
            <pc:docMk/>
            <pc:sldMk cId="1421044322" sldId="263"/>
            <ac:spMk id="5" creationId="{00000000-0000-0000-0000-000000000000}"/>
          </ac:spMkLst>
        </pc:spChg>
      </pc:sldChg>
    </pc:docChg>
  </pc:docChgLst>
  <pc:docChgLst>
    <pc:chgData clId="Web-{BB4197FD-79D6-48A7-B3A6-0D0A69A0CF34}"/>
    <pc:docChg chg="modSld">
      <pc:chgData name="" userId="" providerId="" clId="Web-{BB4197FD-79D6-48A7-B3A6-0D0A69A0CF34}" dt="2019-05-15T10:04:32.991" v="509" actId="20577"/>
      <pc:docMkLst>
        <pc:docMk/>
      </pc:docMkLst>
      <pc:sldChg chg="modSp">
        <pc:chgData name="" userId="" providerId="" clId="Web-{BB4197FD-79D6-48A7-B3A6-0D0A69A0CF34}" dt="2019-05-15T09:38:52.910" v="267" actId="20577"/>
        <pc:sldMkLst>
          <pc:docMk/>
          <pc:sldMk cId="950854759" sldId="283"/>
        </pc:sldMkLst>
        <pc:spChg chg="mod">
          <ac:chgData name="" userId="" providerId="" clId="Web-{BB4197FD-79D6-48A7-B3A6-0D0A69A0CF34}" dt="2019-05-15T09:34:01.261" v="83" actId="1076"/>
          <ac:spMkLst>
            <pc:docMk/>
            <pc:sldMk cId="950854759" sldId="283"/>
            <ac:spMk id="3" creationId="{00000000-0000-0000-0000-000000000000}"/>
          </ac:spMkLst>
        </pc:spChg>
        <pc:spChg chg="mod">
          <ac:chgData name="" userId="" providerId="" clId="Web-{BB4197FD-79D6-48A7-B3A6-0D0A69A0CF34}" dt="2019-05-15T09:38:52.910" v="267" actId="20577"/>
          <ac:spMkLst>
            <pc:docMk/>
            <pc:sldMk cId="950854759" sldId="283"/>
            <ac:spMk id="5" creationId="{00000000-0000-0000-0000-000000000000}"/>
          </ac:spMkLst>
        </pc:spChg>
        <pc:spChg chg="mod">
          <ac:chgData name="" userId="" providerId="" clId="Web-{BB4197FD-79D6-48A7-B3A6-0D0A69A0CF34}" dt="2019-05-15T09:37:24.034" v="207" actId="20577"/>
          <ac:spMkLst>
            <pc:docMk/>
            <pc:sldMk cId="950854759" sldId="283"/>
            <ac:spMk id="6" creationId="{00000000-0000-0000-0000-000000000000}"/>
          </ac:spMkLst>
        </pc:spChg>
      </pc:sldChg>
      <pc:sldChg chg="modSp">
        <pc:chgData name="" userId="" providerId="" clId="Web-{BB4197FD-79D6-48A7-B3A6-0D0A69A0CF34}" dt="2019-05-15T09:55:56.397" v="431" actId="20577"/>
        <pc:sldMkLst>
          <pc:docMk/>
          <pc:sldMk cId="2904876509" sldId="287"/>
        </pc:sldMkLst>
        <pc:spChg chg="mod">
          <ac:chgData name="" userId="" providerId="" clId="Web-{BB4197FD-79D6-48A7-B3A6-0D0A69A0CF34}" dt="2019-05-15T09:39:27.177" v="287" actId="20577"/>
          <ac:spMkLst>
            <pc:docMk/>
            <pc:sldMk cId="2904876509" sldId="287"/>
            <ac:spMk id="3" creationId="{00000000-0000-0000-0000-000000000000}"/>
          </ac:spMkLst>
        </pc:spChg>
        <pc:spChg chg="mod">
          <ac:chgData name="" userId="" providerId="" clId="Web-{BB4197FD-79D6-48A7-B3A6-0D0A69A0CF34}" dt="2019-05-15T09:37:45.096" v="228" actId="20577"/>
          <ac:spMkLst>
            <pc:docMk/>
            <pc:sldMk cId="2904876509" sldId="287"/>
            <ac:spMk id="4" creationId="{00000000-0000-0000-0000-000000000000}"/>
          </ac:spMkLst>
        </pc:spChg>
        <pc:spChg chg="mod">
          <ac:chgData name="" userId="" providerId="" clId="Web-{BB4197FD-79D6-48A7-B3A6-0D0A69A0CF34}" dt="2019-05-15T09:55:56.397" v="431" actId="20577"/>
          <ac:spMkLst>
            <pc:docMk/>
            <pc:sldMk cId="2904876509" sldId="287"/>
            <ac:spMk id="5" creationId="{00000000-0000-0000-0000-000000000000}"/>
          </ac:spMkLst>
        </pc:spChg>
      </pc:sldChg>
      <pc:sldChg chg="modSp">
        <pc:chgData name="" userId="" providerId="" clId="Web-{BB4197FD-79D6-48A7-B3A6-0D0A69A0CF34}" dt="2019-05-15T10:04:32.991" v="508" actId="20577"/>
        <pc:sldMkLst>
          <pc:docMk/>
          <pc:sldMk cId="3405141617" sldId="288"/>
        </pc:sldMkLst>
        <pc:spChg chg="mod">
          <ac:chgData name="" userId="" providerId="" clId="Web-{BB4197FD-79D6-48A7-B3A6-0D0A69A0CF34}" dt="2019-05-15T10:04:32.991" v="508" actId="20577"/>
          <ac:spMkLst>
            <pc:docMk/>
            <pc:sldMk cId="3405141617" sldId="288"/>
            <ac:spMk id="4" creationId="{00000000-0000-0000-0000-000000000000}"/>
          </ac:spMkLst>
        </pc:spChg>
      </pc:sldChg>
    </pc:docChg>
  </pc:docChgLst>
  <pc:docChgLst>
    <pc:chgData clId="Web-{9C49F65B-5991-422A-9A08-BD1CDAD180DD}"/>
    <pc:docChg chg="modSld">
      <pc:chgData name="" userId="" providerId="" clId="Web-{9C49F65B-5991-422A-9A08-BD1CDAD180DD}" dt="2019-05-15T11:56:49.410" v="835" actId="20577"/>
      <pc:docMkLst>
        <pc:docMk/>
      </pc:docMkLst>
      <pc:sldChg chg="modSp">
        <pc:chgData name="" userId="" providerId="" clId="Web-{9C49F65B-5991-422A-9A08-BD1CDAD180DD}" dt="2019-05-15T11:56:49.410" v="834" actId="20577"/>
        <pc:sldMkLst>
          <pc:docMk/>
          <pc:sldMk cId="4006607923" sldId="260"/>
        </pc:sldMkLst>
        <pc:spChg chg="mod">
          <ac:chgData name="" userId="" providerId="" clId="Web-{9C49F65B-5991-422A-9A08-BD1CDAD180DD}" dt="2019-05-15T11:55:07.673" v="680" actId="20577"/>
          <ac:spMkLst>
            <pc:docMk/>
            <pc:sldMk cId="4006607923" sldId="260"/>
            <ac:spMk id="2" creationId="{00000000-0000-0000-0000-000000000000}"/>
          </ac:spMkLst>
        </pc:spChg>
        <pc:spChg chg="mod">
          <ac:chgData name="" userId="" providerId="" clId="Web-{9C49F65B-5991-422A-9A08-BD1CDAD180DD}" dt="2019-05-15T11:56:49.410" v="834" actId="20577"/>
          <ac:spMkLst>
            <pc:docMk/>
            <pc:sldMk cId="4006607923" sldId="260"/>
            <ac:spMk id="3" creationId="{00000000-0000-0000-0000-000000000000}"/>
          </ac:spMkLst>
        </pc:spChg>
      </pc:sldChg>
      <pc:sldChg chg="modSp">
        <pc:chgData name="" userId="" providerId="" clId="Web-{9C49F65B-5991-422A-9A08-BD1CDAD180DD}" dt="2019-05-15T11:54:57.266" v="672" actId="20577"/>
        <pc:sldMkLst>
          <pc:docMk/>
          <pc:sldMk cId="1022142607" sldId="293"/>
        </pc:sldMkLst>
        <pc:spChg chg="mod">
          <ac:chgData name="" userId="" providerId="" clId="Web-{9C49F65B-5991-422A-9A08-BD1CDAD180DD}" dt="2019-05-15T11:54:57.266" v="672" actId="20577"/>
          <ac:spMkLst>
            <pc:docMk/>
            <pc:sldMk cId="1022142607" sldId="293"/>
            <ac:spMk id="5" creationId="{00000000-0000-0000-0000-000000000000}"/>
          </ac:spMkLst>
        </pc:spChg>
        <pc:spChg chg="mod">
          <ac:chgData name="" userId="" providerId="" clId="Web-{9C49F65B-5991-422A-9A08-BD1CDAD180DD}" dt="2019-05-15T11:46:42.391" v="320" actId="20577"/>
          <ac:spMkLst>
            <pc:docMk/>
            <pc:sldMk cId="1022142607" sldId="293"/>
            <ac:spMk id="1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pPr/>
              <a:t>16.05.2019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pPr/>
              <a:t>‹Nº›</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main task of livestock production is to provide a secure protein supply for a fast-growing world population in order to contribute to food security. Consumption patterns in industrialized and emerging economies have led to an intensification of animal husbandry and a more globalized food market, resulting in tremendous changes in the use of agricultural land, grassland and pastures, highly intensive production systems and worldwide trade of animal food and animal products. </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3</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solidFill>
                  <a:schemeClr val="accent3">
                    <a:lumMod val="75000"/>
                  </a:schemeClr>
                </a:solidFill>
              </a:rPr>
              <a:t>Livestock supports the livelihoods and food security of almost 1.3 billion people worldwide and represents about 40% of the global value of agricultural output. </a:t>
            </a: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consumption of meat in Asian countries, such as China and Indonesia, has already increased significantly and dairy consumption is expected to increase in India (FAO 2018a).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In 1978, meat consumption in China corresponded to 1/3 of that in the United States of America (USA). However, currently the former is more than the double of the latter (Larsen 2012). </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gn="just">
              <a:buNone/>
            </a:pPr>
            <a:r>
              <a:rPr lang="en-GB" sz="1200" dirty="0"/>
              <a:t>The global livestock standing populations are estimated to include about 1.43 billion cattle, 1.87 billion sheep and goats, 0.98 billion pigs and 19.60 billion chickens (Robinson et al. 2014) (Figure 2).</a:t>
            </a:r>
            <a:endParaRPr lang="pt-PT" sz="1200"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6</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dirty="0"/>
              <a:t>7.1 </a:t>
            </a:r>
            <a:r>
              <a:rPr lang="en-GB" sz="1200" dirty="0" err="1"/>
              <a:t>gt</a:t>
            </a:r>
            <a:r>
              <a:rPr lang="en-GB" sz="1200" dirty="0"/>
              <a:t> of CO2 - representing about 14.5 % of all anthropogenic GHG emissions (Gerber et al. 2013).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7</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solidFill>
                  <a:schemeClr val="tx2">
                    <a:lumMod val="50000"/>
                  </a:schemeClr>
                </a:solidFill>
              </a:rPr>
              <a:t>Biodiversity is complex and multivariate by nature. The assessment of biodiversity is complicated by the lack of a common ‘currency’ for biodiversity, and by it being extremely context-dependent. Due to societal value judgements, there is great variation in the conservation value of different species and habitats, which complicates decision-making about conservation objectives and priorities</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8</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9</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Notwithstanding the role that livestock has played and still plays in shaping part of Europe's biodiversity in relation to agroecosystems, particularly through grazing, the main impacts highlighted in literature and scientific reports, and frequently by non-governmental organisations (ENGOs), are negative. These include:</a:t>
            </a:r>
            <a:endParaRPr lang="pt-PT"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destruction of habitats through the conversion of native primary forest into pastures or feed crop production areas, mostly in South America and particularly in the Amazon rainforest and the Brazilian Pantanal regions (</a:t>
            </a:r>
            <a:r>
              <a:rPr lang="en-GB" sz="1200" kern="1200" dirty="0" err="1">
                <a:solidFill>
                  <a:schemeClr val="tx1"/>
                </a:solidFill>
                <a:effectLst/>
                <a:latin typeface="+mn-lt"/>
                <a:ea typeface="+mn-ea"/>
                <a:cs typeface="+mn-cs"/>
              </a:rPr>
              <a:t>Lambin</a:t>
            </a:r>
            <a:r>
              <a:rPr lang="en-GB" sz="1200" kern="1200" dirty="0">
                <a:solidFill>
                  <a:schemeClr val="tx1"/>
                </a:solidFill>
                <a:effectLst/>
                <a:latin typeface="+mn-lt"/>
                <a:ea typeface="+mn-ea"/>
                <a:cs typeface="+mn-cs"/>
              </a:rPr>
              <a:t> et al. 2003, </a:t>
            </a:r>
            <a:r>
              <a:rPr lang="en-GB" sz="1200" kern="1200" dirty="0" err="1">
                <a:solidFill>
                  <a:schemeClr val="tx1"/>
                </a:solidFill>
                <a:effectLst/>
                <a:latin typeface="+mn-lt"/>
                <a:ea typeface="+mn-ea"/>
                <a:cs typeface="+mn-cs"/>
              </a:rPr>
              <a:t>Wassenaar</a:t>
            </a:r>
            <a:r>
              <a:rPr lang="en-GB" sz="1200" kern="1200" dirty="0">
                <a:solidFill>
                  <a:schemeClr val="tx1"/>
                </a:solidFill>
                <a:effectLst/>
                <a:latin typeface="+mn-lt"/>
                <a:ea typeface="+mn-ea"/>
                <a:cs typeface="+mn-cs"/>
              </a:rPr>
              <a:t> et al. 2007, Nepstad et al. 2009, </a:t>
            </a:r>
            <a:r>
              <a:rPr lang="en-GB" sz="1200" kern="1200" dirty="0" err="1">
                <a:solidFill>
                  <a:schemeClr val="tx1"/>
                </a:solidFill>
                <a:effectLst/>
                <a:latin typeface="+mn-lt"/>
                <a:ea typeface="+mn-ea"/>
                <a:cs typeface="+mn-cs"/>
              </a:rPr>
              <a:t>Teillard</a:t>
            </a:r>
            <a:r>
              <a:rPr lang="en-GB" sz="1200" kern="1200" dirty="0">
                <a:solidFill>
                  <a:schemeClr val="tx1"/>
                </a:solidFill>
                <a:effectLst/>
                <a:latin typeface="+mn-lt"/>
                <a:ea typeface="+mn-ea"/>
                <a:cs typeface="+mn-cs"/>
              </a:rPr>
              <a:t> et al. 2016);</a:t>
            </a:r>
            <a:endParaRPr lang="pt-PT"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degradation of soils due to excessive livestock densities and/or intensification practices;</a:t>
            </a:r>
            <a:endParaRPr lang="pt-PT"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acidification and eutrophication of soils and water bodies, due to diffuse pollution driven by nutrient run-offs and caused by inadequate animal waste disposal and/or excessive fertilizer use.</a:t>
            </a:r>
            <a:endParaRPr lang="pt-PT"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10</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Notwithstanding the role that livestock has played and still plays in shaping part of Europe's biodiversity in relation to agroecosystems, particularly through grazing, the main impacts highlighted in literature and scientific reports, and frequently by non-governmental organisations (ENGOs), are negative.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11</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As far as the negative impacts of livestock production on biodiversity are concerned, some agricultural practices are particularly relevant for the way they are connected to the drivers.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Acidification and eutrophication of soils and water bodies, due to diffuse pollution driven by nutrient run-offs and caused by inadequate animal waste disposal and/or excessive fertilizer use. Nutrient run-offs due to excessive fertilization cause relevant diffuse pollution and impact aquatic ecosystems particularly through acidification and eutrophication, i.e., the oxygen depletion that takes place in a water body after an excessive growth of plants and algae as a consequence of higher nutrient and mineral availability (Carpenter et al. 1998, EEA 2018).</a:t>
            </a:r>
            <a:endParaRPr lang="pt-PT" sz="1200"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12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PT" sz="1200"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13</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The ratio of total livestock (including animals kept indoors) to the total utilised agricultural area (UAA) represents the </a:t>
            </a:r>
            <a:r>
              <a:rPr lang="en-GB" sz="1200" b="1" kern="1200" dirty="0">
                <a:solidFill>
                  <a:schemeClr val="tx1"/>
                </a:solidFill>
                <a:effectLst/>
                <a:latin typeface="+mn-lt"/>
                <a:ea typeface="+mn-ea"/>
                <a:cs typeface="+mn-cs"/>
              </a:rPr>
              <a:t>total livestock density (TLD) (LU/ha of UAA)</a:t>
            </a:r>
            <a:r>
              <a:rPr lang="en-GB" sz="1200" kern="1200" dirty="0">
                <a:solidFill>
                  <a:schemeClr val="tx1"/>
                </a:solidFill>
                <a:effectLst/>
                <a:latin typeface="+mn-lt"/>
                <a:ea typeface="+mn-ea"/>
                <a:cs typeface="+mn-cs"/>
              </a:rPr>
              <a:t>. However, while omnivores (like pigs) and </a:t>
            </a:r>
            <a:r>
              <a:rPr lang="en-GB" sz="1200" kern="1200" dirty="0" err="1">
                <a:solidFill>
                  <a:schemeClr val="tx1"/>
                </a:solidFill>
                <a:effectLst/>
                <a:latin typeface="+mn-lt"/>
                <a:ea typeface="+mn-ea"/>
                <a:cs typeface="+mn-cs"/>
              </a:rPr>
              <a:t>granivores</a:t>
            </a:r>
            <a:r>
              <a:rPr lang="en-GB" sz="1200" kern="1200" dirty="0">
                <a:solidFill>
                  <a:schemeClr val="tx1"/>
                </a:solidFill>
                <a:effectLst/>
                <a:latin typeface="+mn-lt"/>
                <a:ea typeface="+mn-ea"/>
                <a:cs typeface="+mn-cs"/>
              </a:rPr>
              <a:t> (like poultry) are usually fed specific feedstuffs and do not necessarily require significant agricultural land, herbivores (e.g., cattle, sheep, goats and horses) may be raised indoors, and be fed with harvested fodder, or outdoors – grazing directly on pastures and grasslands. For the latter, the ratio of total herbivores to the total fodder area, i.e., the </a:t>
            </a:r>
            <a:r>
              <a:rPr lang="en-GB" sz="1200" b="1" kern="1200" dirty="0">
                <a:solidFill>
                  <a:schemeClr val="tx1"/>
                </a:solidFill>
                <a:effectLst/>
                <a:latin typeface="+mn-lt"/>
                <a:ea typeface="+mn-ea"/>
                <a:cs typeface="+mn-cs"/>
              </a:rPr>
              <a:t>grazing livestock density (GLD)</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(LU/ha of fodder area) </a:t>
            </a:r>
            <a:r>
              <a:rPr lang="en-GB" sz="1200" kern="1200" dirty="0">
                <a:solidFill>
                  <a:schemeClr val="tx1"/>
                </a:solidFill>
                <a:effectLst/>
                <a:latin typeface="+mn-lt"/>
                <a:ea typeface="+mn-ea"/>
                <a:cs typeface="+mn-cs"/>
              </a:rPr>
              <a:t>can be considered.</a:t>
            </a:r>
            <a:endParaRPr lang="pt-PT"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14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pt-PT"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PT" dirty="0"/>
          </a:p>
          <a:p>
            <a:endParaRPr lang="en-US"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16</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Furthermore, very harmful substances and their salt equivalent versions should not be allowed (e.g., glyphosate, </a:t>
            </a:r>
            <a:r>
              <a:rPr lang="en-GB" dirty="0" err="1"/>
              <a:t>diquat</a:t>
            </a:r>
            <a:r>
              <a:rPr lang="en-GB" dirty="0"/>
              <a:t>, </a:t>
            </a:r>
            <a:r>
              <a:rPr lang="en-GB" dirty="0" err="1"/>
              <a:t>paraquat</a:t>
            </a:r>
            <a:r>
              <a:rPr lang="en-GB" dirty="0"/>
              <a:t>, </a:t>
            </a:r>
            <a:r>
              <a:rPr lang="en-GB" dirty="0" err="1"/>
              <a:t>glufosinate</a:t>
            </a:r>
            <a:r>
              <a:rPr lang="en-GB" dirty="0"/>
              <a:t>-ammonium, </a:t>
            </a:r>
            <a:r>
              <a:rPr lang="en-GB" dirty="0" err="1"/>
              <a:t>indaziflam</a:t>
            </a:r>
            <a:r>
              <a:rPr lang="en-GB" dirty="0"/>
              <a:t>).</a:t>
            </a:r>
            <a:endParaRPr lang="pt-PT" dirty="0"/>
          </a:p>
          <a:p>
            <a:pPr marL="0" marR="0" indent="0" algn="l" defTabSz="914400" rtl="0" eaLnBrk="1" fontAlgn="auto" latinLnBrk="0" hangingPunct="1">
              <a:lnSpc>
                <a:spcPct val="100000"/>
              </a:lnSpc>
              <a:spcBef>
                <a:spcPts val="0"/>
              </a:spcBef>
              <a:spcAft>
                <a:spcPts val="0"/>
              </a:spcAft>
              <a:buClrTx/>
              <a:buSzTx/>
              <a:buFontTx/>
              <a:buNone/>
              <a:tabLst/>
              <a:defRPr/>
            </a:pPr>
            <a:endParaRPr lang="pt-PT" dirty="0"/>
          </a:p>
          <a:p>
            <a:endParaRPr lang="en-US"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17</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en-GB" sz="1200" kern="1200" dirty="0">
                <a:solidFill>
                  <a:schemeClr val="tx1"/>
                </a:solidFill>
                <a:effectLst/>
                <a:latin typeface="+mn-lt"/>
                <a:ea typeface="+mn-ea"/>
                <a:cs typeface="+mn-cs"/>
              </a:rPr>
              <a:t>a) Continuous (the pasture is not divided in sub-pastures or paddocks and the livestock is allowed to graze all the pasture area at any given time);</a:t>
            </a:r>
            <a:endParaRPr lang="pt-PT"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b) Rotational (the pasture is divided into sub-pastures or paddocks, using appropriate mobile and wildlife-friendly fences, and the cattle is allowed to graze each paddock for an adequate time period before being moved);</a:t>
            </a:r>
            <a:endParaRPr lang="pt-PT"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Ultra-high density, mob grazing and flash-grazing (usually in the morning, high livestock densities are allowed in a pasture for invasive species control but may also later be moved according to a rotation system).</a:t>
            </a:r>
            <a:endParaRPr lang="pt-PT"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Farms with higher stocking densities must work towards a reduction of density values in order to match this limit within a given period. Farms with lower stocking densities should hold these lower densities. Overall, livestock density values should be subject to a continuous reduction over time until the optimum level is reached.</a:t>
            </a:r>
            <a:endParaRPr lang="pt-PT"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18</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fld id="{213B50A3-C166-41F4-9BF9-32E7293B3A18}" type="slidenum">
              <a:rPr lang="de-DE" smtClean="0"/>
              <a:pPr/>
              <a:t>19</a:t>
            </a:fld>
            <a:endParaRPr lang="de-DE" dirty="0"/>
          </a:p>
        </p:txBody>
      </p:sp>
    </p:spTree>
    <p:extLst>
      <p:ext uri="{BB962C8B-B14F-4D97-AF65-F5344CB8AC3E}">
        <p14:creationId xmlns:p14="http://schemas.microsoft.com/office/powerpoint/2010/main" val="4262007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a:t>TITEL DER PRÄSENTATION</a:t>
            </a:r>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Projekttitel</a:t>
            </a:r>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4018504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a:t>Titel KAPITEL</a:t>
            </a:r>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ERLÄUTERUNGEN</a:t>
            </a:r>
          </a:p>
        </p:txBody>
      </p:sp>
    </p:spTree>
    <p:extLst>
      <p:ext uri="{BB962C8B-B14F-4D97-AF65-F5344CB8AC3E}">
        <p14:creationId xmlns:p14="http://schemas.microsoft.com/office/powerpoint/2010/main" val="2765955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a:t>Titel</a:t>
            </a:r>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pPr/>
              <a:t>‹Nº›</a:t>
            </a:fld>
            <a:endParaRPr lang="de-DE" dirty="0"/>
          </a:p>
        </p:txBody>
      </p:sp>
    </p:spTree>
    <p:extLst>
      <p:ext uri="{BB962C8B-B14F-4D97-AF65-F5344CB8AC3E}">
        <p14:creationId xmlns:p14="http://schemas.microsoft.com/office/powerpoint/2010/main" val="3797054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oliennummernplatzhalter 6"/>
          <p:cNvSpPr>
            <a:spLocks noGrp="1"/>
          </p:cNvSpPr>
          <p:nvPr>
            <p:ph type="sldNum" sz="quarter" idx="12"/>
          </p:nvPr>
        </p:nvSpPr>
        <p:spPr/>
        <p:txBody>
          <a:bodyPr/>
          <a:lstStyle/>
          <a:p>
            <a:fld id="{94C51DEF-A0F2-436A-B446-D206BED377C1}" type="slidenum">
              <a:rPr lang="de-DE" smtClean="0"/>
              <a:pPr/>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a:t>Titel</a:t>
            </a:r>
          </a:p>
        </p:txBody>
      </p:sp>
    </p:spTree>
    <p:extLst>
      <p:ext uri="{BB962C8B-B14F-4D97-AF65-F5344CB8AC3E}">
        <p14:creationId xmlns:p14="http://schemas.microsoft.com/office/powerpoint/2010/main" val="3460388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8"/>
          <p:cNvSpPr>
            <a:spLocks noGrp="1"/>
          </p:cNvSpPr>
          <p:nvPr>
            <p:ph type="sldNum" sz="quarter" idx="12"/>
          </p:nvPr>
        </p:nvSpPr>
        <p:spPr/>
        <p:txBody>
          <a:bodyPr/>
          <a:lstStyle/>
          <a:p>
            <a:fld id="{94C51DEF-A0F2-436A-B446-D206BED377C1}" type="slidenum">
              <a:rPr lang="de-DE" smtClean="0"/>
              <a:pPr/>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a:t>Titel</a:t>
            </a:r>
          </a:p>
        </p:txBody>
      </p:sp>
    </p:spTree>
    <p:extLst>
      <p:ext uri="{BB962C8B-B14F-4D97-AF65-F5344CB8AC3E}">
        <p14:creationId xmlns:p14="http://schemas.microsoft.com/office/powerpoint/2010/main" val="3727116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a:t>Bildunterschrift</a:t>
            </a:r>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pPr/>
              <a:t>‹Nº›</a:t>
            </a:fld>
            <a:endParaRPr lang="de-DE" dirty="0"/>
          </a:p>
        </p:txBody>
      </p:sp>
    </p:spTree>
    <p:extLst>
      <p:ext uri="{BB962C8B-B14F-4D97-AF65-F5344CB8AC3E}">
        <p14:creationId xmlns:p14="http://schemas.microsoft.com/office/powerpoint/2010/main" val="2069604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pPr/>
              <a:t>‹Nº›</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71269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a:t>Titel</a:t>
            </a:r>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p:cNvSpPr>
            <a:spLocks noGrp="1"/>
          </p:cNvSpPr>
          <p:nvPr>
            <p:ph type="sldNum" sz="quarter" idx="12"/>
          </p:nvPr>
        </p:nvSpPr>
        <p:spPr/>
        <p:txBody>
          <a:bodyPr/>
          <a:lstStyle/>
          <a:p>
            <a:fld id="{94C51DEF-A0F2-436A-B446-D206BED377C1}" type="slidenum">
              <a:rPr lang="de-DE" smtClean="0"/>
              <a:pPr/>
              <a:t>‹Nº›</a:t>
            </a:fld>
            <a:endParaRPr lang="de-DE" dirty="0"/>
          </a:p>
        </p:txBody>
      </p:sp>
    </p:spTree>
    <p:extLst>
      <p:ext uri="{BB962C8B-B14F-4D97-AF65-F5344CB8AC3E}">
        <p14:creationId xmlns:p14="http://schemas.microsoft.com/office/powerpoint/2010/main" val="891260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oliennummernplatzhalter 6"/>
          <p:cNvSpPr>
            <a:spLocks noGrp="1"/>
          </p:cNvSpPr>
          <p:nvPr>
            <p:ph type="sldNum" sz="quarter" idx="12"/>
          </p:nvPr>
        </p:nvSpPr>
        <p:spPr/>
        <p:txBody>
          <a:bodyPr/>
          <a:lstStyle/>
          <a:p>
            <a:fld id="{94C51DEF-A0F2-436A-B446-D206BED377C1}" type="slidenum">
              <a:rPr lang="de-DE" smtClean="0"/>
              <a:pPr/>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a:t>Titel</a:t>
            </a:r>
          </a:p>
        </p:txBody>
      </p:sp>
    </p:spTree>
    <p:extLst>
      <p:ext uri="{BB962C8B-B14F-4D97-AF65-F5344CB8AC3E}">
        <p14:creationId xmlns:p14="http://schemas.microsoft.com/office/powerpoint/2010/main" val="3547987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8"/>
          <p:cNvSpPr>
            <a:spLocks noGrp="1"/>
          </p:cNvSpPr>
          <p:nvPr>
            <p:ph type="sldNum" sz="quarter" idx="12"/>
          </p:nvPr>
        </p:nvSpPr>
        <p:spPr/>
        <p:txBody>
          <a:bodyPr/>
          <a:lstStyle/>
          <a:p>
            <a:fld id="{94C51DEF-A0F2-436A-B446-D206BED377C1}" type="slidenum">
              <a:rPr lang="de-DE" smtClean="0"/>
              <a:pPr/>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a:t>Titel</a:t>
            </a:r>
          </a:p>
        </p:txBody>
      </p:sp>
    </p:spTree>
    <p:extLst>
      <p:ext uri="{BB962C8B-B14F-4D97-AF65-F5344CB8AC3E}">
        <p14:creationId xmlns:p14="http://schemas.microsoft.com/office/powerpoint/2010/main" val="971315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a:t>Bildunterschrift</a:t>
            </a:r>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a:t>Fußzeile</a:t>
            </a:r>
          </a:p>
        </p:txBody>
      </p:sp>
      <p:sp>
        <p:nvSpPr>
          <p:cNvPr id="7" name="Foliennummernplatzhalter 6"/>
          <p:cNvSpPr>
            <a:spLocks noGrp="1"/>
          </p:cNvSpPr>
          <p:nvPr>
            <p:ph type="sldNum" sz="quarter" idx="12"/>
          </p:nvPr>
        </p:nvSpPr>
        <p:spPr/>
        <p:txBody>
          <a:bodyPr/>
          <a:lstStyle/>
          <a:p>
            <a:fld id="{94C51DEF-A0F2-436A-B446-D206BED377C1}" type="slidenum">
              <a:rPr lang="de-DE" smtClean="0"/>
              <a:pPr/>
              <a:t>‹Nº›</a:t>
            </a:fld>
            <a:endParaRPr lang="de-DE" dirty="0"/>
          </a:p>
        </p:txBody>
      </p:sp>
    </p:spTree>
    <p:extLst>
      <p:ext uri="{BB962C8B-B14F-4D97-AF65-F5344CB8AC3E}">
        <p14:creationId xmlns:p14="http://schemas.microsoft.com/office/powerpoint/2010/main" val="1841125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tiff"/><Relationship Id="rId18" Type="http://schemas.openxmlformats.org/officeDocument/2006/relationships/image" Target="../media/image11.jpeg"/><Relationship Id="rId3" Type="http://schemas.openxmlformats.org/officeDocument/2006/relationships/slideLayout" Target="../slideLayouts/slideLayout10.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10.jpeg"/><Relationship Id="rId2" Type="http://schemas.openxmlformats.org/officeDocument/2006/relationships/slideLayout" Target="../slideLayouts/slideLayout9.xml"/><Relationship Id="rId16"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18.png"/><Relationship Id="rId10" Type="http://schemas.openxmlformats.org/officeDocument/2006/relationships/image" Target="../media/image15.tiff"/><Relationship Id="rId4" Type="http://schemas.openxmlformats.org/officeDocument/2006/relationships/slideLayout" Target="../slideLayouts/slideLayout11.xml"/><Relationship Id="rId9" Type="http://schemas.openxmlformats.org/officeDocument/2006/relationships/image" Target="../media/image14.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pPr/>
              <a:t>16.05.2019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a:t>Fußzeile</a:t>
            </a: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pPr/>
              <a:t>‹Nº›</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a:solidFill>
                  <a:srgbClr val="194097"/>
                </a:solidFill>
              </a:rPr>
              <a:t>Funded by </a:t>
            </a:r>
          </a:p>
        </p:txBody>
      </p:sp>
      <p:pic>
        <p:nvPicPr>
          <p:cNvPr id="12" name="Picture 2" descr="R:\_Fotos_Logos_PPTs\Logos\Projekte\LIFEBiostandards\DBU\DBU gefoerdert durch_200x20.jpg"/>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759230" y="6243720"/>
            <a:ext cx="2461237" cy="348617"/>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pPr/>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a:t>Titel</a:t>
            </a:r>
          </a:p>
        </p:txBody>
      </p:sp>
      <p:pic>
        <p:nvPicPr>
          <p:cNvPr id="17" name="Picture 2" descr="http://www.business-biodiversity.eu/bausteine.net/i/21938/Logo_Food-and-Biodiversity_gross.jpg?width=300"/>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62246"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79746" y="6272669"/>
            <a:ext cx="648072" cy="215444"/>
          </a:xfrm>
          <a:prstGeom prst="rect">
            <a:avLst/>
          </a:prstGeom>
          <a:noFill/>
        </p:spPr>
        <p:txBody>
          <a:bodyPr wrap="square" rtlCol="0">
            <a:spAutoFit/>
          </a:bodyPr>
          <a:lstStyle/>
          <a:p>
            <a:r>
              <a:rPr lang="de-DE" sz="800" dirty="0">
                <a:solidFill>
                  <a:srgbClr val="194097"/>
                </a:solidFill>
              </a:rPr>
              <a:t>Funded by </a:t>
            </a: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882186"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8" name="Textfeld 17"/>
          <p:cNvSpPr txBox="1"/>
          <p:nvPr userDrawn="1"/>
        </p:nvSpPr>
        <p:spPr>
          <a:xfrm>
            <a:off x="137947"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83152" y="6421701"/>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907014" y="6421661"/>
            <a:ext cx="360040" cy="360040"/>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294671" y="6559569"/>
            <a:ext cx="1554246" cy="220148"/>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Lst>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pPr/>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a:t>Titel</a:t>
            </a:r>
          </a:p>
        </p:txBody>
      </p:sp>
      <p:pic>
        <p:nvPicPr>
          <p:cNvPr id="17" name="Picture 2" descr="http://www.business-biodiversity.eu/bausteine.net/i/21938/Logo_Food-and-Biodiversity_gross.jpg?width=300"/>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591923" y="6367729"/>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3167673" y="6406241"/>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35625" y="6430327"/>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02795" y="6400416"/>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596651" y="6400416"/>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187513" y="6321516"/>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177486" y="6447207"/>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00392" y="6272669"/>
            <a:ext cx="648072" cy="215444"/>
          </a:xfrm>
          <a:prstGeom prst="rect">
            <a:avLst/>
          </a:prstGeom>
          <a:noFill/>
        </p:spPr>
        <p:txBody>
          <a:bodyPr wrap="square" rtlCol="0">
            <a:spAutoFit/>
          </a:bodyPr>
          <a:lstStyle/>
          <a:p>
            <a:r>
              <a:rPr lang="de-DE" sz="800" dirty="0">
                <a:solidFill>
                  <a:srgbClr val="194097"/>
                </a:solidFill>
              </a:rPr>
              <a:t>Funded by </a:t>
            </a: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5064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411614" y="6436742"/>
            <a:ext cx="700275" cy="288000"/>
          </a:xfrm>
          <a:prstGeom prst="rect">
            <a:avLst/>
          </a:prstGeom>
        </p:spPr>
      </p:pic>
      <p:pic>
        <p:nvPicPr>
          <p:cNvPr id="2" name="Grafik 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94629" y="6417042"/>
            <a:ext cx="591864" cy="360000"/>
          </a:xfrm>
          <a:prstGeom prst="rect">
            <a:avLst/>
          </a:prstGeom>
        </p:spPr>
      </p:pic>
      <p:pic>
        <p:nvPicPr>
          <p:cNvPr id="27" name="Grafik 2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818266" y="6420116"/>
            <a:ext cx="360040" cy="360040"/>
          </a:xfrm>
          <a:prstGeom prst="rect">
            <a:avLst/>
          </a:prstGeom>
        </p:spPr>
      </p:pic>
      <p:pic>
        <p:nvPicPr>
          <p:cNvPr id="30" name="Grafik 29"/>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6203228" y="6559569"/>
            <a:ext cx="1554246" cy="220148"/>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628800"/>
            <a:ext cx="8229600" cy="724942"/>
          </a:xfrm>
        </p:spPr>
        <p:txBody>
          <a:bodyPr anchor="ctr">
            <a:noAutofit/>
          </a:bodyPr>
          <a:lstStyle/>
          <a:p>
            <a:pPr algn="ctr">
              <a:spcBef>
                <a:spcPts val="1500"/>
              </a:spcBef>
              <a:spcAft>
                <a:spcPts val="1500"/>
              </a:spcAft>
            </a:pPr>
            <a:r>
              <a:rPr lang="de-DE" sz="3600" dirty="0"/>
              <a:t>Mejores prácticas agrarias</a:t>
            </a:r>
            <a:br>
              <a:rPr lang="de-DE" sz="3600" dirty="0"/>
            </a:br>
            <a:r>
              <a:rPr lang="de-DE" sz="3600"/>
              <a:t>Producción ganadera</a:t>
            </a:r>
            <a:endParaRPr lang="de-DE" sz="3600" dirty="0"/>
          </a:p>
        </p:txBody>
      </p:sp>
      <p:pic>
        <p:nvPicPr>
          <p:cNvPr id="1027" name="Picture 3" descr="Z:\Bildarchiv\Bilder von Thomas Bauernhof\Kühe\_5010997_cr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8" y="2980327"/>
            <a:ext cx="9153382" cy="2592287"/>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6732240" y="5589038"/>
            <a:ext cx="2411760" cy="230832"/>
          </a:xfrm>
          <a:prstGeom prst="rect">
            <a:avLst/>
          </a:prstGeom>
          <a:noFill/>
        </p:spPr>
        <p:txBody>
          <a:bodyPr wrap="square" rtlCol="0">
            <a:spAutoFit/>
          </a:bodyPr>
          <a:lstStyle/>
          <a:p>
            <a:pPr algn="r"/>
            <a:r>
              <a:rPr lang="en-GB" sz="900" dirty="0">
                <a:solidFill>
                  <a:schemeClr val="bg2">
                    <a:lumMod val="50000"/>
                  </a:schemeClr>
                </a:solidFill>
                <a:latin typeface="Arial" panose="020B0604020202020204" pitchFamily="34" charset="0"/>
                <a:cs typeface="Arial" panose="020B0604020202020204" pitchFamily="34" charset="0"/>
              </a:rPr>
              <a:t>© Sven Schulz, Bodensee-Stiftung</a:t>
            </a:r>
          </a:p>
        </p:txBody>
      </p:sp>
      <p:grpSp>
        <p:nvGrpSpPr>
          <p:cNvPr id="5" name="Grupo 4"/>
          <p:cNvGrpSpPr/>
          <p:nvPr/>
        </p:nvGrpSpPr>
        <p:grpSpPr>
          <a:xfrm>
            <a:off x="6228184" y="6381328"/>
            <a:ext cx="1628348" cy="432048"/>
            <a:chOff x="6345007" y="6525344"/>
            <a:chExt cx="1368152" cy="288032"/>
          </a:xfrm>
        </p:grpSpPr>
        <p:sp>
          <p:nvSpPr>
            <p:cNvPr id="6" name="Rectángulo 5"/>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2181110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6632"/>
            <a:ext cx="8229600" cy="724942"/>
          </a:xfrm>
        </p:spPr>
        <p:txBody>
          <a:bodyPr>
            <a:normAutofit/>
          </a:bodyPr>
          <a:lstStyle/>
          <a:p>
            <a:r>
              <a:rPr lang="de-DE" sz="2400" dirty="0"/>
              <a:t>1. El concepto de ganadería</a:t>
            </a:r>
          </a:p>
        </p:txBody>
      </p:sp>
      <p:sp>
        <p:nvSpPr>
          <p:cNvPr id="5" name="Inhaltsplatzhalter 4"/>
          <p:cNvSpPr>
            <a:spLocks noGrp="1"/>
          </p:cNvSpPr>
          <p:nvPr>
            <p:ph idx="1"/>
          </p:nvPr>
        </p:nvSpPr>
        <p:spPr>
          <a:xfrm>
            <a:off x="360000" y="1440000"/>
            <a:ext cx="8424000" cy="2160240"/>
          </a:xfrm>
        </p:spPr>
        <p:txBody>
          <a:bodyPr vert="horz" lIns="91440" tIns="45720" rIns="91440" bIns="45720" rtlCol="0" anchor="t">
            <a:normAutofit/>
          </a:bodyPr>
          <a:lstStyle/>
          <a:p>
            <a:pPr marL="0" indent="0" algn="just">
              <a:buNone/>
            </a:pPr>
            <a:r>
              <a:rPr lang="es" sz="1800" dirty="0">
                <a:latin typeface="Arial"/>
                <a:cs typeface="Arial"/>
              </a:rPr>
              <a:t>El término "ganado" se refiere a todas las especies y razas animales que se mantienen o crían en cautiverio principalmente con fines agrícolas - Organización de las Naciones Unidas para la Agricultura y la Alimentación (FAO 2017)</a:t>
            </a:r>
            <a:r>
              <a:rPr lang="en-US" sz="1800" dirty="0">
                <a:latin typeface="Arial"/>
                <a:cs typeface="Arial"/>
              </a:rPr>
              <a:t> </a:t>
            </a:r>
            <a:endParaRPr lang="en-US" sz="1800" dirty="0"/>
          </a:p>
          <a:p>
            <a:pPr marL="0" indent="0" algn="just">
              <a:buNone/>
            </a:pPr>
            <a:endParaRPr lang="en-US" sz="2000" dirty="0"/>
          </a:p>
          <a:p>
            <a:pPr marL="800100" algn="just"/>
            <a:r>
              <a:rPr lang="es" sz="1800" dirty="0">
                <a:latin typeface="Arial"/>
                <a:cs typeface="Arial"/>
              </a:rPr>
              <a:t>Esto incluye muchas especies y razas de mamíferos, incluso aves e insectos como abejas y gusanos de seda.</a:t>
            </a:r>
            <a:endParaRPr lang="en-US" sz="18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2</a:t>
            </a:fld>
            <a:endParaRPr lang="de-DE"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000" y="3600000"/>
            <a:ext cx="3816424" cy="2541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320000" y="5301208"/>
            <a:ext cx="4428464" cy="830997"/>
          </a:xfrm>
          <a:prstGeom prst="rect">
            <a:avLst/>
          </a:prstGeom>
          <a:noFill/>
        </p:spPr>
        <p:txBody>
          <a:bodyPr wrap="square" rtlCol="0" anchor="t">
            <a:spAutoFit/>
          </a:bodyPr>
          <a:lstStyle/>
          <a:p>
            <a:pPr algn="just"/>
            <a:r>
              <a:rPr lang="en-US" sz="1200" b="1" dirty="0" err="1"/>
              <a:t>Figura</a:t>
            </a:r>
            <a:r>
              <a:rPr lang="en-US" sz="1200" b="1" dirty="0"/>
              <a:t> 1</a:t>
            </a:r>
            <a:r>
              <a:rPr lang="en-US" sz="1200" dirty="0"/>
              <a:t> – La </a:t>
            </a:r>
            <a:r>
              <a:rPr lang="en-US" sz="1200" dirty="0" err="1"/>
              <a:t>oveja</a:t>
            </a:r>
            <a:r>
              <a:rPr lang="en-US" sz="1200" dirty="0"/>
              <a:t> (</a:t>
            </a:r>
            <a:r>
              <a:rPr lang="en-US" sz="1200" i="1" dirty="0" err="1"/>
              <a:t>Ovis</a:t>
            </a:r>
            <a:r>
              <a:rPr lang="en-US" sz="1200" i="1" dirty="0"/>
              <a:t> </a:t>
            </a:r>
            <a:r>
              <a:rPr lang="en-US" sz="1200" i="1" dirty="0" err="1"/>
              <a:t>aries</a:t>
            </a:r>
            <a:r>
              <a:rPr lang="en-US" sz="1200" dirty="0"/>
              <a:t>) es una de las </a:t>
            </a:r>
            <a:r>
              <a:rPr lang="en-US" sz="1200" dirty="0" err="1"/>
              <a:t>especies</a:t>
            </a:r>
            <a:r>
              <a:rPr lang="en-US" sz="1200" dirty="0"/>
              <a:t> </a:t>
            </a:r>
            <a:r>
              <a:rPr lang="en-US" sz="1200" dirty="0" err="1"/>
              <a:t>más</a:t>
            </a:r>
            <a:r>
              <a:rPr lang="en-US" sz="1200" dirty="0"/>
              <a:t> </a:t>
            </a:r>
            <a:r>
              <a:rPr lang="en-US" sz="1200" dirty="0" err="1"/>
              <a:t>populares</a:t>
            </a:r>
            <a:r>
              <a:rPr lang="en-US" sz="1200" dirty="0"/>
              <a:t> de </a:t>
            </a:r>
            <a:r>
              <a:rPr lang="en-US" sz="1200" dirty="0" err="1"/>
              <a:t>ganado</a:t>
            </a:r>
            <a:r>
              <a:rPr lang="en-US" sz="1200" dirty="0"/>
              <a:t> en el </a:t>
            </a:r>
            <a:r>
              <a:rPr lang="en-US" sz="1200" dirty="0" err="1"/>
              <a:t>mundo</a:t>
            </a:r>
            <a:r>
              <a:rPr lang="en-US" sz="1200" dirty="0"/>
              <a:t>. La población </a:t>
            </a:r>
            <a:r>
              <a:rPr lang="en-US" sz="1200" dirty="0" err="1"/>
              <a:t>mundial</a:t>
            </a:r>
            <a:r>
              <a:rPr lang="en-US" sz="1200" dirty="0"/>
              <a:t> de </a:t>
            </a:r>
            <a:r>
              <a:rPr lang="en-US" sz="1200" dirty="0" err="1"/>
              <a:t>ovejas</a:t>
            </a:r>
            <a:r>
              <a:rPr lang="en-US" sz="1200" dirty="0"/>
              <a:t> y </a:t>
            </a:r>
            <a:r>
              <a:rPr lang="en-US" sz="1200" dirty="0" err="1"/>
              <a:t>cabras</a:t>
            </a:r>
            <a:r>
              <a:rPr lang="en-US" sz="1200" dirty="0"/>
              <a:t> (</a:t>
            </a:r>
            <a:r>
              <a:rPr lang="en-US" sz="1200" i="1" dirty="0"/>
              <a:t>Capra </a:t>
            </a:r>
            <a:r>
              <a:rPr lang="en-US" sz="1200" i="1" dirty="0" err="1"/>
              <a:t>aegagrus</a:t>
            </a:r>
            <a:r>
              <a:rPr lang="en-US" sz="1200" i="1" dirty="0"/>
              <a:t> </a:t>
            </a:r>
            <a:r>
              <a:rPr lang="en-US" sz="1200" i="1" dirty="0" err="1"/>
              <a:t>hircus</a:t>
            </a:r>
            <a:r>
              <a:rPr lang="en-US" sz="1200" dirty="0"/>
              <a:t>) se </a:t>
            </a:r>
            <a:r>
              <a:rPr lang="en-US" sz="1200" dirty="0" err="1"/>
              <a:t>estima</a:t>
            </a:r>
            <a:r>
              <a:rPr lang="en-US" sz="1200" dirty="0"/>
              <a:t> en 1.87 </a:t>
            </a:r>
            <a:r>
              <a:rPr lang="en-US" sz="1200" dirty="0" err="1"/>
              <a:t>billones</a:t>
            </a:r>
            <a:r>
              <a:rPr lang="en-US" sz="1200" dirty="0"/>
              <a:t> de cabezas de </a:t>
            </a:r>
            <a:r>
              <a:rPr lang="en-US" sz="1200" dirty="0" err="1"/>
              <a:t>ganado</a:t>
            </a:r>
            <a:r>
              <a:rPr lang="en-US" sz="1200" dirty="0"/>
              <a:t> (Robinson et al. 2014). </a:t>
            </a:r>
            <a:r>
              <a:rPr lang="en-US" sz="1200" dirty="0" err="1"/>
              <a:t>Foto</a:t>
            </a:r>
            <a:r>
              <a:rPr lang="en-US" sz="1200" dirty="0"/>
              <a:t>: </a:t>
            </a:r>
            <a:r>
              <a:rPr lang="en-US" sz="1200" i="1" dirty="0"/>
              <a:t>© </a:t>
            </a:r>
            <a:r>
              <a:rPr lang="en-US" sz="1200" i="1" dirty="0" err="1"/>
              <a:t>Terraprima</a:t>
            </a:r>
            <a:r>
              <a:rPr lang="en-US" sz="1200" dirty="0"/>
              <a:t>.</a:t>
            </a:r>
            <a:endParaRPr lang="pt-PT" sz="1200" dirty="0"/>
          </a:p>
        </p:txBody>
      </p:sp>
      <p:grpSp>
        <p:nvGrpSpPr>
          <p:cNvPr id="8" name="Grupo 7"/>
          <p:cNvGrpSpPr/>
          <p:nvPr/>
        </p:nvGrpSpPr>
        <p:grpSpPr>
          <a:xfrm>
            <a:off x="6228184" y="6381328"/>
            <a:ext cx="1628348" cy="432048"/>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1421044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pPr marL="457200" indent="-457200"/>
            <a:r>
              <a:rPr lang="de-DE" sz="2400" dirty="0">
                <a:latin typeface="Arial"/>
                <a:cs typeface="Arial"/>
              </a:rPr>
              <a:t>2. </a:t>
            </a:r>
            <a:r>
              <a:rPr lang="de-DE" sz="2400" dirty="0" err="1">
                <a:latin typeface="Arial"/>
                <a:cs typeface="Arial"/>
              </a:rPr>
              <a:t>Sistemas</a:t>
            </a:r>
            <a:r>
              <a:rPr lang="de-DE" sz="2400" dirty="0">
                <a:latin typeface="Arial"/>
                <a:cs typeface="Arial"/>
              </a:rPr>
              <a:t> </a:t>
            </a:r>
            <a:r>
              <a:rPr lang="de-DE" sz="2400" dirty="0" err="1">
                <a:latin typeface="Arial"/>
                <a:cs typeface="Arial"/>
              </a:rPr>
              <a:t>ganaderos</a:t>
            </a:r>
            <a:r>
              <a:rPr lang="de-DE" sz="2400" dirty="0">
                <a:latin typeface="Arial"/>
                <a:cs typeface="Arial"/>
              </a:rPr>
              <a:t> y </a:t>
            </a:r>
            <a:r>
              <a:rPr lang="de-DE" sz="2400" dirty="0" err="1">
                <a:latin typeface="Arial"/>
                <a:cs typeface="Arial"/>
              </a:rPr>
              <a:t>producción</a:t>
            </a:r>
            <a:endParaRPr lang="en-US" sz="2400" dirty="0" err="1"/>
          </a:p>
        </p:txBody>
      </p:sp>
      <p:sp>
        <p:nvSpPr>
          <p:cNvPr id="5" name="Inhaltsplatzhalter 4"/>
          <p:cNvSpPr>
            <a:spLocks noGrp="1"/>
          </p:cNvSpPr>
          <p:nvPr>
            <p:ph idx="1"/>
          </p:nvPr>
        </p:nvSpPr>
        <p:spPr>
          <a:xfrm>
            <a:off x="360000" y="2160000"/>
            <a:ext cx="8424000" cy="3816424"/>
          </a:xfrm>
        </p:spPr>
        <p:txBody>
          <a:bodyPr vert="horz" lIns="91440" tIns="45720" rIns="91440" bIns="45720" rtlCol="0" anchor="t">
            <a:normAutofit lnSpcReduction="10000"/>
          </a:bodyPr>
          <a:lstStyle/>
          <a:p>
            <a:pPr algn="just"/>
            <a:r>
              <a:rPr lang="en-GB" sz="1800" b="1" dirty="0">
                <a:latin typeface="Arial"/>
                <a:cs typeface="Arial"/>
              </a:rPr>
              <a:t>Sistemas de </a:t>
            </a:r>
            <a:r>
              <a:rPr lang="en-GB" sz="1800" b="1" dirty="0" err="1">
                <a:latin typeface="Arial"/>
                <a:cs typeface="Arial"/>
              </a:rPr>
              <a:t>pastoreo</a:t>
            </a:r>
            <a:r>
              <a:rPr lang="en-GB" sz="1800" b="1" dirty="0">
                <a:latin typeface="Arial"/>
                <a:cs typeface="Arial"/>
              </a:rPr>
              <a:t> –</a:t>
            </a:r>
            <a:r>
              <a:rPr lang="en-GB" sz="1800" dirty="0">
                <a:latin typeface="Arial"/>
                <a:cs typeface="Arial"/>
              </a:rPr>
              <a:t> </a:t>
            </a:r>
            <a:r>
              <a:rPr lang="en-GB" sz="1800" dirty="0" err="1">
                <a:latin typeface="Arial"/>
                <a:cs typeface="Arial"/>
              </a:rPr>
              <a:t>caracterizados</a:t>
            </a:r>
            <a:r>
              <a:rPr lang="en-GB" sz="1800" dirty="0">
                <a:latin typeface="Arial"/>
                <a:cs typeface="Arial"/>
              </a:rPr>
              <a:t> por </a:t>
            </a:r>
            <a:r>
              <a:rPr lang="en-GB" sz="1800" dirty="0" err="1">
                <a:latin typeface="Arial"/>
                <a:cs typeface="Arial"/>
              </a:rPr>
              <a:t>rumiantes</a:t>
            </a:r>
            <a:r>
              <a:rPr lang="en-GB" sz="1800" dirty="0">
                <a:latin typeface="Arial"/>
                <a:cs typeface="Arial"/>
              </a:rPr>
              <a:t>  (por </a:t>
            </a:r>
            <a:r>
              <a:rPr lang="en-GB" sz="1800" dirty="0" err="1">
                <a:latin typeface="Arial"/>
                <a:cs typeface="Arial"/>
              </a:rPr>
              <a:t>ejemplo</a:t>
            </a:r>
            <a:r>
              <a:rPr lang="en-GB" sz="1800" dirty="0">
                <a:latin typeface="Arial"/>
                <a:cs typeface="Arial"/>
              </a:rPr>
              <a:t>, </a:t>
            </a:r>
            <a:r>
              <a:rPr lang="en-GB" sz="1800" dirty="0" err="1">
                <a:latin typeface="Arial"/>
                <a:cs typeface="Arial"/>
              </a:rPr>
              <a:t>ovejas</a:t>
            </a:r>
            <a:r>
              <a:rPr lang="en-GB" sz="1800" dirty="0">
                <a:latin typeface="Arial"/>
                <a:cs typeface="Arial"/>
              </a:rPr>
              <a:t> y </a:t>
            </a:r>
            <a:r>
              <a:rPr lang="en-GB" sz="1800" dirty="0" err="1">
                <a:latin typeface="Arial"/>
                <a:cs typeface="Arial"/>
              </a:rPr>
              <a:t>cabras</a:t>
            </a:r>
            <a:r>
              <a:rPr lang="en-GB" sz="1800" dirty="0">
                <a:latin typeface="Arial"/>
                <a:cs typeface="Arial"/>
              </a:rPr>
              <a:t>) </a:t>
            </a:r>
            <a:r>
              <a:rPr lang="en-GB" sz="1800" dirty="0" err="1">
                <a:latin typeface="Arial"/>
                <a:cs typeface="Arial"/>
              </a:rPr>
              <a:t>pastando</a:t>
            </a:r>
            <a:r>
              <a:rPr lang="en-GB" sz="1800" dirty="0">
                <a:latin typeface="Arial"/>
                <a:cs typeface="Arial"/>
              </a:rPr>
              <a:t> en </a:t>
            </a:r>
            <a:r>
              <a:rPr lang="en-GB" sz="1800" dirty="0" err="1">
                <a:latin typeface="Arial"/>
                <a:cs typeface="Arial"/>
              </a:rPr>
              <a:t>pastizales</a:t>
            </a:r>
            <a:r>
              <a:rPr lang="en-GB" sz="1800" dirty="0">
                <a:latin typeface="Arial"/>
                <a:cs typeface="Arial"/>
              </a:rPr>
              <a:t> de </a:t>
            </a:r>
            <a:r>
              <a:rPr lang="en-GB" sz="1800" dirty="0" err="1">
                <a:latin typeface="Arial"/>
                <a:cs typeface="Arial"/>
              </a:rPr>
              <a:t>herbáceas</a:t>
            </a:r>
            <a:r>
              <a:rPr lang="en-GB" sz="1800" dirty="0">
                <a:latin typeface="Arial"/>
                <a:cs typeface="Arial"/>
              </a:rPr>
              <a:t>, a menudo en zonas de </a:t>
            </a:r>
            <a:r>
              <a:rPr lang="en-GB" sz="1800" dirty="0" err="1">
                <a:latin typeface="Arial"/>
                <a:cs typeface="Arial"/>
              </a:rPr>
              <a:t>acceso</a:t>
            </a:r>
            <a:r>
              <a:rPr lang="en-GB" sz="1800" dirty="0">
                <a:latin typeface="Arial"/>
                <a:cs typeface="Arial"/>
              </a:rPr>
              <a:t> libre y con </a:t>
            </a:r>
            <a:r>
              <a:rPr lang="en-GB" sz="1800" dirty="0" err="1">
                <a:latin typeface="Arial"/>
                <a:cs typeface="Arial"/>
              </a:rPr>
              <a:t>movilidad</a:t>
            </a:r>
            <a:r>
              <a:rPr lang="en-GB" sz="1800" dirty="0">
                <a:latin typeface="Arial"/>
                <a:cs typeface="Arial"/>
              </a:rPr>
              <a:t>. Los </a:t>
            </a:r>
            <a:r>
              <a:rPr lang="en-GB" sz="1800" dirty="0" err="1">
                <a:latin typeface="Arial"/>
                <a:cs typeface="Arial"/>
              </a:rPr>
              <a:t>sistemas</a:t>
            </a:r>
            <a:r>
              <a:rPr lang="en-GB" sz="1800" dirty="0">
                <a:latin typeface="Arial"/>
                <a:cs typeface="Arial"/>
              </a:rPr>
              <a:t> de </a:t>
            </a:r>
            <a:r>
              <a:rPr lang="en-GB" sz="1800" dirty="0" err="1">
                <a:latin typeface="Arial"/>
                <a:cs typeface="Arial"/>
              </a:rPr>
              <a:t>pastoreo</a:t>
            </a:r>
            <a:r>
              <a:rPr lang="en-GB" sz="1800" dirty="0">
                <a:latin typeface="Arial"/>
                <a:cs typeface="Arial"/>
              </a:rPr>
              <a:t> </a:t>
            </a:r>
            <a:r>
              <a:rPr lang="en-GB" sz="1800" dirty="0" err="1">
                <a:latin typeface="Arial"/>
                <a:cs typeface="Arial"/>
              </a:rPr>
              <a:t>pueden</a:t>
            </a:r>
            <a:r>
              <a:rPr lang="en-GB" sz="1800" dirty="0">
                <a:latin typeface="Arial"/>
                <a:cs typeface="Arial"/>
              </a:rPr>
              <a:t> ser:</a:t>
            </a:r>
          </a:p>
          <a:p>
            <a:pPr lvl="1" algn="just">
              <a:buAutoNum type="alphaLcParenR"/>
            </a:pPr>
            <a:r>
              <a:rPr lang="en-GB" sz="1600" dirty="0" err="1">
                <a:solidFill>
                  <a:schemeClr val="accent3">
                    <a:lumMod val="50000"/>
                  </a:schemeClr>
                </a:solidFill>
                <a:latin typeface="Arial"/>
                <a:cs typeface="Arial"/>
              </a:rPr>
              <a:t>Nómadas</a:t>
            </a:r>
            <a:r>
              <a:rPr lang="en-GB" sz="1600" dirty="0">
                <a:solidFill>
                  <a:schemeClr val="accent3">
                    <a:lumMod val="50000"/>
                  </a:schemeClr>
                </a:solidFill>
                <a:latin typeface="Arial"/>
                <a:cs typeface="Arial"/>
              </a:rPr>
              <a:t>; </a:t>
            </a:r>
            <a:endParaRPr lang="en-GB" sz="1600" dirty="0">
              <a:solidFill>
                <a:schemeClr val="accent3">
                  <a:lumMod val="50000"/>
                </a:schemeClr>
              </a:solidFill>
            </a:endParaRPr>
          </a:p>
          <a:p>
            <a:pPr lvl="1" algn="just">
              <a:buAutoNum type="alphaLcParenR"/>
            </a:pPr>
            <a:r>
              <a:rPr lang="en-GB" sz="1600" dirty="0">
                <a:solidFill>
                  <a:schemeClr val="accent3">
                    <a:lumMod val="50000"/>
                  </a:schemeClr>
                </a:solidFill>
                <a:latin typeface="Arial"/>
                <a:cs typeface="Arial"/>
              </a:rPr>
              <a:t>Semi </a:t>
            </a:r>
            <a:r>
              <a:rPr lang="en-GB" sz="1600" dirty="0" err="1">
                <a:solidFill>
                  <a:schemeClr val="accent3">
                    <a:lumMod val="50000"/>
                  </a:schemeClr>
                </a:solidFill>
                <a:latin typeface="Arial"/>
                <a:cs typeface="Arial"/>
              </a:rPr>
              <a:t>nómadas</a:t>
            </a:r>
            <a:r>
              <a:rPr lang="en-GB" sz="1600" dirty="0">
                <a:solidFill>
                  <a:schemeClr val="accent3">
                    <a:lumMod val="50000"/>
                  </a:schemeClr>
                </a:solidFill>
                <a:latin typeface="Arial"/>
                <a:cs typeface="Arial"/>
              </a:rPr>
              <a:t> o </a:t>
            </a:r>
            <a:r>
              <a:rPr lang="en-GB" sz="1600" dirty="0" err="1">
                <a:solidFill>
                  <a:schemeClr val="accent3">
                    <a:lumMod val="50000"/>
                  </a:schemeClr>
                </a:solidFill>
                <a:latin typeface="Arial"/>
                <a:cs typeface="Arial"/>
              </a:rPr>
              <a:t>transhumantes</a:t>
            </a:r>
            <a:r>
              <a:rPr lang="en-GB" sz="1600" dirty="0">
                <a:solidFill>
                  <a:schemeClr val="accent3">
                    <a:lumMod val="50000"/>
                  </a:schemeClr>
                </a:solidFill>
                <a:latin typeface="Arial"/>
                <a:cs typeface="Arial"/>
              </a:rPr>
              <a:t>;</a:t>
            </a:r>
          </a:p>
          <a:p>
            <a:pPr lvl="1" algn="just">
              <a:buAutoNum type="alphaLcParenR"/>
            </a:pPr>
            <a:r>
              <a:rPr lang="en-GB" sz="1600" dirty="0" err="1">
                <a:solidFill>
                  <a:schemeClr val="accent3">
                    <a:lumMod val="50000"/>
                  </a:schemeClr>
                </a:solidFill>
                <a:latin typeface="Arial"/>
                <a:cs typeface="Arial"/>
              </a:rPr>
              <a:t>Sedentarios</a:t>
            </a:r>
            <a:r>
              <a:rPr lang="en-GB" sz="1600" dirty="0">
                <a:solidFill>
                  <a:schemeClr val="accent3">
                    <a:lumMod val="50000"/>
                  </a:schemeClr>
                </a:solidFill>
                <a:latin typeface="Arial"/>
                <a:cs typeface="Arial"/>
              </a:rPr>
              <a:t>;</a:t>
            </a:r>
          </a:p>
          <a:p>
            <a:pPr marL="457200" lvl="1" indent="0" algn="just">
              <a:buNone/>
            </a:pPr>
            <a:endParaRPr lang="pt-PT" sz="1400" dirty="0"/>
          </a:p>
          <a:p>
            <a:pPr algn="just"/>
            <a:r>
              <a:rPr lang="en-GB" sz="1800" b="1" dirty="0">
                <a:latin typeface="Arial"/>
                <a:cs typeface="Arial"/>
              </a:rPr>
              <a:t>Sistemas </a:t>
            </a:r>
            <a:r>
              <a:rPr lang="en-GB" sz="1800" b="1" dirty="0" err="1">
                <a:latin typeface="Arial"/>
                <a:cs typeface="Arial"/>
              </a:rPr>
              <a:t>mixtos</a:t>
            </a:r>
            <a:r>
              <a:rPr lang="en-GB" sz="1800" b="1" dirty="0">
                <a:latin typeface="Arial"/>
                <a:cs typeface="Arial"/>
              </a:rPr>
              <a:t> –  </a:t>
            </a:r>
            <a:r>
              <a:rPr lang="en-GB" sz="1800" dirty="0" err="1">
                <a:latin typeface="Arial"/>
                <a:cs typeface="Arial"/>
              </a:rPr>
              <a:t>caracterizados</a:t>
            </a:r>
            <a:r>
              <a:rPr lang="en-GB" sz="1800" dirty="0">
                <a:latin typeface="Arial"/>
                <a:cs typeface="Arial"/>
              </a:rPr>
              <a:t> por </a:t>
            </a:r>
            <a:r>
              <a:rPr lang="en-GB" sz="1800" dirty="0" err="1">
                <a:latin typeface="Arial"/>
                <a:cs typeface="Arial"/>
              </a:rPr>
              <a:t>contar</a:t>
            </a:r>
            <a:r>
              <a:rPr lang="en-GB" sz="1800" dirty="0">
                <a:latin typeface="Arial"/>
                <a:cs typeface="Arial"/>
              </a:rPr>
              <a:t> con </a:t>
            </a:r>
            <a:r>
              <a:rPr lang="en-GB" sz="1800" dirty="0" err="1">
                <a:latin typeface="Arial"/>
                <a:cs typeface="Arial"/>
              </a:rPr>
              <a:t>actividades</a:t>
            </a:r>
            <a:r>
              <a:rPr lang="en-GB" sz="1800" dirty="0">
                <a:latin typeface="Arial"/>
                <a:cs typeface="Arial"/>
              </a:rPr>
              <a:t> que </a:t>
            </a:r>
            <a:r>
              <a:rPr lang="en-GB" sz="1800" dirty="0" err="1">
                <a:latin typeface="Arial"/>
                <a:cs typeface="Arial"/>
              </a:rPr>
              <a:t>conectan</a:t>
            </a:r>
            <a:r>
              <a:rPr lang="en-GB" sz="1800" dirty="0">
                <a:latin typeface="Arial"/>
                <a:cs typeface="Arial"/>
              </a:rPr>
              <a:t> la </a:t>
            </a:r>
            <a:r>
              <a:rPr lang="en-GB" sz="1800" dirty="0" err="1">
                <a:latin typeface="Arial"/>
                <a:cs typeface="Arial"/>
              </a:rPr>
              <a:t>ganadería</a:t>
            </a:r>
            <a:r>
              <a:rPr lang="en-GB" sz="1800" dirty="0">
                <a:latin typeface="Arial"/>
                <a:cs typeface="Arial"/>
              </a:rPr>
              <a:t> con la </a:t>
            </a:r>
            <a:r>
              <a:rPr lang="en-GB" sz="1800" dirty="0" err="1">
                <a:latin typeface="Arial"/>
                <a:cs typeface="Arial"/>
              </a:rPr>
              <a:t>producción</a:t>
            </a:r>
            <a:r>
              <a:rPr lang="en-GB" sz="1800" dirty="0">
                <a:latin typeface="Arial"/>
                <a:cs typeface="Arial"/>
              </a:rPr>
              <a:t> </a:t>
            </a:r>
            <a:r>
              <a:rPr lang="en-GB" sz="1800" dirty="0" err="1">
                <a:latin typeface="Arial"/>
                <a:cs typeface="Arial"/>
              </a:rPr>
              <a:t>agrícola</a:t>
            </a:r>
            <a:r>
              <a:rPr lang="en-GB" sz="1800" dirty="0">
                <a:latin typeface="Arial"/>
                <a:cs typeface="Arial"/>
              </a:rPr>
              <a:t>  </a:t>
            </a:r>
            <a:endParaRPr lang="en-GB" sz="1800" dirty="0"/>
          </a:p>
          <a:p>
            <a:pPr lvl="0" algn="just"/>
            <a:endParaRPr lang="en-GB" sz="1800" b="1" dirty="0"/>
          </a:p>
          <a:p>
            <a:pPr algn="just"/>
            <a:r>
              <a:rPr lang="en-GB" sz="1800" b="1" dirty="0">
                <a:latin typeface="Arial"/>
                <a:cs typeface="Arial"/>
              </a:rPr>
              <a:t>Sistemas </a:t>
            </a:r>
            <a:r>
              <a:rPr lang="en-GB" sz="1800" b="1" dirty="0" err="1">
                <a:latin typeface="Arial"/>
                <a:cs typeface="Arial"/>
              </a:rPr>
              <a:t>industiales</a:t>
            </a:r>
            <a:r>
              <a:rPr lang="en-GB" sz="1800" b="1" dirty="0">
                <a:latin typeface="Arial"/>
                <a:cs typeface="Arial"/>
              </a:rPr>
              <a:t> – </a:t>
            </a:r>
            <a:r>
              <a:rPr lang="en-GB" sz="1800" dirty="0" err="1">
                <a:latin typeface="Arial"/>
                <a:cs typeface="Arial"/>
              </a:rPr>
              <a:t>caracterizados</a:t>
            </a:r>
            <a:r>
              <a:rPr lang="en-GB" sz="1800" dirty="0">
                <a:latin typeface="Arial"/>
                <a:cs typeface="Arial"/>
              </a:rPr>
              <a:t> por una </a:t>
            </a:r>
            <a:r>
              <a:rPr lang="en-GB" sz="1800" dirty="0" err="1">
                <a:latin typeface="Arial"/>
                <a:cs typeface="Arial"/>
              </a:rPr>
              <a:t>ganadería</a:t>
            </a:r>
            <a:r>
              <a:rPr lang="en-GB" sz="1800" dirty="0">
                <a:latin typeface="Arial"/>
                <a:cs typeface="Arial"/>
              </a:rPr>
              <a:t> </a:t>
            </a:r>
            <a:r>
              <a:rPr lang="en-GB" sz="1800" dirty="0" err="1">
                <a:latin typeface="Arial"/>
                <a:cs typeface="Arial"/>
              </a:rPr>
              <a:t>intensiva</a:t>
            </a:r>
            <a:r>
              <a:rPr lang="en-GB" sz="1800" dirty="0">
                <a:latin typeface="Arial"/>
                <a:cs typeface="Arial"/>
              </a:rPr>
              <a:t> en la que al </a:t>
            </a:r>
            <a:r>
              <a:rPr lang="en-GB" sz="1800" dirty="0" err="1">
                <a:latin typeface="Arial"/>
                <a:cs typeface="Arial"/>
              </a:rPr>
              <a:t>menos</a:t>
            </a:r>
            <a:r>
              <a:rPr lang="en-GB" sz="1800" dirty="0">
                <a:latin typeface="Arial"/>
                <a:cs typeface="Arial"/>
              </a:rPr>
              <a:t> el 90% de la </a:t>
            </a:r>
            <a:r>
              <a:rPr lang="en-GB" sz="1800" dirty="0" err="1">
                <a:latin typeface="Arial"/>
                <a:cs typeface="Arial"/>
              </a:rPr>
              <a:t>materia</a:t>
            </a:r>
            <a:r>
              <a:rPr lang="en-GB" sz="1800" dirty="0">
                <a:latin typeface="Arial"/>
                <a:cs typeface="Arial"/>
              </a:rPr>
              <a:t> </a:t>
            </a:r>
            <a:r>
              <a:rPr lang="en-GB" sz="1800" dirty="0" err="1">
                <a:latin typeface="Arial"/>
                <a:cs typeface="Arial"/>
              </a:rPr>
              <a:t>seca</a:t>
            </a:r>
            <a:r>
              <a:rPr lang="en-GB" sz="1800" dirty="0">
                <a:latin typeface="Arial"/>
                <a:cs typeface="Arial"/>
              </a:rPr>
              <a:t> del </a:t>
            </a:r>
            <a:r>
              <a:rPr lang="en-GB" sz="1800" dirty="0" err="1">
                <a:latin typeface="Arial"/>
                <a:cs typeface="Arial"/>
              </a:rPr>
              <a:t>alimento</a:t>
            </a:r>
            <a:r>
              <a:rPr lang="en-GB" sz="1800" dirty="0">
                <a:latin typeface="Arial"/>
                <a:cs typeface="Arial"/>
              </a:rPr>
              <a:t> del animal se produce </a:t>
            </a:r>
            <a:r>
              <a:rPr lang="en-GB" sz="1800" dirty="0" err="1">
                <a:latin typeface="Arial"/>
                <a:cs typeface="Arial"/>
              </a:rPr>
              <a:t>fuera</a:t>
            </a:r>
            <a:r>
              <a:rPr lang="en-GB" sz="1800" dirty="0">
                <a:latin typeface="Arial"/>
                <a:cs typeface="Arial"/>
              </a:rPr>
              <a:t> de la </a:t>
            </a:r>
            <a:r>
              <a:rPr lang="en-GB" sz="1800" dirty="0" err="1">
                <a:latin typeface="Arial"/>
                <a:cs typeface="Arial"/>
              </a:rPr>
              <a:t>granja</a:t>
            </a:r>
            <a:r>
              <a:rPr lang="en-GB" sz="1800" dirty="0">
                <a:latin typeface="Arial"/>
                <a:cs typeface="Arial"/>
              </a:rPr>
              <a:t>. </a:t>
            </a:r>
          </a:p>
          <a:p>
            <a:pPr marL="457200" indent="0" algn="just">
              <a:buNone/>
            </a:pPr>
            <a:endParaRPr lang="pt-PT" dirty="0"/>
          </a:p>
          <a:p>
            <a:pPr marL="800100" algn="just"/>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3</a:t>
            </a:fld>
            <a:endParaRPr lang="de-DE" dirty="0"/>
          </a:p>
        </p:txBody>
      </p:sp>
      <p:sp>
        <p:nvSpPr>
          <p:cNvPr id="2" name="Rectangle 1"/>
          <p:cNvSpPr/>
          <p:nvPr/>
        </p:nvSpPr>
        <p:spPr>
          <a:xfrm>
            <a:off x="360000" y="1440000"/>
            <a:ext cx="8424000" cy="6463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nchor="t">
            <a:spAutoFit/>
          </a:bodyPr>
          <a:lstStyle/>
          <a:p>
            <a:pPr algn="just"/>
            <a:r>
              <a:rPr lang="en-US" dirty="0">
                <a:solidFill>
                  <a:schemeClr val="bg1"/>
                </a:solidFill>
              </a:rPr>
              <a:t>‘Sistemas </a:t>
            </a:r>
            <a:r>
              <a:rPr lang="en-US" dirty="0" err="1">
                <a:solidFill>
                  <a:schemeClr val="bg1"/>
                </a:solidFill>
              </a:rPr>
              <a:t>ganaderos</a:t>
            </a:r>
            <a:r>
              <a:rPr lang="en-US" dirty="0">
                <a:solidFill>
                  <a:schemeClr val="bg1"/>
                </a:solidFill>
              </a:rPr>
              <a:t>’ (FAO 2017) - </a:t>
            </a:r>
            <a:r>
              <a:rPr lang="es" dirty="0">
                <a:latin typeface="Calibri"/>
                <a:cs typeface="Calibri"/>
              </a:rPr>
              <a:t>Prácticas involucradas en el proceso de cría de ganado en una explotación específica y sus características generales</a:t>
            </a:r>
            <a:r>
              <a:rPr lang="en-US" dirty="0">
                <a:solidFill>
                  <a:schemeClr val="bg1"/>
                </a:solidFill>
              </a:rPr>
              <a:t>. </a:t>
            </a:r>
            <a:endParaRPr lang="en-US" dirty="0">
              <a:solidFill>
                <a:schemeClr val="bg1"/>
              </a:solidFill>
              <a:cs typeface="Calibri"/>
            </a:endParaRPr>
          </a:p>
        </p:txBody>
      </p:sp>
      <p:grpSp>
        <p:nvGrpSpPr>
          <p:cNvPr id="6" name="Grupo 5"/>
          <p:cNvGrpSpPr/>
          <p:nvPr/>
        </p:nvGrpSpPr>
        <p:grpSpPr>
          <a:xfrm>
            <a:off x="6228184" y="6381328"/>
            <a:ext cx="1628348" cy="432048"/>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1234237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4</a:t>
            </a:fld>
            <a:endParaRPr lang="en-GB"/>
          </a:p>
        </p:txBody>
      </p:sp>
      <p:sp>
        <p:nvSpPr>
          <p:cNvPr id="13" name="Inhaltsplatzhalter 4"/>
          <p:cNvSpPr>
            <a:spLocks noGrp="1"/>
          </p:cNvSpPr>
          <p:nvPr>
            <p:ph idx="1"/>
          </p:nvPr>
        </p:nvSpPr>
        <p:spPr>
          <a:xfrm>
            <a:off x="360000" y="1440000"/>
            <a:ext cx="8424000" cy="4680000"/>
          </a:xfrm>
        </p:spPr>
        <p:txBody>
          <a:bodyPr vert="horz" lIns="91440" tIns="45720" rIns="91440" bIns="45720" rtlCol="0" anchor="t">
            <a:normAutofit/>
          </a:bodyPr>
          <a:lstStyle/>
          <a:p>
            <a:pPr marL="0" indent="0" algn="just">
              <a:buNone/>
            </a:pPr>
            <a:r>
              <a:rPr lang="en-GB" sz="2000" b="1" dirty="0">
                <a:latin typeface="Arial"/>
                <a:cs typeface="Arial"/>
              </a:rPr>
              <a:t>A </a:t>
            </a:r>
            <a:r>
              <a:rPr lang="en-GB" sz="2000" b="1" dirty="0" err="1">
                <a:latin typeface="Arial"/>
                <a:cs typeface="Arial"/>
              </a:rPr>
              <a:t>escala</a:t>
            </a:r>
            <a:r>
              <a:rPr lang="en-GB" sz="2000" b="1" dirty="0">
                <a:latin typeface="Arial"/>
                <a:cs typeface="Arial"/>
              </a:rPr>
              <a:t> global</a:t>
            </a:r>
            <a:endParaRPr lang="en-GB" sz="2000" b="1" dirty="0"/>
          </a:p>
          <a:p>
            <a:pPr marL="0" indent="0" algn="just">
              <a:buNone/>
            </a:pPr>
            <a:r>
              <a:rPr lang="en-GB" sz="1800" dirty="0">
                <a:solidFill>
                  <a:srgbClr val="58534A"/>
                </a:solidFill>
                <a:latin typeface="Arial"/>
                <a:cs typeface="Arial"/>
              </a:rPr>
              <a:t>En las </a:t>
            </a:r>
            <a:r>
              <a:rPr lang="en-GB" sz="1800" err="1">
                <a:solidFill>
                  <a:srgbClr val="58534A"/>
                </a:solidFill>
                <a:latin typeface="Arial"/>
                <a:cs typeface="Arial"/>
              </a:rPr>
              <a:t>próximas</a:t>
            </a:r>
            <a:r>
              <a:rPr lang="en-GB" sz="1800" dirty="0">
                <a:solidFill>
                  <a:srgbClr val="58534A"/>
                </a:solidFill>
                <a:latin typeface="Arial"/>
                <a:cs typeface="Arial"/>
              </a:rPr>
              <a:t> </a:t>
            </a:r>
            <a:r>
              <a:rPr lang="en-GB" sz="1800" err="1">
                <a:solidFill>
                  <a:srgbClr val="58534A"/>
                </a:solidFill>
                <a:latin typeface="Arial"/>
                <a:cs typeface="Arial"/>
              </a:rPr>
              <a:t>décadas</a:t>
            </a:r>
            <a:r>
              <a:rPr lang="en-GB" sz="1800" dirty="0">
                <a:solidFill>
                  <a:srgbClr val="58534A"/>
                </a:solidFill>
                <a:latin typeface="Arial"/>
                <a:cs typeface="Arial"/>
              </a:rPr>
              <a:t> se </a:t>
            </a:r>
            <a:r>
              <a:rPr lang="en-GB" sz="1800" err="1">
                <a:solidFill>
                  <a:srgbClr val="58534A"/>
                </a:solidFill>
                <a:latin typeface="Arial"/>
                <a:cs typeface="Arial"/>
              </a:rPr>
              <a:t>espera</a:t>
            </a:r>
            <a:r>
              <a:rPr lang="en-GB" sz="1800" dirty="0">
                <a:solidFill>
                  <a:srgbClr val="58534A"/>
                </a:solidFill>
                <a:latin typeface="Arial"/>
                <a:cs typeface="Arial"/>
              </a:rPr>
              <a:t> que </a:t>
            </a:r>
            <a:r>
              <a:rPr lang="en-GB" sz="2000" b="1" err="1">
                <a:solidFill>
                  <a:schemeClr val="tx1"/>
                </a:solidFill>
                <a:latin typeface="Arial"/>
                <a:cs typeface="Arial"/>
              </a:rPr>
              <a:t>aumente</a:t>
            </a:r>
            <a:r>
              <a:rPr lang="en-GB" sz="2000" b="1" dirty="0">
                <a:solidFill>
                  <a:schemeClr val="tx1"/>
                </a:solidFill>
                <a:latin typeface="Arial"/>
                <a:cs typeface="Arial"/>
              </a:rPr>
              <a:t> la </a:t>
            </a:r>
            <a:r>
              <a:rPr lang="en-GB" sz="2000" b="1" err="1">
                <a:solidFill>
                  <a:schemeClr val="tx1"/>
                </a:solidFill>
                <a:latin typeface="Arial"/>
                <a:cs typeface="Arial"/>
              </a:rPr>
              <a:t>demanda</a:t>
            </a:r>
            <a:r>
              <a:rPr lang="en-GB" sz="1800" dirty="0">
                <a:solidFill>
                  <a:srgbClr val="58534A"/>
                </a:solidFill>
                <a:latin typeface="Arial"/>
                <a:cs typeface="Arial"/>
              </a:rPr>
              <a:t> de la </a:t>
            </a:r>
            <a:r>
              <a:rPr lang="en-GB" sz="1800" err="1">
                <a:solidFill>
                  <a:srgbClr val="58534A"/>
                </a:solidFill>
                <a:latin typeface="Arial"/>
                <a:cs typeface="Arial"/>
              </a:rPr>
              <a:t>producción</a:t>
            </a:r>
            <a:r>
              <a:rPr lang="en-GB" sz="1800" dirty="0">
                <a:solidFill>
                  <a:srgbClr val="58534A"/>
                </a:solidFill>
                <a:latin typeface="Arial"/>
                <a:cs typeface="Arial"/>
              </a:rPr>
              <a:t> </a:t>
            </a:r>
            <a:r>
              <a:rPr lang="en-GB" sz="1800" err="1">
                <a:solidFill>
                  <a:srgbClr val="58534A"/>
                </a:solidFill>
                <a:latin typeface="Arial"/>
                <a:cs typeface="Arial"/>
              </a:rPr>
              <a:t>ganadera</a:t>
            </a:r>
            <a:r>
              <a:rPr lang="en-GB" sz="1800" dirty="0">
                <a:solidFill>
                  <a:srgbClr val="58534A"/>
                </a:solidFill>
                <a:latin typeface="Arial"/>
                <a:cs typeface="Arial"/>
              </a:rPr>
              <a:t>. </a:t>
            </a:r>
            <a:r>
              <a:rPr lang="en-GB" sz="1800" dirty="0">
                <a:latin typeface="Arial"/>
                <a:cs typeface="Arial"/>
              </a:rPr>
              <a:t>Como </a:t>
            </a:r>
            <a:r>
              <a:rPr lang="en-GB" sz="1800" err="1">
                <a:latin typeface="Arial"/>
                <a:cs typeface="Arial"/>
              </a:rPr>
              <a:t>consecuencia,se</a:t>
            </a:r>
            <a:r>
              <a:rPr lang="en-GB" sz="1800" dirty="0">
                <a:latin typeface="Arial"/>
                <a:cs typeface="Arial"/>
              </a:rPr>
              <a:t> </a:t>
            </a:r>
            <a:r>
              <a:rPr lang="en-GB" sz="1800" err="1">
                <a:latin typeface="Arial"/>
                <a:cs typeface="Arial"/>
              </a:rPr>
              <a:t>espera</a:t>
            </a:r>
            <a:r>
              <a:rPr lang="en-GB" sz="1800" dirty="0">
                <a:latin typeface="Arial"/>
                <a:cs typeface="Arial"/>
              </a:rPr>
              <a:t> que </a:t>
            </a:r>
            <a:r>
              <a:rPr lang="en-GB" sz="1800" err="1">
                <a:latin typeface="Arial"/>
                <a:cs typeface="Arial"/>
              </a:rPr>
              <a:t>también</a:t>
            </a:r>
            <a:r>
              <a:rPr lang="en-GB" sz="1800" dirty="0">
                <a:latin typeface="Arial"/>
                <a:cs typeface="Arial"/>
              </a:rPr>
              <a:t> </a:t>
            </a:r>
            <a:r>
              <a:rPr lang="en-GB" sz="1800" err="1">
                <a:latin typeface="Arial"/>
                <a:cs typeface="Arial"/>
              </a:rPr>
              <a:t>aumente</a:t>
            </a:r>
            <a:r>
              <a:rPr lang="en-GB" sz="1800" dirty="0">
                <a:latin typeface="Arial"/>
                <a:cs typeface="Arial"/>
              </a:rPr>
              <a:t> la </a:t>
            </a:r>
            <a:r>
              <a:rPr lang="en-GB" sz="1800" b="1" err="1">
                <a:solidFill>
                  <a:schemeClr val="accent3">
                    <a:lumMod val="50000"/>
                  </a:schemeClr>
                </a:solidFill>
                <a:latin typeface="Arial"/>
                <a:cs typeface="Arial"/>
              </a:rPr>
              <a:t>presión</a:t>
            </a:r>
            <a:r>
              <a:rPr lang="en-GB" sz="1800" b="1" dirty="0">
                <a:solidFill>
                  <a:schemeClr val="accent3">
                    <a:lumMod val="50000"/>
                  </a:schemeClr>
                </a:solidFill>
                <a:latin typeface="Arial"/>
                <a:cs typeface="Arial"/>
              </a:rPr>
              <a:t> </a:t>
            </a:r>
            <a:r>
              <a:rPr lang="en-GB" sz="1800" b="1" err="1">
                <a:solidFill>
                  <a:schemeClr val="accent3">
                    <a:lumMod val="50000"/>
                  </a:schemeClr>
                </a:solidFill>
                <a:latin typeface="Arial"/>
                <a:cs typeface="Arial"/>
              </a:rPr>
              <a:t>sobre</a:t>
            </a:r>
            <a:r>
              <a:rPr lang="en-GB" sz="1800" b="1" dirty="0">
                <a:solidFill>
                  <a:schemeClr val="accent3">
                    <a:lumMod val="50000"/>
                  </a:schemeClr>
                </a:solidFill>
                <a:latin typeface="Arial"/>
                <a:cs typeface="Arial"/>
              </a:rPr>
              <a:t> los </a:t>
            </a:r>
            <a:r>
              <a:rPr lang="en-GB" sz="1800" b="1" err="1">
                <a:solidFill>
                  <a:schemeClr val="accent3">
                    <a:lumMod val="50000"/>
                  </a:schemeClr>
                </a:solidFill>
                <a:latin typeface="Arial"/>
                <a:cs typeface="Arial"/>
              </a:rPr>
              <a:t>recursos</a:t>
            </a:r>
            <a:r>
              <a:rPr lang="en-GB" sz="1800" b="1" dirty="0">
                <a:solidFill>
                  <a:schemeClr val="accent3">
                    <a:lumMod val="50000"/>
                  </a:schemeClr>
                </a:solidFill>
                <a:latin typeface="Arial"/>
                <a:cs typeface="Arial"/>
              </a:rPr>
              <a:t> del </a:t>
            </a:r>
            <a:r>
              <a:rPr lang="en-GB" sz="1800" b="1" err="1">
                <a:solidFill>
                  <a:schemeClr val="accent3">
                    <a:lumMod val="50000"/>
                  </a:schemeClr>
                </a:solidFill>
                <a:latin typeface="Arial"/>
                <a:cs typeface="Arial"/>
              </a:rPr>
              <a:t>territorio</a:t>
            </a:r>
            <a:r>
              <a:rPr lang="en-GB" sz="1800" dirty="0">
                <a:latin typeface="Arial"/>
                <a:cs typeface="Arial"/>
              </a:rPr>
              <a:t> </a:t>
            </a:r>
            <a:r>
              <a:rPr lang="en-GB" sz="1400" dirty="0">
                <a:latin typeface="Arial"/>
                <a:cs typeface="Arial"/>
              </a:rPr>
              <a:t>(McMichael et al. 2007). </a:t>
            </a:r>
            <a:endParaRPr lang="en-GB" sz="1800"/>
          </a:p>
          <a:p>
            <a:pPr marL="0" indent="0" algn="just">
              <a:buNone/>
            </a:pPr>
            <a:endParaRPr lang="en-GB" sz="1800" dirty="0"/>
          </a:p>
          <a:p>
            <a:pPr marL="0" indent="0" algn="just">
              <a:buNone/>
            </a:pPr>
            <a:endParaRPr lang="en-GB" sz="1800" dirty="0"/>
          </a:p>
          <a:p>
            <a:pPr marL="0" indent="0" algn="just">
              <a:buNone/>
            </a:pPr>
            <a:endParaRPr lang="en-GB" sz="1800" dirty="0"/>
          </a:p>
          <a:p>
            <a:pPr marL="0" indent="0" algn="just">
              <a:buNone/>
            </a:pPr>
            <a:endParaRPr lang="en-GB" sz="1800" dirty="0"/>
          </a:p>
          <a:p>
            <a:pPr marL="0" indent="0" algn="just">
              <a:buNone/>
            </a:pPr>
            <a:r>
              <a:rPr lang="en-GB" sz="1800" dirty="0">
                <a:latin typeface="Arial"/>
                <a:cs typeface="Arial"/>
              </a:rPr>
              <a:t>El sector de la </a:t>
            </a:r>
            <a:r>
              <a:rPr lang="en-GB" sz="1800" err="1">
                <a:latin typeface="Arial"/>
                <a:cs typeface="Arial"/>
              </a:rPr>
              <a:t>producción</a:t>
            </a:r>
            <a:r>
              <a:rPr lang="en-GB" sz="1800" dirty="0">
                <a:latin typeface="Arial"/>
                <a:cs typeface="Arial"/>
              </a:rPr>
              <a:t> </a:t>
            </a:r>
            <a:r>
              <a:rPr lang="en-GB" sz="1800" err="1">
                <a:latin typeface="Arial"/>
                <a:cs typeface="Arial"/>
              </a:rPr>
              <a:t>ganadera</a:t>
            </a:r>
            <a:r>
              <a:rPr lang="en-GB" sz="1800" dirty="0">
                <a:latin typeface="Arial"/>
                <a:cs typeface="Arial"/>
              </a:rPr>
              <a:t> el </a:t>
            </a:r>
            <a:r>
              <a:rPr lang="en-GB" sz="1800" b="1" dirty="0">
                <a:solidFill>
                  <a:schemeClr val="tx1"/>
                </a:solidFill>
                <a:latin typeface="Arial"/>
                <a:cs typeface="Arial"/>
              </a:rPr>
              <a:t>mayor </a:t>
            </a:r>
            <a:r>
              <a:rPr lang="en-GB" sz="1800" b="1" err="1">
                <a:solidFill>
                  <a:schemeClr val="tx1"/>
                </a:solidFill>
                <a:latin typeface="Arial"/>
                <a:cs typeface="Arial"/>
              </a:rPr>
              <a:t>consumidor</a:t>
            </a:r>
            <a:r>
              <a:rPr lang="en-GB" sz="1800" b="1" dirty="0">
                <a:solidFill>
                  <a:schemeClr val="tx1"/>
                </a:solidFill>
                <a:latin typeface="Arial"/>
                <a:cs typeface="Arial"/>
              </a:rPr>
              <a:t> </a:t>
            </a:r>
            <a:r>
              <a:rPr lang="en-GB" sz="1800" b="1" err="1">
                <a:solidFill>
                  <a:schemeClr val="tx1"/>
                </a:solidFill>
                <a:latin typeface="Arial"/>
                <a:cs typeface="Arial"/>
              </a:rPr>
              <a:t>mundial</a:t>
            </a:r>
            <a:r>
              <a:rPr lang="en-GB" sz="1800" dirty="0">
                <a:latin typeface="Arial"/>
                <a:cs typeface="Arial"/>
              </a:rPr>
              <a:t> de </a:t>
            </a:r>
            <a:r>
              <a:rPr lang="en-GB" sz="1800" err="1">
                <a:latin typeface="Arial"/>
                <a:cs typeface="Arial"/>
              </a:rPr>
              <a:t>recursos</a:t>
            </a:r>
            <a:r>
              <a:rPr lang="en-GB" sz="1800" dirty="0">
                <a:latin typeface="Arial"/>
                <a:cs typeface="Arial"/>
              </a:rPr>
              <a:t> de la tierra </a:t>
            </a:r>
            <a:r>
              <a:rPr lang="en-GB" sz="1400" dirty="0">
                <a:latin typeface="Arial"/>
                <a:cs typeface="Arial"/>
              </a:rPr>
              <a:t>(</a:t>
            </a:r>
            <a:r>
              <a:rPr lang="en-GB" sz="1400" err="1">
                <a:latin typeface="Arial"/>
                <a:cs typeface="Arial"/>
              </a:rPr>
              <a:t>Monfreda</a:t>
            </a:r>
            <a:r>
              <a:rPr lang="en-GB" sz="1400" dirty="0">
                <a:latin typeface="Arial"/>
                <a:cs typeface="Arial"/>
              </a:rPr>
              <a:t> et al. 2008, </a:t>
            </a:r>
            <a:r>
              <a:rPr lang="en-GB" sz="1400" err="1">
                <a:latin typeface="Arial"/>
                <a:cs typeface="Arial"/>
              </a:rPr>
              <a:t>Ramankutty</a:t>
            </a:r>
            <a:r>
              <a:rPr lang="en-GB" sz="1400" dirty="0">
                <a:latin typeface="Arial"/>
                <a:cs typeface="Arial"/>
              </a:rPr>
              <a:t> et al. 2008, </a:t>
            </a:r>
            <a:r>
              <a:rPr lang="en-GB" sz="1400" err="1">
                <a:latin typeface="Arial"/>
                <a:cs typeface="Arial"/>
              </a:rPr>
              <a:t>Teillard</a:t>
            </a:r>
            <a:r>
              <a:rPr lang="en-GB" sz="1400" dirty="0">
                <a:latin typeface="Arial"/>
                <a:cs typeface="Arial"/>
              </a:rPr>
              <a:t> et al. 2016, FAO 2018b)</a:t>
            </a:r>
            <a:r>
              <a:rPr lang="en-GB" sz="1800" dirty="0">
                <a:latin typeface="Arial"/>
                <a:cs typeface="Arial"/>
              </a:rPr>
              <a:t>:</a:t>
            </a:r>
          </a:p>
          <a:p>
            <a:pPr marL="800100" algn="just"/>
            <a:r>
              <a:rPr lang="en-GB" sz="1800" b="1" dirty="0">
                <a:latin typeface="Arial"/>
                <a:cs typeface="Arial"/>
              </a:rPr>
              <a:t>30%</a:t>
            </a:r>
            <a:r>
              <a:rPr lang="en-GB" sz="1800" dirty="0">
                <a:latin typeface="Arial"/>
                <a:cs typeface="Arial"/>
              </a:rPr>
              <a:t> de la </a:t>
            </a:r>
            <a:r>
              <a:rPr lang="en-GB" sz="1800" b="1" dirty="0" err="1">
                <a:latin typeface="Arial"/>
                <a:cs typeface="Arial"/>
              </a:rPr>
              <a:t>superficie</a:t>
            </a:r>
            <a:r>
              <a:rPr lang="en-GB" sz="1800" b="1" dirty="0">
                <a:latin typeface="Arial"/>
                <a:cs typeface="Arial"/>
              </a:rPr>
              <a:t> </a:t>
            </a:r>
            <a:r>
              <a:rPr lang="en-GB" sz="1800" b="1" dirty="0" err="1">
                <a:latin typeface="Arial"/>
                <a:cs typeface="Arial"/>
              </a:rPr>
              <a:t>terrestre</a:t>
            </a:r>
            <a:r>
              <a:rPr lang="en-GB" sz="1800" dirty="0">
                <a:latin typeface="Arial"/>
                <a:cs typeface="Arial"/>
              </a:rPr>
              <a:t> no </a:t>
            </a:r>
            <a:r>
              <a:rPr lang="en-GB" sz="1800" dirty="0" err="1">
                <a:latin typeface="Arial"/>
                <a:cs typeface="Arial"/>
              </a:rPr>
              <a:t>cubierta</a:t>
            </a:r>
            <a:r>
              <a:rPr lang="en-GB" sz="1800" dirty="0">
                <a:latin typeface="Arial"/>
                <a:cs typeface="Arial"/>
              </a:rPr>
              <a:t> de </a:t>
            </a:r>
            <a:r>
              <a:rPr lang="en-GB" sz="1800" dirty="0" err="1">
                <a:latin typeface="Arial"/>
                <a:cs typeface="Arial"/>
              </a:rPr>
              <a:t>hielo</a:t>
            </a:r>
            <a:r>
              <a:rPr lang="en-GB" sz="1800" dirty="0">
                <a:latin typeface="Arial"/>
                <a:cs typeface="Arial"/>
              </a:rPr>
              <a:t>;</a:t>
            </a:r>
          </a:p>
          <a:p>
            <a:pPr marL="800100" algn="just"/>
            <a:r>
              <a:rPr lang="en-GB" sz="1800" b="1" dirty="0">
                <a:latin typeface="Arial"/>
                <a:cs typeface="Arial"/>
              </a:rPr>
              <a:t>≈ 80% </a:t>
            </a:r>
            <a:r>
              <a:rPr lang="en-GB" sz="1800" dirty="0">
                <a:latin typeface="Arial"/>
                <a:cs typeface="Arial"/>
              </a:rPr>
              <a:t>del total de la </a:t>
            </a:r>
            <a:r>
              <a:rPr lang="en-GB" sz="1800" b="1" dirty="0" err="1">
                <a:latin typeface="Arial"/>
                <a:cs typeface="Arial"/>
              </a:rPr>
              <a:t>superficie</a:t>
            </a:r>
            <a:r>
              <a:rPr lang="en-GB" sz="1800" b="1" dirty="0">
                <a:latin typeface="Arial"/>
                <a:cs typeface="Arial"/>
              </a:rPr>
              <a:t> </a:t>
            </a:r>
            <a:r>
              <a:rPr lang="en-GB" sz="1800" b="1" dirty="0" err="1">
                <a:latin typeface="Arial"/>
                <a:cs typeface="Arial"/>
              </a:rPr>
              <a:t>agraria</a:t>
            </a:r>
            <a:r>
              <a:rPr lang="en-GB" sz="1800" dirty="0">
                <a:latin typeface="Arial"/>
                <a:cs typeface="Arial"/>
              </a:rPr>
              <a:t>;</a:t>
            </a:r>
          </a:p>
          <a:p>
            <a:pPr marL="800100" algn="just"/>
            <a:r>
              <a:rPr lang="en-GB" sz="1800" b="1" dirty="0">
                <a:latin typeface="Arial"/>
                <a:cs typeface="Arial"/>
              </a:rPr>
              <a:t>≈ 8% </a:t>
            </a:r>
            <a:r>
              <a:rPr lang="en-GB" sz="1800" dirty="0">
                <a:latin typeface="Arial"/>
                <a:cs typeface="Arial"/>
              </a:rPr>
              <a:t>del </a:t>
            </a:r>
            <a:r>
              <a:rPr lang="en-GB" sz="1800" b="1" dirty="0" err="1">
                <a:latin typeface="Arial"/>
                <a:cs typeface="Arial"/>
              </a:rPr>
              <a:t>uso</a:t>
            </a:r>
            <a:r>
              <a:rPr lang="en-GB" sz="1800" b="1" dirty="0">
                <a:latin typeface="Arial"/>
                <a:cs typeface="Arial"/>
              </a:rPr>
              <a:t> de </a:t>
            </a:r>
            <a:r>
              <a:rPr lang="en-GB" sz="1800" b="1" dirty="0" err="1">
                <a:latin typeface="Arial"/>
                <a:cs typeface="Arial"/>
              </a:rPr>
              <a:t>agua</a:t>
            </a:r>
            <a:r>
              <a:rPr lang="en-GB" sz="1800" dirty="0">
                <a:latin typeface="Arial"/>
                <a:cs typeface="Arial"/>
              </a:rPr>
              <a:t> </a:t>
            </a:r>
            <a:r>
              <a:rPr lang="en-GB" sz="1800" dirty="0" err="1">
                <a:latin typeface="Arial"/>
                <a:cs typeface="Arial"/>
              </a:rPr>
              <a:t>mundial</a:t>
            </a:r>
            <a:r>
              <a:rPr lang="en-GB" sz="1800" dirty="0">
                <a:latin typeface="Arial"/>
                <a:cs typeface="Arial"/>
              </a:rPr>
              <a:t>. </a:t>
            </a:r>
            <a:endParaRPr lang="en-GB" sz="1800" dirty="0"/>
          </a:p>
        </p:txBody>
      </p:sp>
      <p:sp>
        <p:nvSpPr>
          <p:cNvPr id="15" name="Titel 3"/>
          <p:cNvSpPr>
            <a:spLocks noGrp="1"/>
          </p:cNvSpPr>
          <p:nvPr>
            <p:ph type="title"/>
          </p:nvPr>
        </p:nvSpPr>
        <p:spPr>
          <a:xfrm>
            <a:off x="323528" y="111770"/>
            <a:ext cx="8229600" cy="724942"/>
          </a:xfrm>
        </p:spPr>
        <p:txBody>
          <a:bodyPr>
            <a:normAutofit/>
          </a:bodyPr>
          <a:lstStyle/>
          <a:p>
            <a:pPr marL="457200" indent="-457200"/>
            <a:r>
              <a:rPr lang="de-DE" sz="2400" dirty="0">
                <a:latin typeface="Arial"/>
                <a:cs typeface="Arial"/>
              </a:rPr>
              <a:t>2. </a:t>
            </a:r>
            <a:r>
              <a:rPr lang="de-DE" sz="2400" dirty="0" err="1">
                <a:latin typeface="Arial"/>
                <a:cs typeface="Arial"/>
              </a:rPr>
              <a:t>Sistemas</a:t>
            </a:r>
            <a:r>
              <a:rPr lang="de-DE" sz="2400" dirty="0">
                <a:latin typeface="Arial"/>
                <a:cs typeface="Arial"/>
              </a:rPr>
              <a:t> </a:t>
            </a:r>
            <a:r>
              <a:rPr lang="de-DE" sz="2400" dirty="0" err="1">
                <a:latin typeface="Arial"/>
                <a:cs typeface="Arial"/>
              </a:rPr>
              <a:t>ganaderos</a:t>
            </a:r>
            <a:r>
              <a:rPr lang="de-DE" sz="2400" dirty="0">
                <a:latin typeface="Arial"/>
                <a:cs typeface="Arial"/>
              </a:rPr>
              <a:t> y </a:t>
            </a:r>
            <a:r>
              <a:rPr lang="de-DE" sz="2400" dirty="0" err="1">
                <a:latin typeface="Arial"/>
                <a:cs typeface="Arial"/>
              </a:rPr>
              <a:t>producción</a:t>
            </a:r>
            <a:endParaRPr lang="en-US" sz="2400" dirty="0" err="1"/>
          </a:p>
        </p:txBody>
      </p:sp>
      <p:sp>
        <p:nvSpPr>
          <p:cNvPr id="17" name="Down Arrow 16"/>
          <p:cNvSpPr/>
          <p:nvPr/>
        </p:nvSpPr>
        <p:spPr>
          <a:xfrm rot="10800000">
            <a:off x="3239852" y="2780927"/>
            <a:ext cx="180020" cy="792088"/>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pt-PT"/>
          </a:p>
        </p:txBody>
      </p:sp>
      <p:sp>
        <p:nvSpPr>
          <p:cNvPr id="18" name="TextBox 17"/>
          <p:cNvSpPr txBox="1"/>
          <p:nvPr/>
        </p:nvSpPr>
        <p:spPr>
          <a:xfrm>
            <a:off x="1080000" y="2880000"/>
            <a:ext cx="2088232" cy="92333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nchor="t">
            <a:spAutoFit/>
          </a:bodyPr>
          <a:lstStyle/>
          <a:p>
            <a:r>
              <a:rPr lang="en-US" dirty="0" err="1"/>
              <a:t>Cambios</a:t>
            </a:r>
            <a:r>
              <a:rPr lang="en-US" dirty="0"/>
              <a:t> en la </a:t>
            </a:r>
            <a:r>
              <a:rPr lang="en-US" dirty="0" err="1"/>
              <a:t>dieta</a:t>
            </a:r>
            <a:r>
              <a:rPr lang="en-US" dirty="0"/>
              <a:t> de los </a:t>
            </a:r>
            <a:r>
              <a:rPr lang="en-US" dirty="0" err="1"/>
              <a:t>paises</a:t>
            </a:r>
            <a:r>
              <a:rPr lang="en-US" dirty="0"/>
              <a:t> </a:t>
            </a:r>
            <a:r>
              <a:rPr lang="en-US" dirty="0" err="1"/>
              <a:t>emergentes</a:t>
            </a:r>
            <a:endParaRPr lang="en-US" dirty="0" err="1">
              <a:cs typeface="Calibri"/>
            </a:endParaRPr>
          </a:p>
        </p:txBody>
      </p:sp>
      <p:sp>
        <p:nvSpPr>
          <p:cNvPr id="19" name="TextBox 18"/>
          <p:cNvSpPr txBox="1"/>
          <p:nvPr/>
        </p:nvSpPr>
        <p:spPr>
          <a:xfrm>
            <a:off x="3960000" y="2880000"/>
            <a:ext cx="2439888" cy="92333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nchor="t">
            <a:spAutoFit/>
          </a:bodyPr>
          <a:lstStyle/>
          <a:p>
            <a:r>
              <a:rPr lang="en-GB" dirty="0"/>
              <a:t>Riesgo de </a:t>
            </a:r>
            <a:r>
              <a:rPr lang="en-GB" dirty="0" err="1"/>
              <a:t>impactos</a:t>
            </a:r>
            <a:r>
              <a:rPr lang="en-GB" dirty="0"/>
              <a:t> </a:t>
            </a:r>
            <a:r>
              <a:rPr lang="en-GB" dirty="0" err="1"/>
              <a:t>negativos</a:t>
            </a:r>
            <a:r>
              <a:rPr lang="en-GB" dirty="0"/>
              <a:t> </a:t>
            </a:r>
            <a:r>
              <a:rPr lang="en-GB" dirty="0" err="1"/>
              <a:t>sobre</a:t>
            </a:r>
            <a:r>
              <a:rPr lang="en-GB" dirty="0"/>
              <a:t> la </a:t>
            </a:r>
            <a:r>
              <a:rPr lang="en-GB" dirty="0" err="1"/>
              <a:t>biodiversidad</a:t>
            </a:r>
            <a:endParaRPr lang="es-ES" dirty="0" err="1"/>
          </a:p>
        </p:txBody>
      </p:sp>
      <p:sp>
        <p:nvSpPr>
          <p:cNvPr id="20" name="Down Arrow 19"/>
          <p:cNvSpPr/>
          <p:nvPr/>
        </p:nvSpPr>
        <p:spPr>
          <a:xfrm rot="10800000">
            <a:off x="6480212" y="2782800"/>
            <a:ext cx="180020" cy="792088"/>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pt-PT"/>
          </a:p>
        </p:txBody>
      </p:sp>
      <p:grpSp>
        <p:nvGrpSpPr>
          <p:cNvPr id="9" name="Grupo 8"/>
          <p:cNvGrpSpPr/>
          <p:nvPr/>
        </p:nvGrpSpPr>
        <p:grpSpPr>
          <a:xfrm>
            <a:off x="6228184" y="6381328"/>
            <a:ext cx="1628348" cy="432048"/>
            <a:chOff x="6345007" y="6525344"/>
            <a:chExt cx="1368152" cy="288032"/>
          </a:xfrm>
        </p:grpSpPr>
        <p:sp>
          <p:nvSpPr>
            <p:cNvPr id="10" name="Rectángulo 9"/>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4194847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5</a:t>
            </a:fld>
            <a:endParaRPr lang="en-GB"/>
          </a:p>
        </p:txBody>
      </p:sp>
      <p:sp>
        <p:nvSpPr>
          <p:cNvPr id="13" name="Inhaltsplatzhalter 4"/>
          <p:cNvSpPr>
            <a:spLocks noGrp="1"/>
          </p:cNvSpPr>
          <p:nvPr>
            <p:ph idx="1"/>
          </p:nvPr>
        </p:nvSpPr>
        <p:spPr>
          <a:xfrm>
            <a:off x="360000" y="1440000"/>
            <a:ext cx="8229600" cy="4968552"/>
          </a:xfrm>
        </p:spPr>
        <p:txBody>
          <a:bodyPr vert="horz" lIns="91440" tIns="45720" rIns="91440" bIns="45720" rtlCol="0" anchor="t">
            <a:normAutofit/>
          </a:bodyPr>
          <a:lstStyle/>
          <a:p>
            <a:pPr marL="0" indent="0">
              <a:buNone/>
            </a:pPr>
            <a:r>
              <a:rPr lang="en-GB" sz="2000" b="1" dirty="0">
                <a:latin typeface="Arial"/>
                <a:cs typeface="Arial"/>
              </a:rPr>
              <a:t>A </a:t>
            </a:r>
            <a:r>
              <a:rPr lang="en-GB" sz="2000" b="1" dirty="0" err="1">
                <a:latin typeface="Arial"/>
                <a:cs typeface="Arial"/>
              </a:rPr>
              <a:t>escala</a:t>
            </a:r>
            <a:r>
              <a:rPr lang="en-GB" sz="2000" b="1" dirty="0">
                <a:latin typeface="Arial"/>
                <a:cs typeface="Arial"/>
              </a:rPr>
              <a:t> global</a:t>
            </a:r>
            <a:endParaRPr lang="es-ES" dirty="0"/>
          </a:p>
        </p:txBody>
      </p:sp>
      <p:sp>
        <p:nvSpPr>
          <p:cNvPr id="15" name="Titel 3"/>
          <p:cNvSpPr>
            <a:spLocks noGrp="1"/>
          </p:cNvSpPr>
          <p:nvPr>
            <p:ph type="title"/>
          </p:nvPr>
        </p:nvSpPr>
        <p:spPr>
          <a:xfrm>
            <a:off x="323528" y="111770"/>
            <a:ext cx="8229600" cy="724942"/>
          </a:xfrm>
        </p:spPr>
        <p:txBody>
          <a:bodyPr>
            <a:normAutofit/>
          </a:bodyPr>
          <a:lstStyle/>
          <a:p>
            <a:pPr marL="457200" indent="-457200"/>
            <a:r>
              <a:rPr lang="de-DE" sz="2400" dirty="0">
                <a:latin typeface="Arial"/>
                <a:cs typeface="Arial"/>
              </a:rPr>
              <a:t>2. </a:t>
            </a:r>
            <a:r>
              <a:rPr lang="en-US" sz="2400" dirty="0">
                <a:latin typeface="Arial"/>
                <a:cs typeface="Arial"/>
              </a:rPr>
              <a:t>Sistemas </a:t>
            </a:r>
            <a:r>
              <a:rPr lang="en-US" sz="2400" dirty="0" err="1">
                <a:latin typeface="Arial"/>
                <a:cs typeface="Arial"/>
              </a:rPr>
              <a:t>ganaderos</a:t>
            </a:r>
            <a:r>
              <a:rPr lang="en-US" sz="2400" dirty="0">
                <a:latin typeface="Arial"/>
                <a:cs typeface="Arial"/>
              </a:rPr>
              <a:t> y </a:t>
            </a:r>
            <a:r>
              <a:rPr lang="en-US" sz="2400" dirty="0" err="1">
                <a:latin typeface="Arial"/>
                <a:cs typeface="Arial"/>
              </a:rPr>
              <a:t>producción</a:t>
            </a:r>
            <a:endParaRPr lang="de-DE" sz="2400" dirty="0" err="1"/>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2000" y="1980000"/>
            <a:ext cx="6303810" cy="3828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360000" y="5919663"/>
            <a:ext cx="8424000" cy="461665"/>
          </a:xfrm>
          <a:prstGeom prst="rect">
            <a:avLst/>
          </a:prstGeom>
        </p:spPr>
        <p:txBody>
          <a:bodyPr wrap="square" anchor="t">
            <a:spAutoFit/>
          </a:bodyPr>
          <a:lstStyle/>
          <a:p>
            <a:r>
              <a:rPr lang="en-US" sz="1200" b="1" dirty="0"/>
              <a:t>Figura2</a:t>
            </a:r>
            <a:r>
              <a:rPr lang="en-US" sz="1200" dirty="0"/>
              <a:t> – Distribución </a:t>
            </a:r>
            <a:r>
              <a:rPr lang="en-US" sz="1200" dirty="0" err="1"/>
              <a:t>mundial</a:t>
            </a:r>
            <a:r>
              <a:rPr lang="en-US" sz="1200" dirty="0"/>
              <a:t> de a) </a:t>
            </a:r>
            <a:r>
              <a:rPr lang="en-US" sz="1200" dirty="0" err="1"/>
              <a:t>ganado</a:t>
            </a:r>
            <a:r>
              <a:rPr lang="en-US" sz="1200" dirty="0"/>
              <a:t> </a:t>
            </a:r>
            <a:r>
              <a:rPr lang="en-US" sz="1200" dirty="0" err="1"/>
              <a:t>bovino</a:t>
            </a:r>
            <a:r>
              <a:rPr lang="en-US" sz="1200" dirty="0"/>
              <a:t>; b) </a:t>
            </a:r>
            <a:r>
              <a:rPr lang="en-US" sz="1200" dirty="0" err="1"/>
              <a:t>porcino</a:t>
            </a:r>
            <a:r>
              <a:rPr lang="en-US" sz="1200" dirty="0"/>
              <a:t>; c) </a:t>
            </a:r>
            <a:r>
              <a:rPr lang="en-US" sz="1200" dirty="0" err="1"/>
              <a:t>avícola</a:t>
            </a:r>
            <a:r>
              <a:rPr lang="en-US" sz="1200" dirty="0"/>
              <a:t>; and d) </a:t>
            </a:r>
            <a:r>
              <a:rPr lang="en-US" sz="1200" dirty="0" err="1"/>
              <a:t>pato</a:t>
            </a:r>
            <a:r>
              <a:rPr lang="en-US" sz="1200" dirty="0"/>
              <a:t>, </a:t>
            </a:r>
            <a:r>
              <a:rPr lang="en-US" sz="1200" dirty="0" err="1"/>
              <a:t>excuyendo</a:t>
            </a:r>
            <a:r>
              <a:rPr lang="en-US" sz="1200" dirty="0"/>
              <a:t> </a:t>
            </a:r>
            <a:r>
              <a:rPr lang="en-US" sz="1200" dirty="0" err="1"/>
              <a:t>Sudamérica</a:t>
            </a:r>
            <a:r>
              <a:rPr lang="en-US" sz="1200" dirty="0"/>
              <a:t> y </a:t>
            </a:r>
            <a:r>
              <a:rPr lang="en-US" sz="1200" dirty="0" err="1"/>
              <a:t>África</a:t>
            </a:r>
            <a:r>
              <a:rPr lang="en-US" sz="1200" dirty="0"/>
              <a:t> (Robinson et al. 2014).</a:t>
            </a:r>
            <a:endParaRPr lang="pt-PT" sz="1200" dirty="0"/>
          </a:p>
        </p:txBody>
      </p:sp>
      <p:grpSp>
        <p:nvGrpSpPr>
          <p:cNvPr id="8" name="Grupo 7"/>
          <p:cNvGrpSpPr/>
          <p:nvPr/>
        </p:nvGrpSpPr>
        <p:grpSpPr>
          <a:xfrm>
            <a:off x="6228184" y="6381328"/>
            <a:ext cx="1628348" cy="432048"/>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2127868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6</a:t>
            </a:fld>
            <a:endParaRPr lang="en-GB"/>
          </a:p>
        </p:txBody>
      </p:sp>
      <p:sp>
        <p:nvSpPr>
          <p:cNvPr id="13" name="Inhaltsplatzhalter 4"/>
          <p:cNvSpPr>
            <a:spLocks noGrp="1"/>
          </p:cNvSpPr>
          <p:nvPr>
            <p:ph idx="1"/>
          </p:nvPr>
        </p:nvSpPr>
        <p:spPr>
          <a:xfrm>
            <a:off x="360000" y="1440000"/>
            <a:ext cx="4464496" cy="4752528"/>
          </a:xfrm>
        </p:spPr>
        <p:txBody>
          <a:bodyPr vert="horz" lIns="91440" tIns="45720" rIns="91440" bIns="45720" rtlCol="0" anchor="t">
            <a:normAutofit/>
          </a:bodyPr>
          <a:lstStyle/>
          <a:p>
            <a:pPr marL="0" indent="0" algn="just">
              <a:buNone/>
            </a:pPr>
            <a:r>
              <a:rPr lang="en-US" sz="2000" b="1" dirty="0">
                <a:latin typeface="Arial"/>
                <a:cs typeface="Arial"/>
              </a:rPr>
              <a:t>En la Unión Europea</a:t>
            </a:r>
            <a:endParaRPr lang="en-US" sz="2000" b="1" dirty="0"/>
          </a:p>
          <a:p>
            <a:pPr marL="0" indent="0" algn="just">
              <a:buNone/>
            </a:pPr>
            <a:endParaRPr lang="en-US" sz="1200" b="1" dirty="0"/>
          </a:p>
          <a:p>
            <a:pPr marL="0" indent="0" algn="just">
              <a:buNone/>
            </a:pPr>
            <a:r>
              <a:rPr lang="en-US" sz="1800" dirty="0">
                <a:latin typeface="Arial"/>
                <a:cs typeface="Arial"/>
              </a:rPr>
              <a:t>El sector </a:t>
            </a:r>
            <a:r>
              <a:rPr lang="en-US" sz="1800" dirty="0" err="1">
                <a:latin typeface="Arial"/>
                <a:cs typeface="Arial"/>
              </a:rPr>
              <a:t>ganadero</a:t>
            </a:r>
            <a:r>
              <a:rPr lang="en-US" sz="1800" dirty="0">
                <a:latin typeface="Arial"/>
                <a:cs typeface="Arial"/>
              </a:rPr>
              <a:t> en la UE es el </a:t>
            </a:r>
            <a:r>
              <a:rPr lang="en-US" sz="1800" b="1" dirty="0">
                <a:solidFill>
                  <a:schemeClr val="tx1">
                    <a:lumMod val="75000"/>
                  </a:schemeClr>
                </a:solidFill>
                <a:latin typeface="Arial"/>
                <a:cs typeface="Arial"/>
              </a:rPr>
              <a:t>mayor </a:t>
            </a:r>
            <a:r>
              <a:rPr lang="en-US" sz="1800" dirty="0">
                <a:latin typeface="Arial"/>
                <a:cs typeface="Arial"/>
              </a:rPr>
              <a:t>del </a:t>
            </a:r>
            <a:r>
              <a:rPr lang="en-US" sz="1800" dirty="0" err="1">
                <a:latin typeface="Arial"/>
                <a:cs typeface="Arial"/>
              </a:rPr>
              <a:t>mundo</a:t>
            </a:r>
            <a:r>
              <a:rPr lang="en-US" sz="1800" dirty="0">
                <a:latin typeface="Arial"/>
                <a:cs typeface="Arial"/>
              </a:rPr>
              <a:t> </a:t>
            </a:r>
            <a:r>
              <a:rPr lang="en-US" sz="1600" dirty="0">
                <a:latin typeface="Arial"/>
                <a:cs typeface="Arial"/>
              </a:rPr>
              <a:t>(Eurostat 2018)</a:t>
            </a:r>
            <a:r>
              <a:rPr lang="en-US" sz="1800" dirty="0">
                <a:latin typeface="Arial"/>
                <a:cs typeface="Arial"/>
              </a:rPr>
              <a:t>:</a:t>
            </a:r>
          </a:p>
          <a:p>
            <a:pPr marL="685800" algn="just"/>
            <a:r>
              <a:rPr lang="en-US" sz="1800" dirty="0">
                <a:latin typeface="Arial"/>
                <a:cs typeface="Arial"/>
              </a:rPr>
              <a:t>Carne, leche y huevos → </a:t>
            </a:r>
            <a:r>
              <a:rPr lang="en-US" sz="1800" b="1" dirty="0">
                <a:solidFill>
                  <a:schemeClr val="accent3">
                    <a:lumMod val="50000"/>
                  </a:schemeClr>
                </a:solidFill>
                <a:latin typeface="Arial"/>
                <a:cs typeface="Arial"/>
              </a:rPr>
              <a:t>≈ 39% </a:t>
            </a:r>
            <a:r>
              <a:rPr lang="en-US" sz="1800" dirty="0">
                <a:latin typeface="Arial"/>
                <a:cs typeface="Arial"/>
              </a:rPr>
              <a:t>de la </a:t>
            </a:r>
            <a:r>
              <a:rPr lang="en-US" sz="1800" dirty="0" err="1">
                <a:latin typeface="Arial"/>
                <a:cs typeface="Arial"/>
              </a:rPr>
              <a:t>producción</a:t>
            </a:r>
            <a:r>
              <a:rPr lang="en-US" sz="1800" dirty="0">
                <a:latin typeface="Arial"/>
                <a:cs typeface="Arial"/>
              </a:rPr>
              <a:t> de la </a:t>
            </a:r>
            <a:r>
              <a:rPr lang="en-US" sz="1800" dirty="0" err="1">
                <a:latin typeface="Arial"/>
                <a:cs typeface="Arial"/>
              </a:rPr>
              <a:t>industria</a:t>
            </a:r>
            <a:r>
              <a:rPr lang="en-US" sz="1800" dirty="0">
                <a:latin typeface="Arial"/>
                <a:cs typeface="Arial"/>
              </a:rPr>
              <a:t> </a:t>
            </a:r>
            <a:r>
              <a:rPr lang="en-US" sz="1800" dirty="0" err="1">
                <a:latin typeface="Arial"/>
                <a:cs typeface="Arial"/>
              </a:rPr>
              <a:t>agraria</a:t>
            </a:r>
            <a:r>
              <a:rPr lang="en-US" sz="1800" dirty="0">
                <a:latin typeface="Arial"/>
                <a:cs typeface="Arial"/>
              </a:rPr>
              <a:t>;</a:t>
            </a:r>
          </a:p>
          <a:p>
            <a:pPr marL="685800" algn="just"/>
            <a:r>
              <a:rPr lang="en-US" sz="1800" dirty="0">
                <a:latin typeface="Arial"/>
                <a:cs typeface="Arial"/>
              </a:rPr>
              <a:t>En 2015, </a:t>
            </a:r>
            <a:r>
              <a:rPr lang="en-US" sz="1800" b="1" dirty="0">
                <a:solidFill>
                  <a:schemeClr val="accent3">
                    <a:lumMod val="50000"/>
                  </a:schemeClr>
                </a:solidFill>
                <a:latin typeface="Arial"/>
                <a:cs typeface="Arial"/>
              </a:rPr>
              <a:t>≈ 10 </a:t>
            </a:r>
            <a:r>
              <a:rPr lang="en-US" sz="1800" b="1" dirty="0" err="1">
                <a:solidFill>
                  <a:schemeClr val="accent3">
                    <a:lumMod val="50000"/>
                  </a:schemeClr>
                </a:solidFill>
                <a:latin typeface="Arial"/>
                <a:cs typeface="Arial"/>
              </a:rPr>
              <a:t>millones</a:t>
            </a:r>
            <a:r>
              <a:rPr lang="en-US" sz="1800" b="1" dirty="0">
                <a:solidFill>
                  <a:schemeClr val="accent3">
                    <a:lumMod val="50000"/>
                  </a:schemeClr>
                </a:solidFill>
                <a:latin typeface="Arial"/>
                <a:cs typeface="Arial"/>
              </a:rPr>
              <a:t> de personas </a:t>
            </a:r>
            <a:r>
              <a:rPr lang="en-US" sz="1800" dirty="0" err="1">
                <a:solidFill>
                  <a:srgbClr val="58534A"/>
                </a:solidFill>
                <a:latin typeface="Arial"/>
                <a:cs typeface="Arial"/>
              </a:rPr>
              <a:t>empleadas</a:t>
            </a:r>
            <a:r>
              <a:rPr lang="en-US" sz="1800" dirty="0">
                <a:solidFill>
                  <a:srgbClr val="58534A"/>
                </a:solidFill>
                <a:latin typeface="Arial"/>
                <a:cs typeface="Arial"/>
              </a:rPr>
              <a:t> en</a:t>
            </a:r>
            <a:r>
              <a:rPr lang="en-US" sz="1800" dirty="0">
                <a:latin typeface="Arial"/>
                <a:cs typeface="Arial"/>
              </a:rPr>
              <a:t> </a:t>
            </a:r>
            <a:r>
              <a:rPr lang="en-US" sz="1800" dirty="0">
                <a:solidFill>
                  <a:srgbClr val="58534A"/>
                </a:solidFill>
                <a:latin typeface="Arial"/>
                <a:cs typeface="Arial"/>
              </a:rPr>
              <a:t>el </a:t>
            </a:r>
            <a:r>
              <a:rPr lang="en-US" sz="1800" dirty="0">
                <a:latin typeface="Arial"/>
                <a:cs typeface="Arial"/>
              </a:rPr>
              <a:t>sector </a:t>
            </a:r>
            <a:r>
              <a:rPr lang="en-US" sz="1800" dirty="0" err="1">
                <a:latin typeface="Arial"/>
                <a:cs typeface="Arial"/>
              </a:rPr>
              <a:t>agrario</a:t>
            </a:r>
            <a:r>
              <a:rPr lang="en-US" sz="1800" dirty="0">
                <a:latin typeface="Arial"/>
                <a:cs typeface="Arial"/>
              </a:rPr>
              <a:t> en la UE-28;</a:t>
            </a:r>
          </a:p>
          <a:p>
            <a:pPr marL="685800" algn="just"/>
            <a:r>
              <a:rPr lang="en-US" sz="1800" dirty="0">
                <a:latin typeface="Arial"/>
                <a:cs typeface="Arial"/>
              </a:rPr>
              <a:t>Los </a:t>
            </a:r>
            <a:r>
              <a:rPr lang="en-US" sz="1800" dirty="0" err="1">
                <a:latin typeface="Arial"/>
                <a:cs typeface="Arial"/>
              </a:rPr>
              <a:t>pastos</a:t>
            </a:r>
            <a:r>
              <a:rPr lang="en-US" sz="1800" dirty="0">
                <a:latin typeface="Arial"/>
                <a:cs typeface="Arial"/>
              </a:rPr>
              <a:t> </a:t>
            </a:r>
            <a:r>
              <a:rPr lang="en-US" sz="1800" dirty="0" err="1">
                <a:latin typeface="Arial"/>
                <a:cs typeface="Arial"/>
              </a:rPr>
              <a:t>ocupan</a:t>
            </a:r>
            <a:r>
              <a:rPr lang="en-US" sz="1800" dirty="0">
                <a:latin typeface="Arial"/>
                <a:cs typeface="Arial"/>
              </a:rPr>
              <a:t> </a:t>
            </a:r>
            <a:r>
              <a:rPr lang="en-US" sz="1800" dirty="0" err="1">
                <a:latin typeface="Arial"/>
                <a:cs typeface="Arial"/>
              </a:rPr>
              <a:t>casi</a:t>
            </a:r>
            <a:r>
              <a:rPr lang="en-US" sz="1800" dirty="0">
                <a:latin typeface="Arial"/>
                <a:cs typeface="Arial"/>
              </a:rPr>
              <a:t> el </a:t>
            </a:r>
            <a:r>
              <a:rPr lang="en-US" sz="1800" b="1" dirty="0">
                <a:solidFill>
                  <a:schemeClr val="accent3">
                    <a:lumMod val="50000"/>
                  </a:schemeClr>
                </a:solidFill>
                <a:latin typeface="Arial"/>
                <a:cs typeface="Arial"/>
              </a:rPr>
              <a:t>22%</a:t>
            </a:r>
            <a:r>
              <a:rPr lang="en-US" sz="1800" dirty="0">
                <a:latin typeface="Arial"/>
                <a:cs typeface="Arial"/>
              </a:rPr>
              <a:t> ode la </a:t>
            </a:r>
            <a:r>
              <a:rPr lang="en-US" sz="1800" b="1" dirty="0" err="1">
                <a:solidFill>
                  <a:schemeClr val="tx1">
                    <a:lumMod val="75000"/>
                  </a:schemeClr>
                </a:solidFill>
                <a:latin typeface="Arial"/>
                <a:cs typeface="Arial"/>
              </a:rPr>
              <a:t>superficie</a:t>
            </a:r>
            <a:r>
              <a:rPr lang="en-US" sz="1800" b="1" dirty="0">
                <a:solidFill>
                  <a:schemeClr val="tx1">
                    <a:lumMod val="75000"/>
                  </a:schemeClr>
                </a:solidFill>
                <a:latin typeface="Arial"/>
                <a:cs typeface="Arial"/>
              </a:rPr>
              <a:t> </a:t>
            </a:r>
            <a:r>
              <a:rPr lang="en-US" sz="1800" b="1" dirty="0" err="1">
                <a:solidFill>
                  <a:schemeClr val="tx1">
                    <a:lumMod val="75000"/>
                  </a:schemeClr>
                </a:solidFill>
                <a:latin typeface="Arial"/>
                <a:cs typeface="Arial"/>
              </a:rPr>
              <a:t>agraria</a:t>
            </a:r>
            <a:r>
              <a:rPr lang="en-US" sz="1800" dirty="0">
                <a:latin typeface="Arial"/>
                <a:cs typeface="Arial"/>
              </a:rPr>
              <a:t> </a:t>
            </a:r>
            <a:r>
              <a:rPr lang="en-US" sz="1800" dirty="0" err="1">
                <a:latin typeface="Arial"/>
                <a:cs typeface="Arial"/>
              </a:rPr>
              <a:t>europea</a:t>
            </a:r>
          </a:p>
        </p:txBody>
      </p:sp>
      <p:sp>
        <p:nvSpPr>
          <p:cNvPr id="15" name="Titel 3"/>
          <p:cNvSpPr>
            <a:spLocks noGrp="1"/>
          </p:cNvSpPr>
          <p:nvPr>
            <p:ph type="title"/>
          </p:nvPr>
        </p:nvSpPr>
        <p:spPr>
          <a:xfrm>
            <a:off x="323528" y="111770"/>
            <a:ext cx="8229600" cy="724942"/>
          </a:xfrm>
        </p:spPr>
        <p:txBody>
          <a:bodyPr>
            <a:normAutofit/>
          </a:bodyPr>
          <a:lstStyle/>
          <a:p>
            <a:pPr marL="457200" indent="-457200"/>
            <a:r>
              <a:rPr lang="de-DE" sz="2400" dirty="0">
                <a:latin typeface="Arial"/>
                <a:cs typeface="Arial"/>
              </a:rPr>
              <a:t>2. </a:t>
            </a:r>
            <a:r>
              <a:rPr lang="en-US" sz="2400" dirty="0">
                <a:latin typeface="Arial"/>
                <a:cs typeface="Arial"/>
              </a:rPr>
              <a:t>Sistemas </a:t>
            </a:r>
            <a:r>
              <a:rPr lang="en-US" sz="2400" dirty="0" err="1">
                <a:latin typeface="Arial"/>
                <a:cs typeface="Arial"/>
              </a:rPr>
              <a:t>ganaderos</a:t>
            </a:r>
            <a:r>
              <a:rPr lang="en-US" sz="2400" dirty="0">
                <a:latin typeface="Arial"/>
                <a:cs typeface="Arial"/>
              </a:rPr>
              <a:t> y </a:t>
            </a:r>
            <a:r>
              <a:rPr lang="en-US" sz="2400" dirty="0" err="1">
                <a:latin typeface="Arial"/>
                <a:cs typeface="Arial"/>
              </a:rPr>
              <a:t>producción</a:t>
            </a:r>
            <a:endParaRPr lang="de-DE" sz="2400" dirty="0" err="1"/>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0000" y="1440000"/>
            <a:ext cx="3638502" cy="35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7789440" y="4941168"/>
            <a:ext cx="887016" cy="246221"/>
          </a:xfrm>
          <a:prstGeom prst="rect">
            <a:avLst/>
          </a:prstGeom>
        </p:spPr>
        <p:txBody>
          <a:bodyPr wrap="square">
            <a:spAutoFit/>
          </a:bodyPr>
          <a:lstStyle/>
          <a:p>
            <a:pPr algn="just"/>
            <a:r>
              <a:rPr lang="en-US" sz="1000" b="1" i="1"/>
              <a:t>©Terraprima</a:t>
            </a:r>
            <a:endParaRPr lang="pt-PT" sz="1000" i="1" dirty="0"/>
          </a:p>
        </p:txBody>
      </p:sp>
      <p:grpSp>
        <p:nvGrpSpPr>
          <p:cNvPr id="9" name="Grupo 8"/>
          <p:cNvGrpSpPr/>
          <p:nvPr/>
        </p:nvGrpSpPr>
        <p:grpSpPr>
          <a:xfrm>
            <a:off x="6228184" y="6381328"/>
            <a:ext cx="1628348" cy="432048"/>
            <a:chOff x="6345007" y="6525344"/>
            <a:chExt cx="1368152" cy="288032"/>
          </a:xfrm>
        </p:grpSpPr>
        <p:sp>
          <p:nvSpPr>
            <p:cNvPr id="10" name="Rectángulo 9"/>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2070277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fontScale="90000"/>
          </a:bodyPr>
          <a:lstStyle/>
          <a:p>
            <a:r>
              <a:rPr lang="de-DE" sz="2200" dirty="0">
                <a:latin typeface="Arial"/>
                <a:cs typeface="Arial"/>
              </a:rPr>
              <a:t>3. </a:t>
            </a:r>
            <a:r>
              <a:rPr lang="de-DE" sz="2200" dirty="0" err="1">
                <a:latin typeface="Arial"/>
                <a:cs typeface="Arial"/>
              </a:rPr>
              <a:t>Impactos</a:t>
            </a:r>
            <a:r>
              <a:rPr lang="de-DE" sz="2200" dirty="0">
                <a:latin typeface="Arial"/>
                <a:cs typeface="Arial"/>
              </a:rPr>
              <a:t> </a:t>
            </a:r>
            <a:r>
              <a:rPr lang="de-DE" sz="2200" dirty="0" err="1">
                <a:latin typeface="Arial"/>
                <a:cs typeface="Arial"/>
              </a:rPr>
              <a:t>medioambientales</a:t>
            </a:r>
            <a:r>
              <a:rPr lang="de-DE" sz="2200" dirty="0">
                <a:latin typeface="Arial"/>
                <a:cs typeface="Arial"/>
              </a:rPr>
              <a:t> </a:t>
            </a:r>
            <a:br>
              <a:rPr lang="de-DE" sz="2200" dirty="0">
                <a:latin typeface="Arial"/>
                <a:cs typeface="Arial"/>
              </a:rPr>
            </a:br>
            <a:r>
              <a:rPr lang="de-DE" sz="2200" dirty="0">
                <a:latin typeface="Arial"/>
                <a:cs typeface="Arial"/>
              </a:rPr>
              <a:t>de la </a:t>
            </a:r>
            <a:r>
              <a:rPr lang="de-DE" sz="2200" dirty="0" err="1">
                <a:latin typeface="Arial"/>
                <a:cs typeface="Arial"/>
              </a:rPr>
              <a:t>producción</a:t>
            </a:r>
            <a:r>
              <a:rPr lang="de-DE" sz="2200" dirty="0">
                <a:latin typeface="Arial"/>
                <a:cs typeface="Arial"/>
              </a:rPr>
              <a:t> </a:t>
            </a:r>
            <a:r>
              <a:rPr lang="de-DE" sz="2200" dirty="0" err="1">
                <a:latin typeface="Arial"/>
                <a:cs typeface="Arial"/>
              </a:rPr>
              <a:t>ganadera</a:t>
            </a:r>
          </a:p>
        </p:txBody>
      </p:sp>
      <p:sp>
        <p:nvSpPr>
          <p:cNvPr id="5" name="Inhaltsplatzhalter 4"/>
          <p:cNvSpPr>
            <a:spLocks noGrp="1"/>
          </p:cNvSpPr>
          <p:nvPr>
            <p:ph idx="1"/>
          </p:nvPr>
        </p:nvSpPr>
        <p:spPr>
          <a:xfrm>
            <a:off x="360000" y="1440000"/>
            <a:ext cx="8424000" cy="4680000"/>
          </a:xfrm>
        </p:spPr>
        <p:txBody>
          <a:bodyPr vert="horz" lIns="91440" tIns="45720" rIns="91440" bIns="45720" rtlCol="0" anchor="t">
            <a:normAutofit/>
          </a:bodyPr>
          <a:lstStyle/>
          <a:p>
            <a:pPr marL="0" lvl="1" indent="0">
              <a:buNone/>
            </a:pPr>
            <a:r>
              <a:rPr lang="en-GB" b="1" dirty="0">
                <a:solidFill>
                  <a:schemeClr val="tx2">
                    <a:lumMod val="50000"/>
                  </a:schemeClr>
                </a:solidFill>
                <a:latin typeface="Arial"/>
                <a:cs typeface="Arial"/>
              </a:rPr>
              <a:t>3.1. </a:t>
            </a:r>
            <a:r>
              <a:rPr lang="en-GB" b="1" err="1">
                <a:solidFill>
                  <a:schemeClr val="tx2">
                    <a:lumMod val="50000"/>
                  </a:schemeClr>
                </a:solidFill>
                <a:latin typeface="Arial"/>
                <a:cs typeface="Arial"/>
              </a:rPr>
              <a:t>Ganadería</a:t>
            </a:r>
            <a:r>
              <a:rPr lang="en-GB" b="1" dirty="0">
                <a:solidFill>
                  <a:schemeClr val="tx2">
                    <a:lumMod val="50000"/>
                  </a:schemeClr>
                </a:solidFill>
                <a:latin typeface="Arial"/>
                <a:cs typeface="Arial"/>
              </a:rPr>
              <a:t> y </a:t>
            </a:r>
            <a:r>
              <a:rPr lang="en-GB" b="1" err="1">
                <a:solidFill>
                  <a:schemeClr val="tx2">
                    <a:lumMod val="50000"/>
                  </a:schemeClr>
                </a:solidFill>
                <a:latin typeface="Arial"/>
                <a:cs typeface="Arial"/>
              </a:rPr>
              <a:t>cambio</a:t>
            </a:r>
            <a:r>
              <a:rPr lang="en-GB" b="1" dirty="0">
                <a:solidFill>
                  <a:schemeClr val="tx2">
                    <a:lumMod val="50000"/>
                  </a:schemeClr>
                </a:solidFill>
                <a:latin typeface="Arial"/>
                <a:cs typeface="Arial"/>
              </a:rPr>
              <a:t> </a:t>
            </a:r>
            <a:r>
              <a:rPr lang="en-GB" b="1" err="1">
                <a:solidFill>
                  <a:schemeClr val="tx2">
                    <a:lumMod val="50000"/>
                  </a:schemeClr>
                </a:solidFill>
                <a:latin typeface="Arial"/>
                <a:cs typeface="Arial"/>
              </a:rPr>
              <a:t>climático</a:t>
            </a:r>
            <a:endParaRPr lang="pt-PT" b="1" err="1">
              <a:solidFill>
                <a:schemeClr val="tx2">
                  <a:lumMod val="50000"/>
                </a:schemeClr>
              </a:solidFill>
            </a:endParaRPr>
          </a:p>
          <a:p>
            <a:pPr marL="0" indent="0" algn="just">
              <a:buNone/>
            </a:pPr>
            <a:r>
              <a:rPr lang="en-GB" sz="1800" dirty="0" err="1">
                <a:latin typeface="Arial"/>
                <a:cs typeface="Arial"/>
              </a:rPr>
              <a:t>Unas</a:t>
            </a:r>
            <a:r>
              <a:rPr lang="en-GB" sz="1800" dirty="0">
                <a:latin typeface="Arial"/>
                <a:cs typeface="Arial"/>
              </a:rPr>
              <a:t> </a:t>
            </a:r>
            <a:r>
              <a:rPr lang="en-GB" sz="1800" dirty="0" err="1">
                <a:latin typeface="Arial"/>
                <a:cs typeface="Arial"/>
              </a:rPr>
              <a:t>emisiones</a:t>
            </a:r>
            <a:r>
              <a:rPr lang="en-GB" sz="1800" dirty="0">
                <a:latin typeface="Arial"/>
                <a:cs typeface="Arial"/>
              </a:rPr>
              <a:t> </a:t>
            </a:r>
            <a:r>
              <a:rPr lang="en-GB" sz="1800" dirty="0" err="1">
                <a:latin typeface="Arial"/>
                <a:cs typeface="Arial"/>
              </a:rPr>
              <a:t>significativas</a:t>
            </a:r>
            <a:r>
              <a:rPr lang="en-GB" sz="1800" dirty="0">
                <a:latin typeface="Arial"/>
                <a:cs typeface="Arial"/>
              </a:rPr>
              <a:t> de gases de </a:t>
            </a:r>
            <a:r>
              <a:rPr lang="en-GB" sz="1800" dirty="0" err="1">
                <a:latin typeface="Arial"/>
                <a:cs typeface="Arial"/>
              </a:rPr>
              <a:t>efecto</a:t>
            </a:r>
            <a:r>
              <a:rPr lang="en-GB" sz="1800" dirty="0">
                <a:latin typeface="Arial"/>
                <a:cs typeface="Arial"/>
              </a:rPr>
              <a:t> </a:t>
            </a:r>
            <a:r>
              <a:rPr lang="en-GB" sz="1800" dirty="0" err="1">
                <a:latin typeface="Arial"/>
                <a:cs typeface="Arial"/>
              </a:rPr>
              <a:t>invernaderos</a:t>
            </a:r>
            <a:r>
              <a:rPr lang="en-GB" sz="1800" dirty="0">
                <a:latin typeface="Arial"/>
                <a:cs typeface="Arial"/>
              </a:rPr>
              <a:t> (GEI), </a:t>
            </a:r>
            <a:r>
              <a:rPr lang="en-GB" sz="1800" dirty="0" err="1">
                <a:latin typeface="Arial"/>
                <a:cs typeface="Arial"/>
              </a:rPr>
              <a:t>generando</a:t>
            </a:r>
            <a:r>
              <a:rPr lang="en-GB" sz="1800" dirty="0">
                <a:latin typeface="Arial"/>
                <a:cs typeface="Arial"/>
              </a:rPr>
              <a:t> a </a:t>
            </a:r>
            <a:r>
              <a:rPr lang="en-GB" sz="1800" dirty="0" err="1">
                <a:latin typeface="Arial"/>
                <a:cs typeface="Arial"/>
              </a:rPr>
              <a:t>escala</a:t>
            </a:r>
            <a:r>
              <a:rPr lang="en-GB" sz="1800" dirty="0">
                <a:latin typeface="Arial"/>
                <a:cs typeface="Arial"/>
              </a:rPr>
              <a:t> </a:t>
            </a:r>
            <a:r>
              <a:rPr lang="en-GB" sz="1800" dirty="0" err="1">
                <a:latin typeface="Arial"/>
                <a:cs typeface="Arial"/>
              </a:rPr>
              <a:t>mundial</a:t>
            </a:r>
            <a:r>
              <a:rPr lang="en-GB" sz="1800" dirty="0">
                <a:latin typeface="Arial"/>
                <a:cs typeface="Arial"/>
              </a:rPr>
              <a:t> </a:t>
            </a:r>
            <a:r>
              <a:rPr lang="en-GB" sz="1800" dirty="0" err="1">
                <a:latin typeface="Arial"/>
                <a:cs typeface="Arial"/>
              </a:rPr>
              <a:t>alrededor</a:t>
            </a:r>
            <a:r>
              <a:rPr lang="en-GB" sz="1800" dirty="0">
                <a:latin typeface="Arial"/>
                <a:cs typeface="Arial"/>
              </a:rPr>
              <a:t> de </a:t>
            </a:r>
            <a:r>
              <a:rPr lang="en-GB" sz="1800" b="1" dirty="0">
                <a:latin typeface="Arial"/>
                <a:cs typeface="Arial"/>
              </a:rPr>
              <a:t>7.1 Gt de CO</a:t>
            </a:r>
            <a:r>
              <a:rPr lang="en-GB" sz="1800" b="1" baseline="-25000" dirty="0">
                <a:latin typeface="Arial"/>
                <a:cs typeface="Arial"/>
              </a:rPr>
              <a:t>2 </a:t>
            </a:r>
            <a:r>
              <a:rPr lang="en-GB" sz="1400" dirty="0">
                <a:latin typeface="Arial"/>
                <a:cs typeface="Arial"/>
              </a:rPr>
              <a:t>(Gerber et al. 2013)</a:t>
            </a:r>
            <a:r>
              <a:rPr lang="en-GB" sz="1800" dirty="0">
                <a:latin typeface="Arial"/>
                <a:cs typeface="Arial"/>
              </a:rPr>
              <a:t>:</a:t>
            </a:r>
          </a:p>
          <a:p>
            <a:pPr marL="685800" algn="just"/>
            <a:r>
              <a:rPr lang="en-GB" sz="1800" dirty="0" err="1">
                <a:latin typeface="Arial"/>
                <a:cs typeface="Arial"/>
              </a:rPr>
              <a:t>Metano</a:t>
            </a:r>
            <a:r>
              <a:rPr lang="en-GB" sz="1800" dirty="0">
                <a:latin typeface="Arial"/>
                <a:cs typeface="Arial"/>
              </a:rPr>
              <a:t> (CH</a:t>
            </a:r>
            <a:r>
              <a:rPr lang="en-GB" sz="1800" baseline="-25000" dirty="0">
                <a:latin typeface="Arial"/>
                <a:cs typeface="Arial"/>
              </a:rPr>
              <a:t>4</a:t>
            </a:r>
            <a:r>
              <a:rPr lang="en-GB" sz="1800" dirty="0">
                <a:latin typeface="Arial"/>
                <a:cs typeface="Arial"/>
              </a:rPr>
              <a:t>) (≈44%);</a:t>
            </a:r>
          </a:p>
          <a:p>
            <a:pPr marL="685800" algn="just"/>
            <a:r>
              <a:rPr lang="en-GB" sz="1800" dirty="0" err="1">
                <a:latin typeface="Arial"/>
                <a:cs typeface="Arial"/>
              </a:rPr>
              <a:t>óxido</a:t>
            </a:r>
            <a:r>
              <a:rPr lang="en-GB" sz="1800" dirty="0">
                <a:latin typeface="Arial"/>
                <a:cs typeface="Arial"/>
              </a:rPr>
              <a:t> nitroso (N</a:t>
            </a:r>
            <a:r>
              <a:rPr lang="en-GB" sz="1800" baseline="-25000" dirty="0">
                <a:latin typeface="Arial"/>
                <a:cs typeface="Arial"/>
              </a:rPr>
              <a:t>2</a:t>
            </a:r>
            <a:r>
              <a:rPr lang="en-GB" sz="1800" dirty="0">
                <a:latin typeface="Arial"/>
                <a:cs typeface="Arial"/>
              </a:rPr>
              <a:t>O) (≈29%);</a:t>
            </a:r>
          </a:p>
          <a:p>
            <a:pPr marL="685800" algn="just"/>
            <a:r>
              <a:rPr lang="en-GB" sz="1800" dirty="0" err="1">
                <a:latin typeface="Arial"/>
                <a:cs typeface="Arial"/>
              </a:rPr>
              <a:t>dióxido</a:t>
            </a:r>
            <a:r>
              <a:rPr lang="en-GB" sz="1800" dirty="0">
                <a:latin typeface="Arial"/>
                <a:cs typeface="Arial"/>
              </a:rPr>
              <a:t> de </a:t>
            </a:r>
            <a:r>
              <a:rPr lang="en-GB" sz="1800" dirty="0" err="1">
                <a:latin typeface="Arial"/>
                <a:cs typeface="Arial"/>
              </a:rPr>
              <a:t>carbono</a:t>
            </a:r>
            <a:r>
              <a:rPr lang="en-GB" sz="1800" dirty="0">
                <a:latin typeface="Arial"/>
                <a:cs typeface="Arial"/>
              </a:rPr>
              <a:t> (CO</a:t>
            </a:r>
            <a:r>
              <a:rPr lang="en-GB" sz="1800" baseline="-25000" dirty="0">
                <a:latin typeface="Arial"/>
                <a:cs typeface="Arial"/>
              </a:rPr>
              <a:t>2</a:t>
            </a:r>
            <a:r>
              <a:rPr lang="en-GB" sz="1800" dirty="0">
                <a:latin typeface="Arial"/>
                <a:cs typeface="Arial"/>
              </a:rPr>
              <a:t>) (≈27%).</a:t>
            </a:r>
          </a:p>
          <a:p>
            <a:pPr marL="0" indent="0" algn="just">
              <a:buNone/>
            </a:pPr>
            <a:endParaRPr lang="en-GB" sz="1800" dirty="0"/>
          </a:p>
          <a:p>
            <a:pPr marL="0" indent="0" algn="just">
              <a:buNone/>
            </a:pPr>
            <a:r>
              <a:rPr lang="en-GB" sz="1800" dirty="0">
                <a:latin typeface="Arial"/>
                <a:cs typeface="Arial"/>
              </a:rPr>
              <a:t>Las </a:t>
            </a:r>
            <a:r>
              <a:rPr lang="en-GB" sz="1800" dirty="0" err="1">
                <a:latin typeface="Arial"/>
                <a:cs typeface="Arial"/>
              </a:rPr>
              <a:t>estimaciones</a:t>
            </a:r>
            <a:r>
              <a:rPr lang="en-GB" sz="1800" dirty="0">
                <a:latin typeface="Arial"/>
                <a:cs typeface="Arial"/>
              </a:rPr>
              <a:t> para la UE </a:t>
            </a:r>
            <a:r>
              <a:rPr lang="en-GB" sz="1400" dirty="0">
                <a:latin typeface="Arial"/>
                <a:cs typeface="Arial"/>
              </a:rPr>
              <a:t>(JRC 2010)</a:t>
            </a:r>
            <a:r>
              <a:rPr lang="en-GB" sz="1800" dirty="0">
                <a:latin typeface="Arial"/>
                <a:cs typeface="Arial"/>
              </a:rPr>
              <a:t>:</a:t>
            </a:r>
          </a:p>
          <a:p>
            <a:pPr marL="685800" algn="just"/>
            <a:r>
              <a:rPr lang="en-GB" sz="1800" b="1" dirty="0">
                <a:latin typeface="Arial"/>
                <a:cs typeface="Arial"/>
              </a:rPr>
              <a:t>≈ 9.1% de GEI </a:t>
            </a:r>
            <a:r>
              <a:rPr lang="en-GB" sz="1800" dirty="0" err="1">
                <a:latin typeface="Arial"/>
                <a:cs typeface="Arial"/>
              </a:rPr>
              <a:t>provienen</a:t>
            </a:r>
            <a:r>
              <a:rPr lang="en-GB" sz="1800" dirty="0">
                <a:latin typeface="Arial"/>
                <a:cs typeface="Arial"/>
              </a:rPr>
              <a:t> de </a:t>
            </a:r>
            <a:r>
              <a:rPr lang="en-GB" sz="1800" dirty="0" err="1">
                <a:latin typeface="Arial"/>
                <a:cs typeface="Arial"/>
              </a:rPr>
              <a:t>este</a:t>
            </a:r>
            <a:r>
              <a:rPr lang="en-GB" sz="1800" dirty="0">
                <a:latin typeface="Arial"/>
                <a:cs typeface="Arial"/>
              </a:rPr>
              <a:t> sector (</a:t>
            </a:r>
            <a:r>
              <a:rPr lang="en-GB" sz="1800" dirty="0" err="1">
                <a:latin typeface="Arial"/>
                <a:cs typeface="Arial"/>
              </a:rPr>
              <a:t>si</a:t>
            </a:r>
            <a:r>
              <a:rPr lang="en-GB" sz="1800" dirty="0">
                <a:latin typeface="Arial"/>
                <a:cs typeface="Arial"/>
              </a:rPr>
              <a:t> </a:t>
            </a:r>
            <a:r>
              <a:rPr lang="en-GB" sz="1800" dirty="0" err="1">
                <a:latin typeface="Arial"/>
                <a:cs typeface="Arial"/>
              </a:rPr>
              <a:t>incluimos</a:t>
            </a:r>
            <a:r>
              <a:rPr lang="en-GB" sz="1800" dirty="0">
                <a:latin typeface="Arial"/>
                <a:cs typeface="Arial"/>
              </a:rPr>
              <a:t> el </a:t>
            </a:r>
            <a:r>
              <a:rPr lang="en-GB" sz="1800" dirty="0" err="1">
                <a:latin typeface="Arial"/>
                <a:cs typeface="Arial"/>
              </a:rPr>
              <a:t>impacto</a:t>
            </a:r>
            <a:r>
              <a:rPr lang="en-GB" sz="1800" dirty="0">
                <a:latin typeface="Arial"/>
                <a:cs typeface="Arial"/>
              </a:rPr>
              <a:t> que genera la </a:t>
            </a:r>
            <a:r>
              <a:rPr lang="en-GB" sz="1800" dirty="0" err="1">
                <a:latin typeface="Arial"/>
                <a:cs typeface="Arial"/>
              </a:rPr>
              <a:t>producción</a:t>
            </a:r>
            <a:r>
              <a:rPr lang="en-GB" sz="1800" dirty="0">
                <a:latin typeface="Arial"/>
                <a:cs typeface="Arial"/>
              </a:rPr>
              <a:t> de </a:t>
            </a:r>
            <a:r>
              <a:rPr lang="en-GB" sz="1800" dirty="0" err="1">
                <a:latin typeface="Arial"/>
                <a:cs typeface="Arial"/>
              </a:rPr>
              <a:t>alimento</a:t>
            </a:r>
            <a:r>
              <a:rPr lang="en-GB" sz="1800" dirty="0">
                <a:latin typeface="Arial"/>
                <a:cs typeface="Arial"/>
              </a:rPr>
              <a:t> para el </a:t>
            </a:r>
            <a:r>
              <a:rPr lang="en-GB" sz="1800" dirty="0" err="1">
                <a:latin typeface="Arial"/>
                <a:cs typeface="Arial"/>
              </a:rPr>
              <a:t>ganado</a:t>
            </a:r>
            <a:r>
              <a:rPr lang="en-GB" sz="1800" dirty="0">
                <a:latin typeface="Arial"/>
                <a:cs typeface="Arial"/>
              </a:rPr>
              <a:t>); </a:t>
            </a:r>
            <a:endParaRPr lang="en-GB" sz="1800"/>
          </a:p>
          <a:p>
            <a:pPr marL="685800" algn="just"/>
            <a:r>
              <a:rPr lang="en-GB" sz="1800" b="1" dirty="0">
                <a:latin typeface="Arial"/>
                <a:cs typeface="Arial"/>
              </a:rPr>
              <a:t>12.8% del total de las </a:t>
            </a:r>
            <a:r>
              <a:rPr lang="en-GB" sz="1800" b="1" dirty="0" err="1">
                <a:latin typeface="Arial"/>
                <a:cs typeface="Arial"/>
              </a:rPr>
              <a:t>emisiones</a:t>
            </a:r>
            <a:r>
              <a:rPr lang="en-GB" sz="1800" b="1" dirty="0">
                <a:latin typeface="Arial"/>
                <a:cs typeface="Arial"/>
              </a:rPr>
              <a:t> de GEI </a:t>
            </a:r>
            <a:r>
              <a:rPr lang="en-GB" sz="1800" dirty="0">
                <a:latin typeface="Arial"/>
                <a:cs typeface="Arial"/>
              </a:rPr>
              <a:t>(</a:t>
            </a:r>
            <a:r>
              <a:rPr lang="en-GB" sz="1800" dirty="0" err="1">
                <a:latin typeface="Arial"/>
                <a:cs typeface="Arial"/>
              </a:rPr>
              <a:t>si</a:t>
            </a:r>
            <a:r>
              <a:rPr lang="en-GB" sz="1800" dirty="0">
                <a:latin typeface="Arial"/>
                <a:cs typeface="Arial"/>
              </a:rPr>
              <a:t> </a:t>
            </a:r>
            <a:r>
              <a:rPr lang="en-GB" sz="1800" dirty="0" err="1">
                <a:latin typeface="Arial"/>
                <a:cs typeface="Arial"/>
              </a:rPr>
              <a:t>incluimos</a:t>
            </a:r>
            <a:r>
              <a:rPr lang="en-GB" sz="1800" dirty="0">
                <a:latin typeface="Arial"/>
                <a:cs typeface="Arial"/>
              </a:rPr>
              <a:t> las </a:t>
            </a:r>
            <a:r>
              <a:rPr lang="en-GB" sz="1800" dirty="0" err="1">
                <a:latin typeface="Arial"/>
                <a:cs typeface="Arial"/>
              </a:rPr>
              <a:t>emisiones</a:t>
            </a:r>
            <a:r>
              <a:rPr lang="en-GB" sz="1800" dirty="0">
                <a:latin typeface="Arial"/>
                <a:cs typeface="Arial"/>
              </a:rPr>
              <a:t> del </a:t>
            </a:r>
            <a:r>
              <a:rPr lang="en-GB" sz="1800" dirty="0" err="1">
                <a:latin typeface="Arial"/>
                <a:cs typeface="Arial"/>
              </a:rPr>
              <a:t>uso</a:t>
            </a:r>
            <a:r>
              <a:rPr lang="en-GB" sz="1800" dirty="0">
                <a:latin typeface="Arial"/>
                <a:cs typeface="Arial"/>
              </a:rPr>
              <a:t> del </a:t>
            </a:r>
            <a:r>
              <a:rPr lang="en-GB" sz="1800" dirty="0" err="1">
                <a:latin typeface="Arial"/>
                <a:cs typeface="Arial"/>
              </a:rPr>
              <a:t>suelo</a:t>
            </a:r>
            <a:r>
              <a:rPr lang="en-GB" sz="1800" dirty="0">
                <a:latin typeface="Arial"/>
                <a:cs typeface="Arial"/>
              </a:rPr>
              <a:t> y los </a:t>
            </a:r>
            <a:r>
              <a:rPr lang="en-GB" sz="1800" dirty="0" err="1">
                <a:latin typeface="Arial"/>
                <a:cs typeface="Arial"/>
              </a:rPr>
              <a:t>cambios</a:t>
            </a:r>
            <a:r>
              <a:rPr lang="en-GB" sz="1800" dirty="0">
                <a:latin typeface="Arial"/>
                <a:cs typeface="Arial"/>
              </a:rPr>
              <a:t> en </a:t>
            </a:r>
            <a:r>
              <a:rPr lang="en-GB" sz="1800" dirty="0" err="1">
                <a:latin typeface="Arial"/>
                <a:cs typeface="Arial"/>
              </a:rPr>
              <a:t>este</a:t>
            </a:r>
            <a:r>
              <a:rPr lang="en-GB" sz="1800" dirty="0">
                <a:latin typeface="Arial"/>
                <a:cs typeface="Arial"/>
              </a:rPr>
              <a:t> </a:t>
            </a:r>
            <a:r>
              <a:rPr lang="en-GB" sz="1800" dirty="0" err="1">
                <a:latin typeface="Arial"/>
                <a:cs typeface="Arial"/>
              </a:rPr>
              <a:t>uso</a:t>
            </a:r>
            <a:r>
              <a:rPr lang="en-GB" sz="1800" dirty="0">
                <a:latin typeface="Arial"/>
                <a:cs typeface="Arial"/>
              </a:rPr>
              <a:t>).</a:t>
            </a:r>
            <a:endParaRPr lang="pt-PT" sz="1800" dirty="0">
              <a:latin typeface="Arial"/>
              <a:cs typeface="Arial"/>
            </a:endParaRPr>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7</a:t>
            </a:fld>
            <a:endParaRPr lang="de-DE" dirty="0"/>
          </a:p>
        </p:txBody>
      </p:sp>
      <p:grpSp>
        <p:nvGrpSpPr>
          <p:cNvPr id="6" name="Grupo 5"/>
          <p:cNvGrpSpPr/>
          <p:nvPr/>
        </p:nvGrpSpPr>
        <p:grpSpPr>
          <a:xfrm>
            <a:off x="6228184" y="6381328"/>
            <a:ext cx="1628348" cy="432048"/>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50396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fontScale="90000"/>
          </a:bodyPr>
          <a:lstStyle/>
          <a:p>
            <a:r>
              <a:rPr lang="de-DE" sz="2200" dirty="0">
                <a:latin typeface="Arial"/>
                <a:cs typeface="Arial"/>
              </a:rPr>
              <a:t>3. </a:t>
            </a:r>
            <a:r>
              <a:rPr lang="de-DE" sz="2200" dirty="0" err="1">
                <a:latin typeface="Arial"/>
                <a:cs typeface="Arial"/>
              </a:rPr>
              <a:t>Impactos</a:t>
            </a:r>
            <a:r>
              <a:rPr lang="de-DE" sz="2200" dirty="0">
                <a:latin typeface="Arial"/>
                <a:cs typeface="Arial"/>
              </a:rPr>
              <a:t> </a:t>
            </a:r>
            <a:r>
              <a:rPr lang="de-DE" sz="2200" dirty="0" err="1">
                <a:latin typeface="Arial"/>
                <a:cs typeface="Arial"/>
              </a:rPr>
              <a:t>medioambientales</a:t>
            </a:r>
            <a:r>
              <a:rPr lang="de-DE" sz="2200" dirty="0">
                <a:latin typeface="Arial"/>
                <a:cs typeface="Arial"/>
              </a:rPr>
              <a:t> </a:t>
            </a:r>
            <a:br>
              <a:rPr lang="de-DE" sz="2200" dirty="0">
                <a:latin typeface="Arial"/>
                <a:cs typeface="Arial"/>
              </a:rPr>
            </a:br>
            <a:r>
              <a:rPr lang="de-DE" sz="2200" dirty="0">
                <a:latin typeface="Arial"/>
                <a:cs typeface="Arial"/>
              </a:rPr>
              <a:t>de la </a:t>
            </a:r>
            <a:r>
              <a:rPr lang="de-DE" sz="2200" dirty="0" err="1">
                <a:latin typeface="Arial"/>
                <a:cs typeface="Arial"/>
              </a:rPr>
              <a:t>producción</a:t>
            </a:r>
            <a:r>
              <a:rPr lang="de-DE" sz="2200" dirty="0">
                <a:latin typeface="Arial"/>
                <a:cs typeface="Arial"/>
              </a:rPr>
              <a:t> </a:t>
            </a:r>
            <a:r>
              <a:rPr lang="de-DE" sz="2200" dirty="0" err="1">
                <a:latin typeface="Arial"/>
                <a:cs typeface="Arial"/>
              </a:rPr>
              <a:t>ganadera</a:t>
            </a:r>
            <a:endParaRPr lang="de-DE" sz="2200" dirty="0" err="1"/>
          </a:p>
        </p:txBody>
      </p:sp>
      <p:sp>
        <p:nvSpPr>
          <p:cNvPr id="5" name="Inhaltsplatzhalter 4"/>
          <p:cNvSpPr>
            <a:spLocks noGrp="1"/>
          </p:cNvSpPr>
          <p:nvPr>
            <p:ph idx="1"/>
          </p:nvPr>
        </p:nvSpPr>
        <p:spPr>
          <a:xfrm>
            <a:off x="360000" y="1440000"/>
            <a:ext cx="8424000" cy="4680000"/>
          </a:xfrm>
        </p:spPr>
        <p:txBody>
          <a:bodyPr vert="horz" lIns="91440" tIns="45720" rIns="91440" bIns="45720" rtlCol="0" anchor="t">
            <a:normAutofit/>
          </a:bodyPr>
          <a:lstStyle/>
          <a:p>
            <a:pPr marL="0" lvl="1" indent="0" algn="just">
              <a:buNone/>
            </a:pPr>
            <a:r>
              <a:rPr lang="en-US" b="1" dirty="0">
                <a:solidFill>
                  <a:schemeClr val="tx2">
                    <a:lumMod val="50000"/>
                  </a:schemeClr>
                </a:solidFill>
                <a:latin typeface="Arial"/>
                <a:cs typeface="Arial"/>
              </a:rPr>
              <a:t>3.2. </a:t>
            </a:r>
            <a:r>
              <a:rPr lang="en-US" b="1" dirty="0" err="1">
                <a:solidFill>
                  <a:schemeClr val="tx2">
                    <a:lumMod val="50000"/>
                  </a:schemeClr>
                </a:solidFill>
                <a:latin typeface="Arial"/>
                <a:cs typeface="Arial"/>
              </a:rPr>
              <a:t>Ganadería</a:t>
            </a:r>
            <a:r>
              <a:rPr lang="en-US" b="1" dirty="0">
                <a:solidFill>
                  <a:schemeClr val="tx2">
                    <a:lumMod val="50000"/>
                  </a:schemeClr>
                </a:solidFill>
                <a:latin typeface="Arial"/>
                <a:cs typeface="Arial"/>
              </a:rPr>
              <a:t> y </a:t>
            </a:r>
            <a:r>
              <a:rPr lang="en-US" b="1" dirty="0" err="1">
                <a:solidFill>
                  <a:schemeClr val="tx2">
                    <a:lumMod val="50000"/>
                  </a:schemeClr>
                </a:solidFill>
                <a:latin typeface="Arial"/>
                <a:cs typeface="Arial"/>
              </a:rPr>
              <a:t>biodiversidad</a:t>
            </a:r>
            <a:endParaRPr lang="en-US" sz="1600" b="1" dirty="0" err="1">
              <a:solidFill>
                <a:schemeClr val="tx2">
                  <a:lumMod val="50000"/>
                </a:schemeClr>
              </a:solidFill>
            </a:endParaRPr>
          </a:p>
          <a:p>
            <a:pPr marL="0" lvl="1" indent="0" algn="just">
              <a:buNone/>
            </a:pPr>
            <a:r>
              <a:rPr lang="es" dirty="0">
                <a:latin typeface="Calibri"/>
                <a:cs typeface="Arial"/>
              </a:rPr>
              <a:t>La falta de una "moneda" común para la biodiversidad complica la evaluación de los impactos sobre esta (FAO 2016)</a:t>
            </a:r>
            <a:r>
              <a:rPr lang="en-US" sz="1400" dirty="0">
                <a:solidFill>
                  <a:schemeClr val="accent3">
                    <a:lumMod val="75000"/>
                  </a:schemeClr>
                </a:solidFill>
                <a:latin typeface="Arial"/>
                <a:cs typeface="Arial"/>
              </a:rPr>
              <a:t>.</a:t>
            </a:r>
            <a:endParaRPr lang="en-US" sz="1800" dirty="0">
              <a:solidFill>
                <a:schemeClr val="accent3">
                  <a:lumMod val="75000"/>
                </a:schemeClr>
              </a:solidFill>
              <a:latin typeface="Arial"/>
              <a:cs typeface="Arial"/>
            </a:endParaRPr>
          </a:p>
          <a:p>
            <a:pPr marL="0" lvl="1" indent="0" algn="just">
              <a:buNone/>
            </a:pPr>
            <a:endParaRPr lang="en-US" sz="1800" dirty="0">
              <a:solidFill>
                <a:schemeClr val="tx2">
                  <a:lumMod val="50000"/>
                </a:schemeClr>
              </a:solidFill>
            </a:endParaRPr>
          </a:p>
          <a:p>
            <a:pPr marL="0" indent="0" algn="just">
              <a:buNone/>
            </a:pPr>
            <a:r>
              <a:rPr lang="en-US" sz="1800" dirty="0">
                <a:latin typeface="Arial"/>
                <a:cs typeface="Arial"/>
              </a:rPr>
              <a:t>La </a:t>
            </a:r>
            <a:r>
              <a:rPr lang="en-US" sz="1800" dirty="0" err="1">
                <a:latin typeface="Arial"/>
                <a:cs typeface="Arial"/>
              </a:rPr>
              <a:t>producción</a:t>
            </a:r>
            <a:r>
              <a:rPr lang="en-US" sz="1800" dirty="0">
                <a:latin typeface="Arial"/>
                <a:cs typeface="Arial"/>
              </a:rPr>
              <a:t> </a:t>
            </a:r>
            <a:r>
              <a:rPr lang="en-US" sz="1800" dirty="0" err="1">
                <a:latin typeface="Arial"/>
                <a:cs typeface="Arial"/>
              </a:rPr>
              <a:t>ganadera</a:t>
            </a:r>
            <a:r>
              <a:rPr lang="en-US" sz="1800" dirty="0">
                <a:latin typeface="Arial"/>
                <a:cs typeface="Arial"/>
              </a:rPr>
              <a:t> </a:t>
            </a:r>
            <a:r>
              <a:rPr lang="en-US" sz="1800" b="1" dirty="0" err="1">
                <a:solidFill>
                  <a:schemeClr val="accent3">
                    <a:lumMod val="50000"/>
                  </a:schemeClr>
                </a:solidFill>
                <a:latin typeface="Arial"/>
                <a:cs typeface="Arial"/>
              </a:rPr>
              <a:t>depende</a:t>
            </a:r>
            <a:r>
              <a:rPr lang="en-US" sz="1800" b="1" dirty="0">
                <a:solidFill>
                  <a:schemeClr val="accent3">
                    <a:lumMod val="50000"/>
                  </a:schemeClr>
                </a:solidFill>
                <a:latin typeface="Arial"/>
                <a:cs typeface="Arial"/>
              </a:rPr>
              <a:t> de la </a:t>
            </a:r>
            <a:r>
              <a:rPr lang="en-US" sz="1800" b="1" dirty="0" err="1">
                <a:solidFill>
                  <a:schemeClr val="accent3">
                    <a:lumMod val="50000"/>
                  </a:schemeClr>
                </a:solidFill>
                <a:latin typeface="Arial"/>
                <a:cs typeface="Arial"/>
              </a:rPr>
              <a:t>biodiversidad</a:t>
            </a:r>
            <a:r>
              <a:rPr lang="en-US" sz="1800" b="1" dirty="0">
                <a:solidFill>
                  <a:schemeClr val="accent3">
                    <a:lumMod val="50000"/>
                  </a:schemeClr>
                </a:solidFill>
                <a:latin typeface="Arial"/>
                <a:cs typeface="Arial"/>
              </a:rPr>
              <a:t> </a:t>
            </a:r>
            <a:r>
              <a:rPr lang="en-US" sz="1800" dirty="0">
                <a:latin typeface="Arial"/>
                <a:cs typeface="Arial"/>
              </a:rPr>
              <a:t>y al </a:t>
            </a:r>
            <a:r>
              <a:rPr lang="en-US" sz="1800" dirty="0" err="1">
                <a:latin typeface="Arial"/>
                <a:cs typeface="Arial"/>
              </a:rPr>
              <a:t>mismo</a:t>
            </a:r>
            <a:r>
              <a:rPr lang="en-US" sz="1800" dirty="0">
                <a:latin typeface="Arial"/>
                <a:cs typeface="Arial"/>
              </a:rPr>
              <a:t> </a:t>
            </a:r>
            <a:r>
              <a:rPr lang="en-US" sz="1800" dirty="0" err="1">
                <a:latin typeface="Arial"/>
                <a:cs typeface="Arial"/>
              </a:rPr>
              <a:t>tiempo</a:t>
            </a:r>
            <a:r>
              <a:rPr lang="en-US" sz="1800" dirty="0">
                <a:latin typeface="Arial"/>
                <a:cs typeface="Arial"/>
              </a:rPr>
              <a:t> </a:t>
            </a:r>
            <a:r>
              <a:rPr lang="en-US" sz="1800" dirty="0" err="1">
                <a:latin typeface="Arial"/>
                <a:cs typeface="Arial"/>
              </a:rPr>
              <a:t>juega</a:t>
            </a:r>
            <a:r>
              <a:rPr lang="en-US" sz="1800" dirty="0">
                <a:latin typeface="Arial"/>
                <a:cs typeface="Arial"/>
              </a:rPr>
              <a:t> un </a:t>
            </a:r>
            <a:r>
              <a:rPr lang="en-US" sz="1800" dirty="0" err="1">
                <a:latin typeface="Arial"/>
                <a:cs typeface="Arial"/>
              </a:rPr>
              <a:t>papel</a:t>
            </a:r>
            <a:r>
              <a:rPr lang="en-US" sz="1800" dirty="0">
                <a:latin typeface="Arial"/>
                <a:cs typeface="Arial"/>
              </a:rPr>
              <a:t> determinate en el </a:t>
            </a:r>
            <a:r>
              <a:rPr lang="en-US" sz="1800" b="1" dirty="0" err="1">
                <a:solidFill>
                  <a:schemeClr val="accent3">
                    <a:lumMod val="50000"/>
                  </a:schemeClr>
                </a:solidFill>
                <a:latin typeface="Arial"/>
                <a:cs typeface="Arial"/>
              </a:rPr>
              <a:t>modelado</a:t>
            </a:r>
            <a:r>
              <a:rPr lang="en-US" sz="1800" b="1" dirty="0">
                <a:solidFill>
                  <a:schemeClr val="accent3">
                    <a:lumMod val="50000"/>
                  </a:schemeClr>
                </a:solidFill>
                <a:latin typeface="Arial"/>
                <a:cs typeface="Arial"/>
              </a:rPr>
              <a:t> de la </a:t>
            </a:r>
            <a:r>
              <a:rPr lang="en-US" sz="1800" b="1" dirty="0" err="1">
                <a:solidFill>
                  <a:schemeClr val="accent3">
                    <a:lumMod val="50000"/>
                  </a:schemeClr>
                </a:solidFill>
                <a:latin typeface="Arial"/>
                <a:cs typeface="Arial"/>
              </a:rPr>
              <a:t>biodiversidad</a:t>
            </a:r>
            <a:r>
              <a:rPr lang="en-US" sz="1800" b="1" dirty="0">
                <a:solidFill>
                  <a:schemeClr val="accent3">
                    <a:lumMod val="50000"/>
                  </a:schemeClr>
                </a:solidFill>
                <a:latin typeface="Arial"/>
                <a:cs typeface="Arial"/>
              </a:rPr>
              <a:t> </a:t>
            </a:r>
            <a:r>
              <a:rPr lang="en-US" sz="1800" dirty="0">
                <a:latin typeface="Arial"/>
                <a:cs typeface="Arial"/>
              </a:rPr>
              <a:t>(</a:t>
            </a:r>
            <a:r>
              <a:rPr lang="en-US" sz="1800" dirty="0" err="1">
                <a:latin typeface="Arial"/>
                <a:cs typeface="Arial"/>
              </a:rPr>
              <a:t>vía</a:t>
            </a:r>
            <a:r>
              <a:rPr lang="en-US" sz="1800" dirty="0">
                <a:latin typeface="Arial"/>
                <a:cs typeface="Arial"/>
              </a:rPr>
              <a:t> de </a:t>
            </a:r>
            <a:r>
              <a:rPr lang="en-US" sz="1800" dirty="0" err="1">
                <a:latin typeface="Arial"/>
                <a:cs typeface="Arial"/>
              </a:rPr>
              <a:t>doble</a:t>
            </a:r>
            <a:r>
              <a:rPr lang="en-US" sz="1800" dirty="0">
                <a:latin typeface="Arial"/>
                <a:cs typeface="Arial"/>
              </a:rPr>
              <a:t> </a:t>
            </a:r>
            <a:r>
              <a:rPr lang="en-US" sz="1800" dirty="0" err="1">
                <a:latin typeface="Arial"/>
                <a:cs typeface="Arial"/>
              </a:rPr>
              <a:t>sentido</a:t>
            </a:r>
            <a:r>
              <a:rPr lang="en-US" sz="1800" dirty="0">
                <a:latin typeface="Arial"/>
                <a:cs typeface="Arial"/>
              </a:rPr>
              <a:t>):</a:t>
            </a:r>
            <a:endParaRPr lang="de-DE" sz="1800" dirty="0">
              <a:latin typeface="Arial"/>
              <a:cs typeface="Arial"/>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pPr/>
              <a:t>8</a:t>
            </a:fld>
            <a:endParaRPr lang="de-DE" dirty="0"/>
          </a:p>
        </p:txBody>
      </p:sp>
      <p:sp>
        <p:nvSpPr>
          <p:cNvPr id="9" name="Down Arrow 8"/>
          <p:cNvSpPr/>
          <p:nvPr/>
        </p:nvSpPr>
        <p:spPr>
          <a:xfrm>
            <a:off x="1835696" y="3645024"/>
            <a:ext cx="2749640" cy="2316722"/>
          </a:xfrm>
          <a:prstGeom prst="downArrow">
            <a:avLst/>
          </a:prstGeom>
          <a:solidFill>
            <a:srgbClr val="C00000"/>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solidFill>
                <a:schemeClr val="tx2">
                  <a:lumMod val="50000"/>
                </a:schemeClr>
              </a:solidFill>
            </a:endParaRPr>
          </a:p>
          <a:p>
            <a:pPr algn="ctr"/>
            <a:endParaRPr lang="en-US" dirty="0">
              <a:solidFill>
                <a:schemeClr val="tx2">
                  <a:lumMod val="50000"/>
                </a:schemeClr>
              </a:solidFill>
            </a:endParaRPr>
          </a:p>
          <a:p>
            <a:pPr algn="ctr"/>
            <a:r>
              <a:rPr lang="en-US" dirty="0" err="1">
                <a:solidFill>
                  <a:schemeClr val="bg1"/>
                </a:solidFill>
              </a:rPr>
              <a:t>Disminución</a:t>
            </a:r>
            <a:r>
              <a:rPr lang="en-US" dirty="0">
                <a:solidFill>
                  <a:schemeClr val="bg1"/>
                </a:solidFill>
              </a:rPr>
              <a:t> de </a:t>
            </a:r>
            <a:r>
              <a:rPr lang="en-US" dirty="0" err="1">
                <a:solidFill>
                  <a:schemeClr val="bg1"/>
                </a:solidFill>
              </a:rPr>
              <a:t>muchas</a:t>
            </a:r>
            <a:r>
              <a:rPr lang="en-US" dirty="0">
                <a:solidFill>
                  <a:schemeClr val="bg1"/>
                </a:solidFill>
              </a:rPr>
              <a:t> </a:t>
            </a:r>
            <a:r>
              <a:rPr lang="en-US" dirty="0" err="1">
                <a:solidFill>
                  <a:schemeClr val="bg1"/>
                </a:solidFill>
              </a:rPr>
              <a:t>especies</a:t>
            </a:r>
            <a:r>
              <a:rPr lang="en-US" dirty="0">
                <a:solidFill>
                  <a:schemeClr val="bg1"/>
                </a:solidFill>
              </a:rPr>
              <a:t> </a:t>
            </a:r>
            <a:r>
              <a:rPr lang="en-US" dirty="0" err="1">
                <a:solidFill>
                  <a:schemeClr val="bg1"/>
                </a:solidFill>
              </a:rPr>
              <a:t>silvestres</a:t>
            </a:r>
            <a:r>
              <a:rPr lang="en-US" dirty="0">
                <a:solidFill>
                  <a:schemeClr val="bg1"/>
                </a:solidFill>
              </a:rPr>
              <a:t> en Europa</a:t>
            </a:r>
            <a:endParaRPr lang="en-US" dirty="0">
              <a:solidFill>
                <a:schemeClr val="bg1"/>
              </a:solidFill>
              <a:cs typeface="Calibri"/>
            </a:endParaRPr>
          </a:p>
        </p:txBody>
      </p:sp>
      <p:sp>
        <p:nvSpPr>
          <p:cNvPr id="10" name="Right Arrow 9"/>
          <p:cNvSpPr/>
          <p:nvPr/>
        </p:nvSpPr>
        <p:spPr>
          <a:xfrm rot="16200000">
            <a:off x="4824024" y="3474283"/>
            <a:ext cx="2304260" cy="2664299"/>
          </a:xfrm>
          <a:prstGeom prst="rightArrow">
            <a:avLst/>
          </a:prstGeom>
        </p:spPr>
        <p:style>
          <a:lnRef idx="1">
            <a:schemeClr val="accent3"/>
          </a:lnRef>
          <a:fillRef idx="3">
            <a:schemeClr val="accent3"/>
          </a:fillRef>
          <a:effectRef idx="2">
            <a:schemeClr val="accent3"/>
          </a:effectRef>
          <a:fontRef idx="minor">
            <a:schemeClr val="lt1"/>
          </a:fontRef>
        </p:style>
        <p:txBody>
          <a:bodyPr vert="vert" rtlCol="0" anchor="ctr"/>
          <a:lstStyle/>
          <a:p>
            <a:pPr algn="ctr"/>
            <a:r>
              <a:rPr lang="en-US" dirty="0" err="1">
                <a:solidFill>
                  <a:schemeClr val="bg1"/>
                </a:solidFill>
              </a:rPr>
              <a:t>Incremento</a:t>
            </a:r>
            <a:r>
              <a:rPr lang="en-US" dirty="0">
                <a:solidFill>
                  <a:schemeClr val="bg1"/>
                </a:solidFill>
              </a:rPr>
              <a:t> en el </a:t>
            </a:r>
            <a:r>
              <a:rPr lang="en-US" dirty="0" err="1">
                <a:solidFill>
                  <a:schemeClr val="bg1"/>
                </a:solidFill>
              </a:rPr>
              <a:t>paisaje</a:t>
            </a:r>
            <a:r>
              <a:rPr lang="en-US" dirty="0">
                <a:solidFill>
                  <a:schemeClr val="bg1"/>
                </a:solidFill>
              </a:rPr>
              <a:t> y la </a:t>
            </a:r>
            <a:r>
              <a:rPr lang="en-US" dirty="0" err="1">
                <a:solidFill>
                  <a:schemeClr val="bg1"/>
                </a:solidFill>
              </a:rPr>
              <a:t>diversidad</a:t>
            </a:r>
            <a:r>
              <a:rPr lang="en-US" dirty="0">
                <a:solidFill>
                  <a:schemeClr val="bg1"/>
                </a:solidFill>
              </a:rPr>
              <a:t> de </a:t>
            </a:r>
            <a:r>
              <a:rPr lang="en-US" dirty="0" err="1">
                <a:solidFill>
                  <a:schemeClr val="bg1"/>
                </a:solidFill>
              </a:rPr>
              <a:t>especies</a:t>
            </a:r>
            <a:r>
              <a:rPr lang="en-US" dirty="0">
                <a:solidFill>
                  <a:schemeClr val="bg1"/>
                </a:solidFill>
              </a:rPr>
              <a:t> a </a:t>
            </a:r>
            <a:r>
              <a:rPr lang="en-US" dirty="0" err="1">
                <a:solidFill>
                  <a:schemeClr val="bg1"/>
                </a:solidFill>
              </a:rPr>
              <a:t>escala</a:t>
            </a:r>
            <a:r>
              <a:rPr lang="en-US" dirty="0">
                <a:solidFill>
                  <a:schemeClr val="bg1"/>
                </a:solidFill>
              </a:rPr>
              <a:t> local</a:t>
            </a:r>
            <a:endParaRPr lang="en-US" dirty="0">
              <a:solidFill>
                <a:schemeClr val="bg1"/>
              </a:solidFill>
              <a:cs typeface="Calibri"/>
            </a:endParaRPr>
          </a:p>
        </p:txBody>
      </p:sp>
      <p:grpSp>
        <p:nvGrpSpPr>
          <p:cNvPr id="8" name="Grupo 7"/>
          <p:cNvGrpSpPr/>
          <p:nvPr/>
        </p:nvGrpSpPr>
        <p:grpSpPr>
          <a:xfrm>
            <a:off x="6228184" y="6381328"/>
            <a:ext cx="1628348" cy="432048"/>
            <a:chOff x="6345007" y="6525344"/>
            <a:chExt cx="1368152" cy="288032"/>
          </a:xfrm>
        </p:grpSpPr>
        <p:sp>
          <p:nvSpPr>
            <p:cNvPr id="11" name="Rectángulo 10"/>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2" name="Imagen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178753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fontScale="90000"/>
          </a:bodyPr>
          <a:lstStyle/>
          <a:p>
            <a:r>
              <a:rPr lang="de-DE" sz="2200" dirty="0">
                <a:latin typeface="Arial"/>
                <a:cs typeface="Arial"/>
              </a:rPr>
              <a:t>3. </a:t>
            </a:r>
            <a:r>
              <a:rPr lang="de-DE" sz="2200" dirty="0" err="1">
                <a:latin typeface="Arial"/>
                <a:cs typeface="Arial"/>
              </a:rPr>
              <a:t>Impactos</a:t>
            </a:r>
            <a:r>
              <a:rPr lang="de-DE" sz="2200" dirty="0">
                <a:latin typeface="Arial"/>
                <a:cs typeface="Arial"/>
              </a:rPr>
              <a:t> </a:t>
            </a:r>
            <a:r>
              <a:rPr lang="de-DE" sz="2200" dirty="0" err="1">
                <a:latin typeface="Arial"/>
                <a:cs typeface="Arial"/>
              </a:rPr>
              <a:t>medioambientales</a:t>
            </a:r>
            <a:r>
              <a:rPr lang="de-DE" sz="2200" dirty="0">
                <a:latin typeface="Arial"/>
                <a:cs typeface="Arial"/>
              </a:rPr>
              <a:t> </a:t>
            </a:r>
            <a:br>
              <a:rPr lang="de-DE" sz="2200" dirty="0">
                <a:latin typeface="Arial"/>
                <a:cs typeface="Arial"/>
              </a:rPr>
            </a:br>
            <a:r>
              <a:rPr lang="de-DE" sz="2200" dirty="0">
                <a:latin typeface="Arial"/>
                <a:cs typeface="Arial"/>
              </a:rPr>
              <a:t>de la </a:t>
            </a:r>
            <a:r>
              <a:rPr lang="de-DE" sz="2200" dirty="0" err="1">
                <a:latin typeface="Arial"/>
                <a:cs typeface="Arial"/>
              </a:rPr>
              <a:t>producción</a:t>
            </a:r>
            <a:r>
              <a:rPr lang="de-DE" sz="2200" dirty="0">
                <a:latin typeface="Arial"/>
                <a:cs typeface="Arial"/>
              </a:rPr>
              <a:t> </a:t>
            </a:r>
            <a:r>
              <a:rPr lang="de-DE" sz="2200" dirty="0" err="1">
                <a:latin typeface="Arial"/>
                <a:cs typeface="Arial"/>
              </a:rPr>
              <a:t>ganadera</a:t>
            </a:r>
            <a:r>
              <a:rPr lang="de-DE" sz="2200" dirty="0">
                <a:latin typeface="Arial"/>
                <a:cs typeface="Arial"/>
              </a:rPr>
              <a:t> </a:t>
            </a:r>
            <a:endParaRPr lang="en-GB" sz="2200" dirty="0">
              <a:latin typeface="Arial"/>
              <a:cs typeface="Arial"/>
            </a:endParaRPr>
          </a:p>
        </p:txBody>
      </p:sp>
      <p:sp>
        <p:nvSpPr>
          <p:cNvPr id="5" name="Inhaltsplatzhalter 4"/>
          <p:cNvSpPr>
            <a:spLocks noGrp="1"/>
          </p:cNvSpPr>
          <p:nvPr>
            <p:ph idx="1"/>
          </p:nvPr>
        </p:nvSpPr>
        <p:spPr>
          <a:xfrm>
            <a:off x="360000" y="1440000"/>
            <a:ext cx="8424000" cy="4680000"/>
          </a:xfrm>
        </p:spPr>
        <p:txBody>
          <a:bodyPr vert="horz" lIns="91440" tIns="45720" rIns="91440" bIns="45720" rtlCol="0" anchor="t">
            <a:normAutofit/>
          </a:bodyPr>
          <a:lstStyle/>
          <a:p>
            <a:pPr marL="0" lvl="1" indent="0" algn="just">
              <a:buNone/>
            </a:pPr>
            <a:r>
              <a:rPr lang="en-US" b="1" dirty="0">
                <a:solidFill>
                  <a:schemeClr val="tx2">
                    <a:lumMod val="50000"/>
                  </a:schemeClr>
                </a:solidFill>
                <a:latin typeface="Arial"/>
                <a:cs typeface="Arial"/>
              </a:rPr>
              <a:t>3.2. </a:t>
            </a:r>
            <a:r>
              <a:rPr lang="en-US" b="1" dirty="0" err="1">
                <a:solidFill>
                  <a:schemeClr val="tx2">
                    <a:lumMod val="50000"/>
                  </a:schemeClr>
                </a:solidFill>
                <a:latin typeface="Arial"/>
                <a:cs typeface="Arial"/>
              </a:rPr>
              <a:t>Ganadería</a:t>
            </a:r>
            <a:r>
              <a:rPr lang="en-US" b="1" dirty="0">
                <a:solidFill>
                  <a:schemeClr val="tx2">
                    <a:lumMod val="50000"/>
                  </a:schemeClr>
                </a:solidFill>
                <a:latin typeface="Arial"/>
                <a:cs typeface="Arial"/>
              </a:rPr>
              <a:t> y </a:t>
            </a:r>
            <a:r>
              <a:rPr lang="en-US" b="1" dirty="0" err="1">
                <a:solidFill>
                  <a:schemeClr val="tx2">
                    <a:lumMod val="50000"/>
                  </a:schemeClr>
                </a:solidFill>
                <a:latin typeface="Arial"/>
                <a:cs typeface="Arial"/>
              </a:rPr>
              <a:t>biodiversidad</a:t>
            </a:r>
            <a:endParaRPr lang="en-US" b="1" dirty="0" err="1">
              <a:solidFill>
                <a:schemeClr val="tx2">
                  <a:lumMod val="50000"/>
                </a:schemeClr>
              </a:solidFill>
            </a:endParaRPr>
          </a:p>
          <a:p>
            <a:pPr marL="0" lvl="1" indent="0" algn="just">
              <a:buNone/>
            </a:pPr>
            <a:r>
              <a:rPr lang="es" dirty="0">
                <a:latin typeface="Calibri"/>
                <a:cs typeface="Arial"/>
              </a:rPr>
              <a:t>La evaluación de la biodiversidad es extremadamente dependiente del contexto, con una gran variación en la conservación de diferentes especies y hábitats</a:t>
            </a:r>
            <a:r>
              <a:rPr lang="en-US" dirty="0">
                <a:solidFill>
                  <a:schemeClr val="accent4">
                    <a:lumMod val="50000"/>
                  </a:schemeClr>
                </a:solidFill>
                <a:latin typeface="Calibri"/>
                <a:cs typeface="Arial"/>
              </a:rPr>
              <a:t>.</a:t>
            </a:r>
          </a:p>
          <a:p>
            <a:pPr marL="0" lvl="1" indent="0" algn="just">
              <a:buNone/>
            </a:pPr>
            <a:endParaRPr lang="en-US" dirty="0">
              <a:solidFill>
                <a:schemeClr val="tx2">
                  <a:lumMod val="50000"/>
                </a:schemeClr>
              </a:solidFill>
            </a:endParaRPr>
          </a:p>
          <a:p>
            <a:pPr marL="0" lvl="1" indent="0" algn="just">
              <a:buNone/>
            </a:pPr>
            <a:r>
              <a:rPr lang="en-US" sz="1800" dirty="0">
                <a:solidFill>
                  <a:schemeClr val="tx2">
                    <a:lumMod val="50000"/>
                  </a:schemeClr>
                </a:solidFill>
                <a:latin typeface="Arial"/>
                <a:cs typeface="Arial"/>
              </a:rPr>
              <a:t>La </a:t>
            </a:r>
            <a:r>
              <a:rPr lang="en-US" sz="1800" dirty="0" err="1">
                <a:solidFill>
                  <a:schemeClr val="tx2">
                    <a:lumMod val="50000"/>
                  </a:schemeClr>
                </a:solidFill>
                <a:latin typeface="Arial"/>
                <a:cs typeface="Arial"/>
              </a:rPr>
              <a:t>expansión</a:t>
            </a:r>
            <a:r>
              <a:rPr lang="en-US" sz="1800" dirty="0">
                <a:solidFill>
                  <a:schemeClr val="tx2">
                    <a:lumMod val="50000"/>
                  </a:schemeClr>
                </a:solidFill>
                <a:latin typeface="Arial"/>
                <a:cs typeface="Arial"/>
              </a:rPr>
              <a:t> de la </a:t>
            </a:r>
            <a:r>
              <a:rPr lang="en-US" sz="1800" dirty="0" err="1">
                <a:solidFill>
                  <a:schemeClr val="tx2">
                    <a:lumMod val="50000"/>
                  </a:schemeClr>
                </a:solidFill>
                <a:latin typeface="Arial"/>
                <a:cs typeface="Arial"/>
              </a:rPr>
              <a:t>agricultura</a:t>
            </a:r>
            <a:r>
              <a:rPr lang="en-US" sz="1800" dirty="0">
                <a:solidFill>
                  <a:schemeClr val="tx2">
                    <a:lumMod val="50000"/>
                  </a:schemeClr>
                </a:solidFill>
                <a:latin typeface="Arial"/>
                <a:cs typeface="Arial"/>
              </a:rPr>
              <a:t>, los </a:t>
            </a:r>
            <a:r>
              <a:rPr lang="en-US" sz="1800" dirty="0" err="1">
                <a:solidFill>
                  <a:schemeClr val="tx2">
                    <a:lumMod val="50000"/>
                  </a:schemeClr>
                </a:solidFill>
                <a:latin typeface="Arial"/>
                <a:cs typeface="Arial"/>
              </a:rPr>
              <a:t>pastos</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huertos</a:t>
            </a:r>
            <a:r>
              <a:rPr lang="en-US" sz="1800" dirty="0">
                <a:solidFill>
                  <a:schemeClr val="tx2">
                    <a:lumMod val="50000"/>
                  </a:schemeClr>
                </a:solidFill>
                <a:latin typeface="Arial"/>
                <a:cs typeface="Arial"/>
              </a:rPr>
              <a:t> y tierras </a:t>
            </a:r>
            <a:r>
              <a:rPr lang="en-US" sz="1800" dirty="0" err="1">
                <a:solidFill>
                  <a:schemeClr val="tx2">
                    <a:lumMod val="50000"/>
                  </a:schemeClr>
                </a:solidFill>
                <a:latin typeface="Arial"/>
                <a:cs typeface="Arial"/>
              </a:rPr>
              <a:t>cultivadas</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han</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conducido</a:t>
            </a:r>
            <a:r>
              <a:rPr lang="en-US" sz="1800" dirty="0">
                <a:solidFill>
                  <a:schemeClr val="tx2">
                    <a:lumMod val="50000"/>
                  </a:schemeClr>
                </a:solidFill>
                <a:latin typeface="Arial"/>
                <a:cs typeface="Arial"/>
              </a:rPr>
              <a:t> a </a:t>
            </a:r>
            <a:r>
              <a:rPr lang="en-US" sz="1800" dirty="0" err="1">
                <a:solidFill>
                  <a:schemeClr val="tx2">
                    <a:lumMod val="50000"/>
                  </a:schemeClr>
                </a:solidFill>
                <a:latin typeface="Arial"/>
                <a:cs typeface="Arial"/>
              </a:rPr>
              <a:t>generar</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nuevos</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elementos</a:t>
            </a:r>
            <a:r>
              <a:rPr lang="en-US" sz="1800" dirty="0">
                <a:solidFill>
                  <a:schemeClr val="tx2">
                    <a:lumMod val="50000"/>
                  </a:schemeClr>
                </a:solidFill>
                <a:latin typeface="Arial"/>
                <a:cs typeface="Arial"/>
              </a:rPr>
              <a:t> del </a:t>
            </a:r>
            <a:r>
              <a:rPr lang="en-US" sz="1800" dirty="0" err="1">
                <a:solidFill>
                  <a:schemeClr val="tx2">
                    <a:lumMod val="50000"/>
                  </a:schemeClr>
                </a:solidFill>
                <a:latin typeface="Arial"/>
                <a:cs typeface="Arial"/>
              </a:rPr>
              <a:t>paisaje</a:t>
            </a:r>
            <a:r>
              <a:rPr lang="en-US" sz="1800" dirty="0">
                <a:solidFill>
                  <a:schemeClr val="tx2">
                    <a:lumMod val="50000"/>
                  </a:schemeClr>
                </a:solidFill>
                <a:latin typeface="Arial"/>
                <a:cs typeface="Arial"/>
              </a:rPr>
              <a:t>, </a:t>
            </a:r>
            <a:r>
              <a:rPr lang="en-US" sz="1800" b="1" dirty="0" err="1">
                <a:solidFill>
                  <a:schemeClr val="accent3">
                    <a:lumMod val="50000"/>
                  </a:schemeClr>
                </a:solidFill>
                <a:latin typeface="Arial"/>
                <a:cs typeface="Arial"/>
              </a:rPr>
              <a:t>ligando</a:t>
            </a:r>
            <a:r>
              <a:rPr lang="en-US" sz="1800" dirty="0">
                <a:solidFill>
                  <a:schemeClr val="tx2">
                    <a:lumMod val="50000"/>
                  </a:schemeClr>
                </a:solidFill>
                <a:latin typeface="Arial"/>
                <a:cs typeface="Arial"/>
              </a:rPr>
              <a:t> la </a:t>
            </a:r>
            <a:r>
              <a:rPr lang="en-US" sz="1800" dirty="0" err="1">
                <a:solidFill>
                  <a:schemeClr val="tx2">
                    <a:lumMod val="50000"/>
                  </a:schemeClr>
                </a:solidFill>
                <a:latin typeface="Arial"/>
                <a:cs typeface="Arial"/>
              </a:rPr>
              <a:t>conservación</a:t>
            </a:r>
            <a:r>
              <a:rPr lang="en-US" sz="1800" dirty="0">
                <a:solidFill>
                  <a:schemeClr val="tx2">
                    <a:lumMod val="50000"/>
                  </a:schemeClr>
                </a:solidFill>
                <a:latin typeface="Arial"/>
                <a:cs typeface="Arial"/>
              </a:rPr>
              <a:t> de la </a:t>
            </a:r>
            <a:r>
              <a:rPr lang="en-US" sz="1800" b="1" dirty="0" err="1">
                <a:solidFill>
                  <a:schemeClr val="accent3">
                    <a:lumMod val="50000"/>
                  </a:schemeClr>
                </a:solidFill>
                <a:latin typeface="Arial"/>
                <a:cs typeface="Arial"/>
              </a:rPr>
              <a:t>biosiversidad</a:t>
            </a:r>
            <a:r>
              <a:rPr lang="en-US" sz="1800" b="1" dirty="0">
                <a:solidFill>
                  <a:schemeClr val="accent3">
                    <a:lumMod val="50000"/>
                  </a:schemeClr>
                </a:solidFill>
                <a:latin typeface="Arial"/>
                <a:cs typeface="Arial"/>
              </a:rPr>
              <a:t> y los </a:t>
            </a:r>
            <a:r>
              <a:rPr lang="en-US" sz="1800" b="1" dirty="0" err="1">
                <a:solidFill>
                  <a:schemeClr val="accent3">
                    <a:lumMod val="50000"/>
                  </a:schemeClr>
                </a:solidFill>
                <a:latin typeface="Arial"/>
                <a:cs typeface="Arial"/>
              </a:rPr>
              <a:t>hábitats</a:t>
            </a:r>
            <a:r>
              <a:rPr lang="en-US" sz="1800" b="1" dirty="0">
                <a:solidFill>
                  <a:schemeClr val="accent3">
                    <a:lumMod val="50000"/>
                  </a:schemeClr>
                </a:solidFill>
                <a:latin typeface="Arial"/>
                <a:cs typeface="Arial"/>
              </a:rPr>
              <a:t> </a:t>
            </a:r>
            <a:r>
              <a:rPr lang="en-US" sz="1800" dirty="0">
                <a:solidFill>
                  <a:schemeClr val="tx2">
                    <a:lumMod val="50000"/>
                  </a:schemeClr>
                </a:solidFill>
                <a:latin typeface="Arial"/>
                <a:cs typeface="Arial"/>
              </a:rPr>
              <a:t>a los </a:t>
            </a:r>
            <a:r>
              <a:rPr lang="en-US" sz="1800" b="1" dirty="0" err="1">
                <a:solidFill>
                  <a:schemeClr val="accent3">
                    <a:lumMod val="50000"/>
                  </a:schemeClr>
                </a:solidFill>
                <a:latin typeface="Arial"/>
                <a:cs typeface="Arial"/>
              </a:rPr>
              <a:t>agro-ecosistemas</a:t>
            </a:r>
            <a:r>
              <a:rPr lang="en-US" sz="1800" dirty="0">
                <a:solidFill>
                  <a:schemeClr val="tx2">
                    <a:lumMod val="50000"/>
                  </a:schemeClr>
                </a:solidFill>
                <a:latin typeface="Arial"/>
                <a:cs typeface="Arial"/>
              </a:rPr>
              <a:t>. </a:t>
            </a:r>
            <a:endParaRPr lang="en-US" sz="1800" dirty="0">
              <a:solidFill>
                <a:schemeClr val="tx2">
                  <a:lumMod val="50000"/>
                </a:schemeClr>
              </a:solidFill>
            </a:endParaRPr>
          </a:p>
          <a:p>
            <a:pPr marL="742950" lvl="2" indent="-342900" algn="just"/>
            <a:r>
              <a:rPr lang="en-US" dirty="0">
                <a:solidFill>
                  <a:schemeClr val="tx2">
                    <a:lumMod val="50000"/>
                  </a:schemeClr>
                </a:solidFill>
                <a:latin typeface="Arial"/>
                <a:cs typeface="Arial"/>
              </a:rPr>
              <a:t>≈ 176 </a:t>
            </a:r>
            <a:r>
              <a:rPr lang="en-US" dirty="0" err="1">
                <a:solidFill>
                  <a:schemeClr val="tx2">
                    <a:lumMod val="50000"/>
                  </a:schemeClr>
                </a:solidFill>
                <a:latin typeface="Arial"/>
                <a:cs typeface="Arial"/>
              </a:rPr>
              <a:t>millones</a:t>
            </a:r>
            <a:r>
              <a:rPr lang="en-US" dirty="0">
                <a:solidFill>
                  <a:schemeClr val="tx2">
                    <a:lumMod val="50000"/>
                  </a:schemeClr>
                </a:solidFill>
                <a:latin typeface="Arial"/>
                <a:cs typeface="Arial"/>
              </a:rPr>
              <a:t> de ha de </a:t>
            </a:r>
            <a:r>
              <a:rPr lang="en-US" dirty="0" err="1">
                <a:solidFill>
                  <a:schemeClr val="tx2">
                    <a:lumMod val="50000"/>
                  </a:schemeClr>
                </a:solidFill>
                <a:latin typeface="Arial"/>
                <a:cs typeface="Arial"/>
              </a:rPr>
              <a:t>pastos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arables</a:t>
            </a:r>
            <a:r>
              <a:rPr lang="en-US" dirty="0">
                <a:solidFill>
                  <a:schemeClr val="tx2">
                    <a:lumMod val="50000"/>
                  </a:schemeClr>
                </a:solidFill>
                <a:latin typeface="Arial"/>
                <a:cs typeface="Arial"/>
              </a:rPr>
              <a:t> y </a:t>
            </a:r>
            <a:r>
              <a:rPr lang="en-US" dirty="0" err="1">
                <a:solidFill>
                  <a:schemeClr val="tx2">
                    <a:lumMod val="50000"/>
                  </a:schemeClr>
                </a:solidFill>
                <a:latin typeface="Arial"/>
                <a:cs typeface="Arial"/>
              </a:rPr>
              <a:t>áreas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usadas</a:t>
            </a:r>
            <a:r>
              <a:rPr lang="en-US" dirty="0">
                <a:solidFill>
                  <a:schemeClr val="tx2">
                    <a:lumMod val="50000"/>
                  </a:schemeClr>
                </a:solidFill>
                <a:latin typeface="Arial"/>
                <a:cs typeface="Arial"/>
              </a:rPr>
              <a:t> para la </a:t>
            </a:r>
            <a:r>
              <a:rPr lang="en-US" dirty="0" err="1">
                <a:solidFill>
                  <a:schemeClr val="tx2">
                    <a:lumMod val="50000"/>
                  </a:schemeClr>
                </a:solidFill>
                <a:latin typeface="Arial"/>
                <a:cs typeface="Arial"/>
              </a:rPr>
              <a:t>agricultura</a:t>
            </a:r>
            <a:r>
              <a:rPr lang="en-US" dirty="0">
                <a:solidFill>
                  <a:schemeClr val="tx2">
                    <a:lumMod val="50000"/>
                  </a:schemeClr>
                </a:solidFill>
                <a:latin typeface="Arial"/>
                <a:cs typeface="Arial"/>
              </a:rPr>
              <a:t> (EC 2017);</a:t>
            </a:r>
          </a:p>
          <a:p>
            <a:pPr marL="742950" lvl="2" indent="-342900" algn="just"/>
            <a:r>
              <a:rPr lang="en-US" dirty="0">
                <a:solidFill>
                  <a:schemeClr val="tx2">
                    <a:lumMod val="50000"/>
                  </a:schemeClr>
                </a:solidFill>
                <a:latin typeface="Arial"/>
                <a:cs typeface="Arial"/>
              </a:rPr>
              <a:t>≈ 50% de las </a:t>
            </a:r>
            <a:r>
              <a:rPr lang="en-US" dirty="0" err="1">
                <a:solidFill>
                  <a:schemeClr val="tx2">
                    <a:lumMod val="50000"/>
                  </a:schemeClr>
                </a:solidFill>
                <a:latin typeface="Arial"/>
                <a:cs typeface="Arial"/>
              </a:rPr>
              <a:t>especies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europeas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están</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asociadas</a:t>
            </a:r>
            <a:r>
              <a:rPr lang="en-US" dirty="0">
                <a:solidFill>
                  <a:schemeClr val="tx2">
                    <a:lumMod val="50000"/>
                  </a:schemeClr>
                </a:solidFill>
                <a:latin typeface="Arial"/>
                <a:cs typeface="Arial"/>
              </a:rPr>
              <a:t> a </a:t>
            </a:r>
            <a:r>
              <a:rPr lang="en-US" dirty="0" err="1">
                <a:solidFill>
                  <a:schemeClr val="tx2">
                    <a:lumMod val="50000"/>
                  </a:schemeClr>
                </a:solidFill>
                <a:latin typeface="Arial"/>
                <a:cs typeface="Arial"/>
              </a:rPr>
              <a:t>hábitats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agrarios</a:t>
            </a:r>
            <a:r>
              <a:rPr lang="en-US" dirty="0">
                <a:solidFill>
                  <a:schemeClr val="tx2">
                    <a:lumMod val="50000"/>
                  </a:schemeClr>
                </a:solidFill>
                <a:latin typeface="Arial"/>
                <a:cs typeface="Arial"/>
              </a:rPr>
              <a:t>  (EEA 2003).</a:t>
            </a:r>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9</a:t>
            </a:fld>
            <a:endParaRPr lang="de-DE" dirty="0"/>
          </a:p>
        </p:txBody>
      </p:sp>
      <p:grpSp>
        <p:nvGrpSpPr>
          <p:cNvPr id="6" name="Grupo 5"/>
          <p:cNvGrpSpPr/>
          <p:nvPr/>
        </p:nvGrpSpPr>
        <p:grpSpPr>
          <a:xfrm>
            <a:off x="6228184" y="6381328"/>
            <a:ext cx="1628348" cy="432048"/>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324261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fontScale="90000"/>
          </a:bodyPr>
          <a:lstStyle/>
          <a:p>
            <a:r>
              <a:rPr lang="de-DE" sz="2200" dirty="0">
                <a:latin typeface="Arial"/>
                <a:cs typeface="Arial"/>
              </a:rPr>
              <a:t>3. </a:t>
            </a:r>
            <a:r>
              <a:rPr lang="en-GB" sz="2200" dirty="0" err="1">
                <a:latin typeface="Arial"/>
                <a:cs typeface="Arial"/>
              </a:rPr>
              <a:t>Impactos</a:t>
            </a:r>
            <a:r>
              <a:rPr lang="en-GB" sz="2200" dirty="0">
                <a:latin typeface="Arial"/>
                <a:cs typeface="Arial"/>
              </a:rPr>
              <a:t> </a:t>
            </a:r>
            <a:r>
              <a:rPr lang="en-GB" sz="2200" dirty="0" err="1">
                <a:latin typeface="Arial"/>
                <a:cs typeface="Arial"/>
              </a:rPr>
              <a:t>medioambientales</a:t>
            </a:r>
            <a:r>
              <a:rPr lang="en-GB" sz="2200" dirty="0">
                <a:latin typeface="Arial"/>
                <a:cs typeface="Arial"/>
              </a:rPr>
              <a:t> </a:t>
            </a:r>
            <a:br>
              <a:rPr lang="en-GB" sz="2200" dirty="0">
                <a:latin typeface="Arial"/>
                <a:cs typeface="Arial"/>
              </a:rPr>
            </a:br>
            <a:r>
              <a:rPr lang="en-GB" sz="2200" dirty="0">
                <a:latin typeface="Arial"/>
                <a:cs typeface="Arial"/>
              </a:rPr>
              <a:t>de la </a:t>
            </a:r>
            <a:r>
              <a:rPr lang="en-GB" sz="2200" dirty="0" err="1">
                <a:latin typeface="Arial"/>
                <a:cs typeface="Arial"/>
              </a:rPr>
              <a:t>producción</a:t>
            </a:r>
            <a:r>
              <a:rPr lang="en-GB" sz="2200" dirty="0">
                <a:latin typeface="Arial"/>
                <a:cs typeface="Arial"/>
              </a:rPr>
              <a:t> </a:t>
            </a:r>
            <a:r>
              <a:rPr lang="en-GB" sz="2200" dirty="0" err="1">
                <a:latin typeface="Arial"/>
                <a:cs typeface="Arial"/>
              </a:rPr>
              <a:t>ganadera</a:t>
            </a:r>
            <a:endParaRPr lang="de-DE" sz="2200" dirty="0" err="1"/>
          </a:p>
        </p:txBody>
      </p:sp>
      <p:sp>
        <p:nvSpPr>
          <p:cNvPr id="5" name="Inhaltsplatzhalter 4"/>
          <p:cNvSpPr>
            <a:spLocks noGrp="1"/>
          </p:cNvSpPr>
          <p:nvPr>
            <p:ph idx="1"/>
          </p:nvPr>
        </p:nvSpPr>
        <p:spPr>
          <a:xfrm>
            <a:off x="360000" y="1440000"/>
            <a:ext cx="8229600" cy="4968552"/>
          </a:xfrm>
        </p:spPr>
        <p:txBody>
          <a:bodyPr vert="horz" lIns="91440" tIns="45720" rIns="91440" bIns="45720" rtlCol="0" anchor="t">
            <a:normAutofit/>
          </a:bodyPr>
          <a:lstStyle/>
          <a:p>
            <a:pPr marL="0" lvl="1" indent="0">
              <a:buNone/>
            </a:pPr>
            <a:r>
              <a:rPr lang="en-US" b="1" dirty="0">
                <a:solidFill>
                  <a:schemeClr val="tx2">
                    <a:lumMod val="50000"/>
                  </a:schemeClr>
                </a:solidFill>
                <a:latin typeface="Arial"/>
                <a:cs typeface="Arial"/>
              </a:rPr>
              <a:t>3.2. </a:t>
            </a:r>
            <a:r>
              <a:rPr lang="en-US" b="1" dirty="0" err="1">
                <a:solidFill>
                  <a:schemeClr val="tx2">
                    <a:lumMod val="50000"/>
                  </a:schemeClr>
                </a:solidFill>
                <a:latin typeface="Arial"/>
                <a:cs typeface="Arial"/>
              </a:rPr>
              <a:t>Ganadería</a:t>
            </a:r>
            <a:r>
              <a:rPr lang="en-US" b="1" dirty="0">
                <a:solidFill>
                  <a:schemeClr val="tx2">
                    <a:lumMod val="50000"/>
                  </a:schemeClr>
                </a:solidFill>
                <a:latin typeface="Arial"/>
                <a:cs typeface="Arial"/>
              </a:rPr>
              <a:t> y </a:t>
            </a:r>
            <a:r>
              <a:rPr lang="en-US" b="1" dirty="0" err="1">
                <a:solidFill>
                  <a:schemeClr val="tx2">
                    <a:lumMod val="50000"/>
                  </a:schemeClr>
                </a:solidFill>
                <a:latin typeface="Arial"/>
                <a:cs typeface="Arial"/>
              </a:rPr>
              <a:t>biodiversidad</a:t>
            </a:r>
            <a:endParaRPr lang="en-US" sz="1600" b="1" dirty="0" err="1">
              <a:solidFill>
                <a:schemeClr val="tx2">
                  <a:lumMod val="50000"/>
                </a:schemeClr>
              </a:solidFill>
            </a:endParaRPr>
          </a:p>
          <a:p>
            <a:pPr marL="0" lvl="1" indent="0" algn="just">
              <a:buNone/>
            </a:pPr>
            <a:r>
              <a:rPr lang="en-US" sz="1800" dirty="0">
                <a:solidFill>
                  <a:schemeClr val="tx2">
                    <a:lumMod val="50000"/>
                  </a:schemeClr>
                </a:solidFill>
                <a:latin typeface="Arial"/>
                <a:cs typeface="Arial"/>
              </a:rPr>
              <a:t>La </a:t>
            </a:r>
            <a:r>
              <a:rPr lang="en-US" sz="1800" dirty="0" err="1">
                <a:solidFill>
                  <a:schemeClr val="tx2">
                    <a:lumMod val="50000"/>
                  </a:schemeClr>
                </a:solidFill>
                <a:latin typeface="Arial"/>
                <a:cs typeface="Arial"/>
              </a:rPr>
              <a:t>producción</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ganadera</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puede</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tener</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impactos</a:t>
            </a:r>
            <a:r>
              <a:rPr lang="en-US" sz="1800" dirty="0">
                <a:solidFill>
                  <a:schemeClr val="tx2">
                    <a:lumMod val="50000"/>
                  </a:schemeClr>
                </a:solidFill>
                <a:latin typeface="Arial"/>
                <a:cs typeface="Arial"/>
              </a:rPr>
              <a:t> </a:t>
            </a:r>
            <a:r>
              <a:rPr lang="en-US" sz="1800" b="1" dirty="0" err="1">
                <a:solidFill>
                  <a:schemeClr val="accent3">
                    <a:lumMod val="50000"/>
                  </a:schemeClr>
                </a:solidFill>
                <a:latin typeface="Arial"/>
                <a:cs typeface="Arial"/>
              </a:rPr>
              <a:t>positivos</a:t>
            </a:r>
            <a:r>
              <a:rPr lang="en-US" sz="1800" dirty="0">
                <a:solidFill>
                  <a:schemeClr val="tx2">
                    <a:lumMod val="50000"/>
                  </a:schemeClr>
                </a:solidFill>
                <a:latin typeface="Arial"/>
                <a:cs typeface="Arial"/>
              </a:rPr>
              <a:t> y </a:t>
            </a:r>
            <a:r>
              <a:rPr lang="en-US" sz="1800" b="1" dirty="0" err="1">
                <a:solidFill>
                  <a:srgbClr val="800000"/>
                </a:solidFill>
                <a:latin typeface="Arial"/>
                <a:cs typeface="Arial"/>
              </a:rPr>
              <a:t>negativos</a:t>
            </a:r>
            <a:r>
              <a:rPr lang="en-US" sz="1800" dirty="0">
                <a:solidFill>
                  <a:schemeClr val="tx2">
                    <a:lumMod val="50000"/>
                  </a:schemeClr>
                </a:solidFill>
                <a:latin typeface="Arial"/>
                <a:cs typeface="Arial"/>
              </a:rPr>
              <a:t> en la </a:t>
            </a:r>
            <a:r>
              <a:rPr lang="en-US" sz="1800" dirty="0" err="1">
                <a:solidFill>
                  <a:schemeClr val="tx2">
                    <a:lumMod val="50000"/>
                  </a:schemeClr>
                </a:solidFill>
                <a:latin typeface="Arial"/>
                <a:cs typeface="Arial"/>
              </a:rPr>
              <a:t>biodiversidad</a:t>
            </a:r>
            <a:r>
              <a:rPr lang="en-US" sz="1800" dirty="0">
                <a:solidFill>
                  <a:schemeClr val="tx2">
                    <a:lumMod val="50000"/>
                  </a:schemeClr>
                </a:solidFill>
                <a:latin typeface="Arial"/>
                <a:cs typeface="Arial"/>
              </a:rPr>
              <a:t> a </a:t>
            </a:r>
            <a:r>
              <a:rPr lang="en-US" sz="1800" dirty="0" err="1">
                <a:solidFill>
                  <a:schemeClr val="tx2">
                    <a:lumMod val="50000"/>
                  </a:schemeClr>
                </a:solidFill>
                <a:latin typeface="Arial"/>
                <a:cs typeface="Arial"/>
              </a:rPr>
              <a:t>través</a:t>
            </a:r>
            <a:r>
              <a:rPr lang="en-US" sz="1800" dirty="0">
                <a:solidFill>
                  <a:schemeClr val="tx2">
                    <a:lumMod val="50000"/>
                  </a:schemeClr>
                </a:solidFill>
                <a:latin typeface="Arial"/>
                <a:cs typeface="Arial"/>
              </a:rPr>
              <a:t> de las </a:t>
            </a:r>
            <a:r>
              <a:rPr lang="en-US" sz="1800" dirty="0" err="1">
                <a:solidFill>
                  <a:schemeClr val="tx2">
                    <a:lumMod val="50000"/>
                  </a:schemeClr>
                </a:solidFill>
                <a:latin typeface="Arial"/>
                <a:cs typeface="Arial"/>
              </a:rPr>
              <a:t>cinco</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principales</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causas</a:t>
            </a:r>
            <a:r>
              <a:rPr lang="en-US" sz="1800" dirty="0">
                <a:solidFill>
                  <a:schemeClr val="tx2">
                    <a:lumMod val="50000"/>
                  </a:schemeClr>
                </a:solidFill>
                <a:latin typeface="Arial"/>
                <a:cs typeface="Arial"/>
              </a:rPr>
              <a:t> de </a:t>
            </a:r>
            <a:r>
              <a:rPr lang="en-US" sz="1800" dirty="0" err="1">
                <a:solidFill>
                  <a:schemeClr val="tx2">
                    <a:lumMod val="50000"/>
                  </a:schemeClr>
                </a:solidFill>
                <a:latin typeface="Arial"/>
                <a:cs typeface="Arial"/>
              </a:rPr>
              <a:t>cambio</a:t>
            </a:r>
            <a:r>
              <a:rPr lang="en-US" sz="1800" dirty="0">
                <a:solidFill>
                  <a:schemeClr val="tx2">
                    <a:lumMod val="50000"/>
                  </a:schemeClr>
                </a:solidFill>
                <a:latin typeface="Arial"/>
                <a:cs typeface="Arial"/>
              </a:rPr>
              <a:t> </a:t>
            </a:r>
            <a:r>
              <a:rPr lang="en-US" sz="1400" dirty="0">
                <a:solidFill>
                  <a:schemeClr val="tx2">
                    <a:lumMod val="50000"/>
                  </a:schemeClr>
                </a:solidFill>
                <a:latin typeface="Arial"/>
                <a:cs typeface="Arial"/>
              </a:rPr>
              <a:t>(</a:t>
            </a:r>
            <a:r>
              <a:rPr lang="en-US" sz="1400" dirty="0" err="1">
                <a:solidFill>
                  <a:schemeClr val="tx2">
                    <a:lumMod val="50000"/>
                  </a:schemeClr>
                </a:solidFill>
                <a:latin typeface="Arial"/>
                <a:cs typeface="Arial"/>
              </a:rPr>
              <a:t>Teillard</a:t>
            </a:r>
            <a:r>
              <a:rPr lang="en-US" sz="1400" dirty="0">
                <a:solidFill>
                  <a:schemeClr val="tx2">
                    <a:lumMod val="50000"/>
                  </a:schemeClr>
                </a:solidFill>
                <a:latin typeface="Arial"/>
                <a:cs typeface="Arial"/>
              </a:rPr>
              <a:t> et al. 2016)</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Figura</a:t>
            </a:r>
            <a:r>
              <a:rPr lang="en-US" sz="1800" dirty="0">
                <a:solidFill>
                  <a:schemeClr val="tx2">
                    <a:lumMod val="50000"/>
                  </a:schemeClr>
                </a:solidFill>
                <a:latin typeface="Arial"/>
                <a:cs typeface="Arial"/>
              </a:rPr>
              <a:t> 3):</a:t>
            </a:r>
          </a:p>
          <a:p>
            <a:pPr lvl="1" algn="just">
              <a:buFont typeface="Arial" panose="020B0604020202020204" pitchFamily="34" charset="0"/>
              <a:buChar char="•"/>
            </a:pPr>
            <a:r>
              <a:rPr lang="en-US" sz="1800" dirty="0" err="1">
                <a:solidFill>
                  <a:schemeClr val="accent3">
                    <a:lumMod val="75000"/>
                  </a:schemeClr>
                </a:solidFill>
                <a:latin typeface="Arial"/>
                <a:cs typeface="Arial"/>
              </a:rPr>
              <a:t>Cambios</a:t>
            </a:r>
            <a:r>
              <a:rPr lang="en-US" sz="1800" dirty="0">
                <a:solidFill>
                  <a:schemeClr val="accent3">
                    <a:lumMod val="75000"/>
                  </a:schemeClr>
                </a:solidFill>
                <a:latin typeface="Arial"/>
                <a:cs typeface="Arial"/>
              </a:rPr>
              <a:t> de </a:t>
            </a:r>
            <a:r>
              <a:rPr lang="en-US" sz="1800" dirty="0" err="1">
                <a:solidFill>
                  <a:schemeClr val="accent3">
                    <a:lumMod val="75000"/>
                  </a:schemeClr>
                </a:solidFill>
                <a:latin typeface="Arial"/>
                <a:cs typeface="Arial"/>
              </a:rPr>
              <a:t>hábitat</a:t>
            </a:r>
            <a:r>
              <a:rPr lang="en-US" sz="1800" dirty="0">
                <a:solidFill>
                  <a:schemeClr val="accent3">
                    <a:lumMod val="75000"/>
                  </a:schemeClr>
                </a:solidFill>
                <a:latin typeface="Arial"/>
                <a:cs typeface="Arial"/>
              </a:rPr>
              <a:t>;</a:t>
            </a:r>
          </a:p>
          <a:p>
            <a:pPr lvl="1" algn="just">
              <a:buFont typeface="Arial" panose="020B0604020202020204" pitchFamily="34" charset="0"/>
              <a:buChar char="•"/>
            </a:pPr>
            <a:r>
              <a:rPr lang="en-US" sz="1800" dirty="0" err="1">
                <a:solidFill>
                  <a:schemeClr val="accent3">
                    <a:lumMod val="75000"/>
                  </a:schemeClr>
                </a:solidFill>
                <a:latin typeface="Arial"/>
                <a:cs typeface="Arial"/>
              </a:rPr>
              <a:t>Contaminación</a:t>
            </a:r>
            <a:r>
              <a:rPr lang="en-US" sz="1800" dirty="0">
                <a:solidFill>
                  <a:schemeClr val="accent3">
                    <a:lumMod val="75000"/>
                  </a:schemeClr>
                </a:solidFill>
                <a:latin typeface="Arial"/>
                <a:cs typeface="Arial"/>
              </a:rPr>
              <a:t>;</a:t>
            </a:r>
          </a:p>
          <a:p>
            <a:pPr lvl="1" algn="just">
              <a:buFont typeface="Arial" panose="020B0604020202020204" pitchFamily="34" charset="0"/>
              <a:buChar char="•"/>
            </a:pPr>
            <a:r>
              <a:rPr lang="en-US" sz="1800" dirty="0">
                <a:solidFill>
                  <a:schemeClr val="accent3">
                    <a:lumMod val="75000"/>
                  </a:schemeClr>
                </a:solidFill>
                <a:latin typeface="Arial"/>
                <a:cs typeface="Arial"/>
              </a:rPr>
              <a:t>Cambio </a:t>
            </a:r>
            <a:r>
              <a:rPr lang="en-US" sz="1800" dirty="0" err="1">
                <a:solidFill>
                  <a:schemeClr val="accent3">
                    <a:lumMod val="75000"/>
                  </a:schemeClr>
                </a:solidFill>
                <a:latin typeface="Arial"/>
                <a:cs typeface="Arial"/>
              </a:rPr>
              <a:t>climático</a:t>
            </a:r>
            <a:r>
              <a:rPr lang="en-US" sz="1800" dirty="0">
                <a:solidFill>
                  <a:schemeClr val="accent3">
                    <a:lumMod val="75000"/>
                  </a:schemeClr>
                </a:solidFill>
                <a:latin typeface="Arial"/>
                <a:cs typeface="Arial"/>
              </a:rPr>
              <a:t>;</a:t>
            </a:r>
          </a:p>
          <a:p>
            <a:pPr lvl="1" algn="just">
              <a:buFont typeface="Arial" panose="020B0604020202020204" pitchFamily="34" charset="0"/>
              <a:buChar char="•"/>
            </a:pPr>
            <a:r>
              <a:rPr lang="en-US" sz="1800" dirty="0" err="1">
                <a:solidFill>
                  <a:schemeClr val="accent3">
                    <a:lumMod val="75000"/>
                  </a:schemeClr>
                </a:solidFill>
                <a:latin typeface="Arial"/>
                <a:cs typeface="Arial"/>
              </a:rPr>
              <a:t>Sobre</a:t>
            </a:r>
            <a:r>
              <a:rPr lang="en-US" sz="1800" dirty="0">
                <a:solidFill>
                  <a:schemeClr val="accent3">
                    <a:lumMod val="75000"/>
                  </a:schemeClr>
                </a:solidFill>
                <a:latin typeface="Arial"/>
                <a:cs typeface="Arial"/>
              </a:rPr>
              <a:t> </a:t>
            </a:r>
            <a:r>
              <a:rPr lang="en-US" sz="1800" dirty="0" err="1">
                <a:solidFill>
                  <a:schemeClr val="accent3">
                    <a:lumMod val="75000"/>
                  </a:schemeClr>
                </a:solidFill>
                <a:latin typeface="Arial"/>
                <a:cs typeface="Arial"/>
              </a:rPr>
              <a:t>explotación</a:t>
            </a:r>
            <a:r>
              <a:rPr lang="en-US" sz="1800" dirty="0">
                <a:solidFill>
                  <a:schemeClr val="accent3">
                    <a:lumMod val="75000"/>
                  </a:schemeClr>
                </a:solidFill>
                <a:latin typeface="Arial"/>
                <a:cs typeface="Arial"/>
              </a:rPr>
              <a:t>;</a:t>
            </a:r>
          </a:p>
          <a:p>
            <a:pPr lvl="1" algn="just">
              <a:buFont typeface="Arial" panose="020B0604020202020204" pitchFamily="34" charset="0"/>
              <a:buChar char="•"/>
            </a:pPr>
            <a:r>
              <a:rPr lang="en-US" sz="1800" dirty="0" err="1">
                <a:solidFill>
                  <a:schemeClr val="accent3">
                    <a:lumMod val="75000"/>
                  </a:schemeClr>
                </a:solidFill>
                <a:latin typeface="Arial"/>
                <a:cs typeface="Arial"/>
              </a:rPr>
              <a:t>Especies</a:t>
            </a:r>
            <a:r>
              <a:rPr lang="en-US" sz="1800" dirty="0">
                <a:solidFill>
                  <a:schemeClr val="accent3">
                    <a:lumMod val="75000"/>
                  </a:schemeClr>
                </a:solidFill>
                <a:latin typeface="Arial"/>
                <a:cs typeface="Arial"/>
              </a:rPr>
              <a:t> </a:t>
            </a:r>
            <a:r>
              <a:rPr lang="en-US" sz="1800" dirty="0" err="1">
                <a:solidFill>
                  <a:schemeClr val="accent3">
                    <a:lumMod val="75000"/>
                  </a:schemeClr>
                </a:solidFill>
                <a:latin typeface="Arial"/>
                <a:cs typeface="Arial"/>
              </a:rPr>
              <a:t>invasoras</a:t>
            </a:r>
            <a:r>
              <a:rPr lang="en-US" sz="1800" dirty="0">
                <a:solidFill>
                  <a:schemeClr val="accent3">
                    <a:lumMod val="75000"/>
                  </a:schemeClr>
                </a:solidFill>
                <a:latin typeface="Arial"/>
                <a:cs typeface="Arial"/>
              </a:rPr>
              <a:t>.</a:t>
            </a:r>
          </a:p>
          <a:p>
            <a:pPr marL="0" indent="0">
              <a:buNone/>
            </a:pPr>
            <a:endParaRPr lang="de-DE" sz="2000" dirty="0"/>
          </a:p>
          <a:p>
            <a:pPr marL="0" indent="0">
              <a:buNone/>
            </a:pPr>
            <a:r>
              <a:rPr lang="de-DE" sz="1800" b="1" dirty="0" err="1">
                <a:latin typeface="Arial"/>
                <a:cs typeface="Arial"/>
              </a:rPr>
              <a:t>Principales</a:t>
            </a:r>
            <a:r>
              <a:rPr lang="de-DE" sz="1800" b="1" dirty="0">
                <a:latin typeface="Arial"/>
                <a:cs typeface="Arial"/>
              </a:rPr>
              <a:t> </a:t>
            </a:r>
            <a:r>
              <a:rPr lang="de-DE" sz="1800" b="1" dirty="0" err="1">
                <a:latin typeface="Arial"/>
                <a:cs typeface="Arial"/>
              </a:rPr>
              <a:t>impactos</a:t>
            </a:r>
            <a:r>
              <a:rPr lang="de-DE" sz="1800" b="1" dirty="0">
                <a:latin typeface="Arial"/>
                <a:cs typeface="Arial"/>
              </a:rPr>
              <a:t> </a:t>
            </a:r>
            <a:r>
              <a:rPr lang="de-DE" sz="1800" b="1" dirty="0" err="1">
                <a:latin typeface="Arial"/>
                <a:cs typeface="Arial"/>
              </a:rPr>
              <a:t>negativos</a:t>
            </a:r>
            <a:r>
              <a:rPr lang="de-DE" sz="1800" b="1" dirty="0">
                <a:latin typeface="Arial"/>
                <a:cs typeface="Arial"/>
              </a:rPr>
              <a:t>:</a:t>
            </a:r>
          </a:p>
          <a:p>
            <a:pPr marL="742950" indent="-285750"/>
            <a:r>
              <a:rPr lang="de-DE" sz="1800" dirty="0" err="1">
                <a:solidFill>
                  <a:srgbClr val="800000"/>
                </a:solidFill>
                <a:latin typeface="Arial"/>
                <a:cs typeface="Arial"/>
              </a:rPr>
              <a:t>Destrucción</a:t>
            </a:r>
            <a:r>
              <a:rPr lang="de-DE" sz="1800" dirty="0">
                <a:solidFill>
                  <a:srgbClr val="800000"/>
                </a:solidFill>
                <a:latin typeface="Arial"/>
                <a:cs typeface="Arial"/>
              </a:rPr>
              <a:t> de </a:t>
            </a:r>
            <a:r>
              <a:rPr lang="de-DE" sz="1800" dirty="0" err="1">
                <a:solidFill>
                  <a:srgbClr val="800000"/>
                </a:solidFill>
                <a:latin typeface="Arial"/>
                <a:cs typeface="Arial"/>
              </a:rPr>
              <a:t>habitats</a:t>
            </a:r>
            <a:r>
              <a:rPr lang="de-DE" sz="1800" dirty="0">
                <a:solidFill>
                  <a:srgbClr val="800000"/>
                </a:solidFill>
                <a:latin typeface="Arial"/>
                <a:cs typeface="Arial"/>
              </a:rPr>
              <a:t>;</a:t>
            </a:r>
          </a:p>
          <a:p>
            <a:pPr marL="742950" indent="-285750"/>
            <a:r>
              <a:rPr lang="de-DE" sz="1800" dirty="0" err="1">
                <a:solidFill>
                  <a:srgbClr val="800000"/>
                </a:solidFill>
                <a:latin typeface="Arial"/>
                <a:cs typeface="Arial"/>
              </a:rPr>
              <a:t>Degradación</a:t>
            </a:r>
            <a:r>
              <a:rPr lang="de-DE" sz="1800" dirty="0">
                <a:solidFill>
                  <a:srgbClr val="800000"/>
                </a:solidFill>
                <a:latin typeface="Arial"/>
                <a:cs typeface="Arial"/>
              </a:rPr>
              <a:t> de </a:t>
            </a:r>
            <a:r>
              <a:rPr lang="de-DE" sz="1800" dirty="0" err="1">
                <a:solidFill>
                  <a:srgbClr val="800000"/>
                </a:solidFill>
                <a:latin typeface="Arial"/>
                <a:cs typeface="Arial"/>
              </a:rPr>
              <a:t>suelos</a:t>
            </a:r>
            <a:r>
              <a:rPr lang="de-DE" sz="1800" dirty="0">
                <a:solidFill>
                  <a:srgbClr val="800000"/>
                </a:solidFill>
                <a:latin typeface="Arial"/>
                <a:cs typeface="Arial"/>
              </a:rPr>
              <a:t>;</a:t>
            </a:r>
          </a:p>
          <a:p>
            <a:pPr marL="742950" indent="-285750"/>
            <a:r>
              <a:rPr lang="en-US" sz="1800" dirty="0" err="1">
                <a:solidFill>
                  <a:srgbClr val="800000"/>
                </a:solidFill>
                <a:latin typeface="Arial"/>
                <a:cs typeface="Arial"/>
              </a:rPr>
              <a:t>Acidificación</a:t>
            </a:r>
            <a:r>
              <a:rPr lang="en-US" sz="1800" dirty="0">
                <a:solidFill>
                  <a:srgbClr val="800000"/>
                </a:solidFill>
                <a:latin typeface="Arial"/>
                <a:cs typeface="Arial"/>
              </a:rPr>
              <a:t> y </a:t>
            </a:r>
            <a:r>
              <a:rPr lang="en-US" sz="1800" dirty="0" err="1">
                <a:solidFill>
                  <a:srgbClr val="800000"/>
                </a:solidFill>
                <a:latin typeface="Arial"/>
                <a:cs typeface="Arial"/>
              </a:rPr>
              <a:t>eutrofización</a:t>
            </a:r>
            <a:r>
              <a:rPr lang="en-US" sz="1800" dirty="0">
                <a:solidFill>
                  <a:srgbClr val="800000"/>
                </a:solidFill>
                <a:latin typeface="Arial"/>
                <a:cs typeface="Arial"/>
              </a:rPr>
              <a:t> de </a:t>
            </a:r>
            <a:r>
              <a:rPr lang="en-US" sz="1800" dirty="0" err="1">
                <a:solidFill>
                  <a:srgbClr val="800000"/>
                </a:solidFill>
                <a:latin typeface="Arial"/>
                <a:cs typeface="Arial"/>
              </a:rPr>
              <a:t>suelos</a:t>
            </a:r>
            <a:r>
              <a:rPr lang="en-US" sz="1800" dirty="0">
                <a:solidFill>
                  <a:srgbClr val="800000"/>
                </a:solidFill>
                <a:latin typeface="Arial"/>
                <a:cs typeface="Arial"/>
              </a:rPr>
              <a:t> y </a:t>
            </a:r>
            <a:r>
              <a:rPr lang="en-US" sz="1800" dirty="0" err="1">
                <a:solidFill>
                  <a:srgbClr val="800000"/>
                </a:solidFill>
                <a:latin typeface="Arial"/>
                <a:cs typeface="Arial"/>
              </a:rPr>
              <a:t>cuerpos</a:t>
            </a:r>
            <a:r>
              <a:rPr lang="en-US" sz="1800" dirty="0">
                <a:solidFill>
                  <a:srgbClr val="800000"/>
                </a:solidFill>
                <a:latin typeface="Arial"/>
                <a:cs typeface="Arial"/>
              </a:rPr>
              <a:t> de </a:t>
            </a:r>
            <a:r>
              <a:rPr lang="en-US" sz="1800" dirty="0" err="1">
                <a:solidFill>
                  <a:srgbClr val="800000"/>
                </a:solidFill>
                <a:latin typeface="Arial"/>
                <a:cs typeface="Arial"/>
              </a:rPr>
              <a:t>agua</a:t>
            </a:r>
            <a:r>
              <a:rPr lang="en-US" sz="1800" dirty="0">
                <a:solidFill>
                  <a:srgbClr val="800000"/>
                </a:solidFill>
                <a:latin typeface="Arial"/>
                <a:cs typeface="Arial"/>
              </a:rPr>
              <a:t>.</a:t>
            </a:r>
          </a:p>
        </p:txBody>
      </p:sp>
      <p:sp>
        <p:nvSpPr>
          <p:cNvPr id="7" name="Foliennummernplatzhalter 6"/>
          <p:cNvSpPr>
            <a:spLocks noGrp="1"/>
          </p:cNvSpPr>
          <p:nvPr>
            <p:ph type="sldNum" sz="quarter" idx="12"/>
          </p:nvPr>
        </p:nvSpPr>
        <p:spPr/>
        <p:txBody>
          <a:bodyPr/>
          <a:lstStyle/>
          <a:p>
            <a:fld id="{94C51DEF-A0F2-436A-B446-D206BED377C1}" type="slidenum">
              <a:rPr lang="de-DE" smtClean="0"/>
              <a:pPr/>
              <a:t>10</a:t>
            </a:fld>
            <a:endParaRPr lang="de-DE" dirty="0"/>
          </a:p>
        </p:txBody>
      </p:sp>
      <p:grpSp>
        <p:nvGrpSpPr>
          <p:cNvPr id="6" name="Grupo 5"/>
          <p:cNvGrpSpPr/>
          <p:nvPr/>
        </p:nvGrpSpPr>
        <p:grpSpPr>
          <a:xfrm>
            <a:off x="6228184" y="6381328"/>
            <a:ext cx="1628348" cy="432048"/>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2254119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fontScale="90000"/>
          </a:bodyPr>
          <a:lstStyle/>
          <a:p>
            <a:r>
              <a:rPr lang="de-DE" sz="2200" dirty="0">
                <a:latin typeface="Arial"/>
                <a:cs typeface="Arial"/>
              </a:rPr>
              <a:t>3. </a:t>
            </a:r>
            <a:r>
              <a:rPr lang="en-GB" sz="2200" dirty="0" err="1">
                <a:latin typeface="Arial"/>
                <a:cs typeface="Arial"/>
              </a:rPr>
              <a:t>Impactos</a:t>
            </a:r>
            <a:r>
              <a:rPr lang="en-GB" sz="2200" dirty="0">
                <a:latin typeface="Arial"/>
                <a:cs typeface="Arial"/>
              </a:rPr>
              <a:t> </a:t>
            </a:r>
            <a:r>
              <a:rPr lang="en-GB" sz="2200" dirty="0" err="1">
                <a:latin typeface="Arial"/>
                <a:cs typeface="Arial"/>
              </a:rPr>
              <a:t>mediambientales</a:t>
            </a:r>
            <a:r>
              <a:rPr lang="en-GB" sz="2200" dirty="0">
                <a:latin typeface="Arial"/>
                <a:cs typeface="Arial"/>
              </a:rPr>
              <a:t> </a:t>
            </a:r>
            <a:r>
              <a:rPr lang="en-US" dirty="0"/>
              <a:t/>
            </a:r>
            <a:br>
              <a:rPr lang="en-US" dirty="0"/>
            </a:br>
            <a:r>
              <a:rPr lang="en-GB" sz="2200" dirty="0">
                <a:latin typeface="Arial"/>
                <a:cs typeface="Arial"/>
              </a:rPr>
              <a:t>de la </a:t>
            </a:r>
            <a:r>
              <a:rPr lang="en-GB" sz="2200" dirty="0" err="1">
                <a:latin typeface="Arial"/>
                <a:cs typeface="Arial"/>
              </a:rPr>
              <a:t>producción</a:t>
            </a:r>
            <a:r>
              <a:rPr lang="en-GB" sz="2200" dirty="0">
                <a:latin typeface="Arial"/>
                <a:cs typeface="Arial"/>
              </a:rPr>
              <a:t> </a:t>
            </a:r>
            <a:r>
              <a:rPr lang="en-GB" sz="2200" dirty="0" err="1">
                <a:latin typeface="Arial"/>
                <a:cs typeface="Arial"/>
              </a:rPr>
              <a:t>ganadera</a:t>
            </a:r>
            <a:endParaRPr lang="de-DE" sz="2200" dirty="0" err="1"/>
          </a:p>
        </p:txBody>
      </p:sp>
      <p:sp>
        <p:nvSpPr>
          <p:cNvPr id="5" name="Inhaltsplatzhalter 4"/>
          <p:cNvSpPr>
            <a:spLocks noGrp="1"/>
          </p:cNvSpPr>
          <p:nvPr>
            <p:ph idx="1"/>
          </p:nvPr>
        </p:nvSpPr>
        <p:spPr>
          <a:xfrm>
            <a:off x="360000" y="1440000"/>
            <a:ext cx="8229600" cy="4968552"/>
          </a:xfrm>
        </p:spPr>
        <p:txBody>
          <a:bodyPr vert="horz" lIns="91440" tIns="45720" rIns="91440" bIns="45720" rtlCol="0" anchor="t">
            <a:normAutofit/>
          </a:bodyPr>
          <a:lstStyle/>
          <a:p>
            <a:pPr marL="0" lvl="1" indent="0">
              <a:buNone/>
            </a:pPr>
            <a:r>
              <a:rPr lang="en-US" b="1" dirty="0">
                <a:solidFill>
                  <a:schemeClr val="tx2">
                    <a:lumMod val="50000"/>
                  </a:schemeClr>
                </a:solidFill>
                <a:latin typeface="Arial"/>
                <a:cs typeface="Arial"/>
              </a:rPr>
              <a:t>3.2. </a:t>
            </a:r>
            <a:r>
              <a:rPr lang="en-US" b="1" dirty="0" err="1">
                <a:solidFill>
                  <a:schemeClr val="tx2">
                    <a:lumMod val="50000"/>
                  </a:schemeClr>
                </a:solidFill>
                <a:latin typeface="Arial"/>
                <a:cs typeface="Arial"/>
              </a:rPr>
              <a:t>Ganadería</a:t>
            </a:r>
            <a:r>
              <a:rPr lang="en-US" b="1" dirty="0">
                <a:solidFill>
                  <a:schemeClr val="tx2">
                    <a:lumMod val="50000"/>
                  </a:schemeClr>
                </a:solidFill>
                <a:latin typeface="Arial"/>
                <a:cs typeface="Arial"/>
              </a:rPr>
              <a:t> y </a:t>
            </a:r>
            <a:r>
              <a:rPr lang="en-US" b="1" dirty="0" err="1">
                <a:solidFill>
                  <a:schemeClr val="tx2">
                    <a:lumMod val="50000"/>
                  </a:schemeClr>
                </a:solidFill>
                <a:latin typeface="Arial"/>
                <a:cs typeface="Arial"/>
              </a:rPr>
              <a:t>biodiversidad</a:t>
            </a:r>
            <a:endParaRPr lang="en-US" sz="1600" b="1" dirty="0" err="1">
              <a:solidFill>
                <a:schemeClr val="tx2">
                  <a:lumMod val="50000"/>
                </a:schemeClr>
              </a:solidFill>
            </a:endParaRPr>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11</a:t>
            </a:fld>
            <a:endParaRPr lang="de-DE"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000" y="1980000"/>
            <a:ext cx="4613548" cy="423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197976" y="2757222"/>
            <a:ext cx="3528392" cy="2246769"/>
          </a:xfrm>
          <a:prstGeom prst="rect">
            <a:avLst/>
          </a:prstGeom>
        </p:spPr>
        <p:txBody>
          <a:bodyPr wrap="square" anchor="t">
            <a:spAutoFit/>
          </a:bodyPr>
          <a:lstStyle/>
          <a:p>
            <a:pPr algn="just"/>
            <a:r>
              <a:rPr lang="en-US" sz="1400" b="1" dirty="0" err="1"/>
              <a:t>Figura</a:t>
            </a:r>
            <a:r>
              <a:rPr lang="en-US" sz="1400" b="1" dirty="0"/>
              <a:t> 3 </a:t>
            </a:r>
            <a:r>
              <a:rPr lang="en-US" sz="1400" dirty="0"/>
              <a:t>– </a:t>
            </a:r>
            <a:r>
              <a:rPr lang="en-US" sz="1400" dirty="0" err="1"/>
              <a:t>Categoría</a:t>
            </a:r>
            <a:r>
              <a:rPr lang="en-US" sz="1400" dirty="0"/>
              <a:t> de las </a:t>
            </a:r>
            <a:r>
              <a:rPr lang="en-US" sz="1400" dirty="0" err="1"/>
              <a:t>influencias</a:t>
            </a:r>
            <a:r>
              <a:rPr lang="en-US" sz="1400" dirty="0"/>
              <a:t> que la </a:t>
            </a:r>
            <a:r>
              <a:rPr lang="en-US" sz="1400" dirty="0" err="1"/>
              <a:t>ganadería</a:t>
            </a:r>
            <a:r>
              <a:rPr lang="en-US" sz="1400" dirty="0"/>
              <a:t> </a:t>
            </a:r>
            <a:r>
              <a:rPr lang="en-US" sz="1400" dirty="0" err="1"/>
              <a:t>tiene</a:t>
            </a:r>
            <a:r>
              <a:rPr lang="en-US" sz="1400" dirty="0"/>
              <a:t> </a:t>
            </a:r>
            <a:r>
              <a:rPr lang="en-US" sz="1400" dirty="0" err="1"/>
              <a:t>sobre</a:t>
            </a:r>
            <a:r>
              <a:rPr lang="en-US" sz="1400" dirty="0"/>
              <a:t> la </a:t>
            </a:r>
            <a:r>
              <a:rPr lang="en-US" sz="1400" dirty="0" err="1"/>
              <a:t>biodiversidad</a:t>
            </a:r>
            <a:r>
              <a:rPr lang="en-US" sz="1400" dirty="0"/>
              <a:t> . Las </a:t>
            </a:r>
            <a:r>
              <a:rPr lang="en-US" sz="1400" b="1" dirty="0"/>
              <a:t>5 </a:t>
            </a:r>
            <a:r>
              <a:rPr lang="en-US" sz="1400" b="1" dirty="0" err="1"/>
              <a:t>principales</a:t>
            </a:r>
            <a:r>
              <a:rPr lang="en-US" sz="1400" b="1" dirty="0"/>
              <a:t> </a:t>
            </a:r>
            <a:r>
              <a:rPr lang="en-US" sz="1400" b="1" dirty="0" err="1"/>
              <a:t>causas</a:t>
            </a:r>
            <a:r>
              <a:rPr lang="en-US" sz="1400" b="1" dirty="0"/>
              <a:t> de </a:t>
            </a:r>
            <a:r>
              <a:rPr lang="en-US" sz="1400" b="1" dirty="0" err="1"/>
              <a:t>pérdida</a:t>
            </a:r>
            <a:r>
              <a:rPr lang="en-US" sz="1400" b="1" dirty="0"/>
              <a:t> de la </a:t>
            </a:r>
            <a:r>
              <a:rPr lang="en-US" sz="1400" b="1" dirty="0" err="1"/>
              <a:t>biodiversidad</a:t>
            </a:r>
            <a:r>
              <a:rPr lang="en-US" sz="1400" dirty="0"/>
              <a:t> que la </a:t>
            </a:r>
            <a:r>
              <a:rPr lang="en-US" sz="1400" dirty="0" err="1"/>
              <a:t>Evaluación</a:t>
            </a:r>
            <a:r>
              <a:rPr lang="en-US" sz="1400" dirty="0"/>
              <a:t> de </a:t>
            </a:r>
            <a:r>
              <a:rPr lang="en-US" sz="1400" dirty="0" err="1"/>
              <a:t>Ecosistemas</a:t>
            </a:r>
            <a:r>
              <a:rPr lang="en-US" sz="1400" dirty="0"/>
              <a:t> del </a:t>
            </a:r>
            <a:r>
              <a:rPr lang="en-US" sz="1400" dirty="0" err="1"/>
              <a:t>Milenio</a:t>
            </a:r>
            <a:r>
              <a:rPr lang="en-US" sz="1400" dirty="0"/>
              <a:t> </a:t>
            </a:r>
            <a:r>
              <a:rPr lang="en-US" sz="1400" dirty="0" err="1"/>
              <a:t>reconoce</a:t>
            </a:r>
            <a:r>
              <a:rPr lang="en-US" sz="1400" dirty="0"/>
              <a:t> (MEA 2005) </a:t>
            </a:r>
            <a:r>
              <a:rPr lang="en-US" sz="1400" dirty="0" err="1"/>
              <a:t>aparecen</a:t>
            </a:r>
            <a:r>
              <a:rPr lang="en-US" sz="1400" dirty="0"/>
              <a:t> en los </a:t>
            </a:r>
            <a:r>
              <a:rPr lang="en-US" sz="1400" b="1" dirty="0" err="1"/>
              <a:t>círculos</a:t>
            </a:r>
            <a:r>
              <a:rPr lang="en-US" sz="1400" b="1" dirty="0"/>
              <a:t> </a:t>
            </a:r>
            <a:r>
              <a:rPr lang="en-US" sz="1400" b="1" dirty="0" err="1"/>
              <a:t>verde</a:t>
            </a:r>
            <a:r>
              <a:rPr lang="en-US" sz="1400" dirty="0" err="1"/>
              <a:t>s</a:t>
            </a:r>
            <a:r>
              <a:rPr lang="en-US" sz="1400" dirty="0"/>
              <a:t>. Sin embargo, para la </a:t>
            </a:r>
            <a:r>
              <a:rPr lang="en-US" sz="1400" dirty="0" err="1"/>
              <a:t>mayoría</a:t>
            </a:r>
            <a:r>
              <a:rPr lang="en-US" sz="1400" dirty="0"/>
              <a:t> de </a:t>
            </a:r>
            <a:r>
              <a:rPr lang="en-US" sz="1400" dirty="0" err="1"/>
              <a:t>estas</a:t>
            </a:r>
            <a:r>
              <a:rPr lang="en-US" sz="1400" dirty="0"/>
              <a:t> </a:t>
            </a:r>
            <a:r>
              <a:rPr lang="en-US" sz="1400" dirty="0" err="1"/>
              <a:t>causas</a:t>
            </a:r>
            <a:r>
              <a:rPr lang="en-US" sz="1400" dirty="0"/>
              <a:t>, la </a:t>
            </a:r>
            <a:r>
              <a:rPr lang="en-US" sz="1400" dirty="0" err="1"/>
              <a:t>ganadería</a:t>
            </a:r>
            <a:r>
              <a:rPr lang="en-US" sz="1400" dirty="0"/>
              <a:t> </a:t>
            </a:r>
            <a:r>
              <a:rPr lang="en-US" sz="1400" dirty="0" err="1"/>
              <a:t>puede</a:t>
            </a:r>
            <a:r>
              <a:rPr lang="en-US" sz="1400" dirty="0"/>
              <a:t> </a:t>
            </a:r>
            <a:r>
              <a:rPr lang="en-US" sz="1400" dirty="0" err="1"/>
              <a:t>añadir</a:t>
            </a:r>
            <a:r>
              <a:rPr lang="en-US" sz="1400" dirty="0"/>
              <a:t> </a:t>
            </a:r>
            <a:r>
              <a:rPr lang="en-US" sz="1400" dirty="0" err="1"/>
              <a:t>presión</a:t>
            </a:r>
            <a:r>
              <a:rPr lang="en-US" sz="1400" dirty="0"/>
              <a:t> (en </a:t>
            </a:r>
            <a:r>
              <a:rPr lang="en-US" sz="1400" b="1" dirty="0"/>
              <a:t>negro</a:t>
            </a:r>
            <a:r>
              <a:rPr lang="en-US" sz="1400" dirty="0"/>
              <a:t>) o </a:t>
            </a:r>
            <a:r>
              <a:rPr lang="en-US" sz="1400" dirty="0" err="1"/>
              <a:t>producir</a:t>
            </a:r>
            <a:r>
              <a:rPr lang="en-US" sz="1400" dirty="0"/>
              <a:t> </a:t>
            </a:r>
            <a:r>
              <a:rPr lang="en-US" sz="1400" dirty="0" err="1"/>
              <a:t>beneficios</a:t>
            </a:r>
            <a:r>
              <a:rPr lang="en-US" sz="1400" dirty="0"/>
              <a:t> (en </a:t>
            </a:r>
            <a:r>
              <a:rPr lang="en-US" sz="1400" b="1" dirty="0" err="1"/>
              <a:t>verde</a:t>
            </a:r>
            <a:r>
              <a:rPr lang="en-US" sz="1400" dirty="0"/>
              <a:t>) en la </a:t>
            </a:r>
            <a:r>
              <a:rPr lang="en-US" sz="1400" dirty="0" err="1"/>
              <a:t>biodiversidad</a:t>
            </a:r>
            <a:r>
              <a:rPr lang="en-US" sz="1400" dirty="0"/>
              <a:t> (</a:t>
            </a:r>
            <a:r>
              <a:rPr lang="en-US" sz="1400" dirty="0" err="1"/>
              <a:t>Teillard</a:t>
            </a:r>
            <a:r>
              <a:rPr lang="en-US" sz="1400" dirty="0"/>
              <a:t> et al. 2016).</a:t>
            </a:r>
            <a:endParaRPr lang="pt-PT" sz="1400" dirty="0"/>
          </a:p>
        </p:txBody>
      </p:sp>
      <p:grpSp>
        <p:nvGrpSpPr>
          <p:cNvPr id="8" name="Grupo 7"/>
          <p:cNvGrpSpPr/>
          <p:nvPr/>
        </p:nvGrpSpPr>
        <p:grpSpPr>
          <a:xfrm>
            <a:off x="6228184" y="6381328"/>
            <a:ext cx="1628348" cy="432048"/>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35216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fontScale="90000"/>
          </a:bodyPr>
          <a:lstStyle/>
          <a:p>
            <a:r>
              <a:rPr lang="de-DE" sz="2200" dirty="0">
                <a:latin typeface="Arial"/>
                <a:cs typeface="Arial"/>
              </a:rPr>
              <a:t>3. </a:t>
            </a:r>
            <a:r>
              <a:rPr lang="en-GB" sz="2200" dirty="0" err="1">
                <a:latin typeface="Arial"/>
                <a:cs typeface="Arial"/>
              </a:rPr>
              <a:t>Impactos</a:t>
            </a:r>
            <a:r>
              <a:rPr lang="en-GB" sz="2200" dirty="0">
                <a:latin typeface="Arial"/>
                <a:cs typeface="Arial"/>
              </a:rPr>
              <a:t> </a:t>
            </a:r>
            <a:r>
              <a:rPr lang="en-GB" sz="2200" dirty="0" err="1">
                <a:latin typeface="Arial"/>
                <a:cs typeface="Arial"/>
              </a:rPr>
              <a:t>medioambientales</a:t>
            </a:r>
            <a:r>
              <a:rPr lang="en-GB" sz="2200" dirty="0">
                <a:latin typeface="Arial"/>
                <a:cs typeface="Arial"/>
              </a:rPr>
              <a:t> </a:t>
            </a:r>
            <a:r>
              <a:rPr lang="en-US" dirty="0"/>
              <a:t/>
            </a:r>
            <a:br>
              <a:rPr lang="en-US" dirty="0"/>
            </a:br>
            <a:r>
              <a:rPr lang="en-GB" sz="2200" dirty="0">
                <a:latin typeface="Arial"/>
                <a:cs typeface="Arial"/>
              </a:rPr>
              <a:t>de la </a:t>
            </a:r>
            <a:r>
              <a:rPr lang="en-GB" sz="2200" dirty="0" err="1">
                <a:latin typeface="Arial"/>
                <a:cs typeface="Arial"/>
              </a:rPr>
              <a:t>producción</a:t>
            </a:r>
            <a:r>
              <a:rPr lang="en-GB" sz="2200" dirty="0">
                <a:latin typeface="Arial"/>
                <a:cs typeface="Arial"/>
              </a:rPr>
              <a:t> </a:t>
            </a:r>
            <a:r>
              <a:rPr lang="en-GB" sz="2200" dirty="0" err="1">
                <a:latin typeface="Arial"/>
                <a:cs typeface="Arial"/>
              </a:rPr>
              <a:t>ganadera</a:t>
            </a:r>
            <a:endParaRPr lang="de-DE" sz="2200" dirty="0" err="1"/>
          </a:p>
        </p:txBody>
      </p:sp>
      <p:sp>
        <p:nvSpPr>
          <p:cNvPr id="5" name="Inhaltsplatzhalter 4"/>
          <p:cNvSpPr>
            <a:spLocks noGrp="1"/>
          </p:cNvSpPr>
          <p:nvPr>
            <p:ph idx="1"/>
          </p:nvPr>
        </p:nvSpPr>
        <p:spPr>
          <a:xfrm>
            <a:off x="360000" y="1440000"/>
            <a:ext cx="8424000" cy="3384376"/>
          </a:xfrm>
        </p:spPr>
        <p:txBody>
          <a:bodyPr vert="horz" lIns="91440" tIns="45720" rIns="91440" bIns="45720" rtlCol="0" anchor="t">
            <a:normAutofit/>
          </a:bodyPr>
          <a:lstStyle/>
          <a:p>
            <a:pPr marL="0" lvl="1" indent="0">
              <a:buNone/>
            </a:pPr>
            <a:r>
              <a:rPr lang="en-US" b="1" dirty="0">
                <a:solidFill>
                  <a:schemeClr val="tx2">
                    <a:lumMod val="50000"/>
                  </a:schemeClr>
                </a:solidFill>
                <a:latin typeface="Arial"/>
                <a:cs typeface="Arial"/>
              </a:rPr>
              <a:t>3.2. </a:t>
            </a:r>
            <a:r>
              <a:rPr lang="en-US" b="1" dirty="0" err="1">
                <a:solidFill>
                  <a:schemeClr val="tx2">
                    <a:lumMod val="50000"/>
                  </a:schemeClr>
                </a:solidFill>
                <a:latin typeface="Arial"/>
                <a:cs typeface="Arial"/>
              </a:rPr>
              <a:t>Ganadería</a:t>
            </a:r>
            <a:r>
              <a:rPr lang="en-US" b="1" dirty="0">
                <a:solidFill>
                  <a:schemeClr val="tx2">
                    <a:lumMod val="50000"/>
                  </a:schemeClr>
                </a:solidFill>
                <a:latin typeface="Arial"/>
                <a:cs typeface="Arial"/>
              </a:rPr>
              <a:t> y </a:t>
            </a:r>
            <a:r>
              <a:rPr lang="en-US" b="1" dirty="0" err="1">
                <a:solidFill>
                  <a:schemeClr val="tx2">
                    <a:lumMod val="50000"/>
                  </a:schemeClr>
                </a:solidFill>
                <a:latin typeface="Arial"/>
                <a:cs typeface="Arial"/>
              </a:rPr>
              <a:t>biodiversidad</a:t>
            </a:r>
            <a:endParaRPr lang="en-US" sz="1600" b="1" dirty="0" err="1">
              <a:solidFill>
                <a:schemeClr val="tx2">
                  <a:lumMod val="50000"/>
                </a:schemeClr>
              </a:solidFill>
            </a:endParaRPr>
          </a:p>
          <a:p>
            <a:pPr marL="0" indent="0" algn="just">
              <a:buNone/>
            </a:pPr>
            <a:r>
              <a:rPr lang="en-GB" sz="1800" dirty="0">
                <a:latin typeface="Arial"/>
                <a:cs typeface="Arial"/>
              </a:rPr>
              <a:t>Las </a:t>
            </a:r>
            <a:r>
              <a:rPr lang="en-GB" sz="1800" dirty="0" err="1">
                <a:latin typeface="Arial"/>
                <a:cs typeface="Arial"/>
              </a:rPr>
              <a:t>prácticas</a:t>
            </a:r>
            <a:r>
              <a:rPr lang="en-GB" sz="1800" dirty="0">
                <a:latin typeface="Arial"/>
                <a:cs typeface="Arial"/>
              </a:rPr>
              <a:t> </a:t>
            </a:r>
            <a:r>
              <a:rPr lang="en-GB" sz="1800" dirty="0" err="1">
                <a:latin typeface="Arial"/>
                <a:cs typeface="Arial"/>
              </a:rPr>
              <a:t>agrarias</a:t>
            </a:r>
            <a:r>
              <a:rPr lang="en-GB" sz="1800" dirty="0">
                <a:latin typeface="Arial"/>
                <a:cs typeface="Arial"/>
              </a:rPr>
              <a:t> con mayor </a:t>
            </a:r>
            <a:r>
              <a:rPr lang="en-GB" sz="1800" dirty="0" err="1">
                <a:latin typeface="Arial"/>
                <a:cs typeface="Arial"/>
              </a:rPr>
              <a:t>implicación</a:t>
            </a:r>
            <a:r>
              <a:rPr lang="en-GB" sz="1800" dirty="0">
                <a:latin typeface="Arial"/>
                <a:cs typeface="Arial"/>
              </a:rPr>
              <a:t> en la "</a:t>
            </a:r>
            <a:r>
              <a:rPr lang="en-GB" sz="1800" dirty="0" err="1">
                <a:latin typeface="Arial"/>
                <a:cs typeface="Arial"/>
              </a:rPr>
              <a:t>contaminación</a:t>
            </a:r>
            <a:r>
              <a:rPr lang="en-GB" sz="1800" dirty="0">
                <a:latin typeface="Arial"/>
                <a:cs typeface="Arial"/>
              </a:rPr>
              <a:t>" son:</a:t>
            </a:r>
          </a:p>
          <a:p>
            <a:pPr marL="685800" algn="just"/>
            <a:r>
              <a:rPr lang="en-GB" sz="1800" dirty="0" err="1">
                <a:latin typeface="Arial"/>
                <a:cs typeface="Arial"/>
              </a:rPr>
              <a:t>Gestión</a:t>
            </a:r>
            <a:r>
              <a:rPr lang="en-GB" sz="1800" dirty="0">
                <a:latin typeface="Arial"/>
                <a:cs typeface="Arial"/>
              </a:rPr>
              <a:t> de </a:t>
            </a:r>
            <a:r>
              <a:rPr lang="en-GB" sz="1800" dirty="0" err="1">
                <a:latin typeface="Arial"/>
                <a:cs typeface="Arial"/>
              </a:rPr>
              <a:t>nutrientes</a:t>
            </a:r>
            <a:r>
              <a:rPr lang="en-GB" sz="1800" dirty="0">
                <a:latin typeface="Arial"/>
                <a:cs typeface="Arial"/>
              </a:rPr>
              <a:t>;</a:t>
            </a:r>
          </a:p>
          <a:p>
            <a:pPr marL="685800" algn="just"/>
            <a:r>
              <a:rPr lang="en-GB" sz="1800" dirty="0" err="1">
                <a:latin typeface="Arial"/>
                <a:cs typeface="Arial"/>
              </a:rPr>
              <a:t>Fertilización</a:t>
            </a:r>
            <a:r>
              <a:rPr lang="en-GB" sz="1800" dirty="0">
                <a:latin typeface="Arial"/>
                <a:cs typeface="Arial"/>
              </a:rPr>
              <a:t>;</a:t>
            </a:r>
          </a:p>
          <a:p>
            <a:pPr marL="685800" algn="just"/>
            <a:r>
              <a:rPr lang="en-GB" sz="1800" dirty="0">
                <a:latin typeface="Arial"/>
                <a:cs typeface="Arial"/>
              </a:rPr>
              <a:t>Control de </a:t>
            </a:r>
            <a:r>
              <a:rPr lang="en-GB" sz="1800" dirty="0" err="1">
                <a:latin typeface="Arial"/>
                <a:cs typeface="Arial"/>
              </a:rPr>
              <a:t>plagas</a:t>
            </a:r>
            <a:r>
              <a:rPr lang="en-GB" sz="1800" dirty="0">
                <a:latin typeface="Arial"/>
                <a:cs typeface="Arial"/>
              </a:rPr>
              <a:t> y </a:t>
            </a:r>
            <a:r>
              <a:rPr lang="en-GB" sz="1800" dirty="0" err="1">
                <a:latin typeface="Arial"/>
                <a:cs typeface="Arial"/>
              </a:rPr>
              <a:t>protección</a:t>
            </a:r>
            <a:r>
              <a:rPr lang="en-GB" sz="1800" dirty="0">
                <a:latin typeface="Arial"/>
                <a:cs typeface="Arial"/>
              </a:rPr>
              <a:t> vegetal;</a:t>
            </a:r>
          </a:p>
          <a:p>
            <a:pPr marL="685800" algn="just"/>
            <a:r>
              <a:rPr lang="en-GB" sz="1800" dirty="0" err="1">
                <a:latin typeface="Arial"/>
                <a:cs typeface="Arial"/>
              </a:rPr>
              <a:t>Cosecha</a:t>
            </a:r>
            <a:r>
              <a:rPr lang="en-GB" sz="1800" dirty="0">
                <a:latin typeface="Arial"/>
                <a:cs typeface="Arial"/>
              </a:rPr>
              <a:t> y </a:t>
            </a:r>
            <a:r>
              <a:rPr lang="en-GB" sz="1800" dirty="0" err="1">
                <a:latin typeface="Arial"/>
                <a:cs typeface="Arial"/>
              </a:rPr>
              <a:t>siega</a:t>
            </a:r>
            <a:r>
              <a:rPr lang="en-GB" sz="1800" dirty="0">
                <a:latin typeface="Arial"/>
                <a:cs typeface="Arial"/>
              </a:rPr>
              <a:t>.</a:t>
            </a:r>
          </a:p>
          <a:p>
            <a:pPr marL="685800" algn="just"/>
            <a:endParaRPr lang="en-GB" sz="1800" dirty="0"/>
          </a:p>
          <a:p>
            <a:pPr marL="685800" algn="just"/>
            <a:endParaRPr lang="en-GB" sz="1800" dirty="0"/>
          </a:p>
          <a:p>
            <a:pPr marL="685800" algn="just"/>
            <a:r>
              <a:rPr lang="en-GB" sz="1800" dirty="0" err="1">
                <a:solidFill>
                  <a:srgbClr val="800000"/>
                </a:solidFill>
                <a:latin typeface="Arial"/>
                <a:cs typeface="Arial"/>
              </a:rPr>
              <a:t>Acidificación</a:t>
            </a:r>
            <a:r>
              <a:rPr lang="en-GB" sz="1800" dirty="0">
                <a:solidFill>
                  <a:srgbClr val="800000"/>
                </a:solidFill>
                <a:latin typeface="Arial"/>
                <a:cs typeface="Arial"/>
              </a:rPr>
              <a:t> y </a:t>
            </a:r>
            <a:r>
              <a:rPr lang="en-GB" sz="1800" dirty="0" err="1">
                <a:solidFill>
                  <a:srgbClr val="800000"/>
                </a:solidFill>
                <a:latin typeface="Arial"/>
                <a:cs typeface="Arial"/>
              </a:rPr>
              <a:t>eutrofización</a:t>
            </a:r>
            <a:r>
              <a:rPr lang="en-GB" sz="1800" dirty="0">
                <a:solidFill>
                  <a:srgbClr val="800000"/>
                </a:solidFill>
                <a:latin typeface="Arial"/>
                <a:cs typeface="Arial"/>
              </a:rPr>
              <a:t> </a:t>
            </a:r>
            <a:endParaRPr lang="en-GB" sz="1800">
              <a:solidFill>
                <a:srgbClr val="800000"/>
              </a:solidFill>
            </a:endParaRPr>
          </a:p>
          <a:p>
            <a:pPr indent="0" algn="just">
              <a:buNone/>
            </a:pPr>
            <a:r>
              <a:rPr lang="en-GB" sz="1800" dirty="0">
                <a:solidFill>
                  <a:srgbClr val="800000"/>
                </a:solidFill>
                <a:latin typeface="Arial"/>
                <a:cs typeface="Arial"/>
              </a:rPr>
              <a:t>de </a:t>
            </a:r>
            <a:r>
              <a:rPr lang="en-GB" sz="1800" dirty="0" err="1">
                <a:solidFill>
                  <a:srgbClr val="800000"/>
                </a:solidFill>
                <a:latin typeface="Arial"/>
                <a:cs typeface="Arial"/>
              </a:rPr>
              <a:t>suelos</a:t>
            </a:r>
            <a:r>
              <a:rPr lang="en-GB" sz="1800" dirty="0">
                <a:solidFill>
                  <a:srgbClr val="800000"/>
                </a:solidFill>
                <a:latin typeface="Arial"/>
                <a:cs typeface="Arial"/>
              </a:rPr>
              <a:t> y </a:t>
            </a:r>
            <a:r>
              <a:rPr lang="en-GB" sz="1800" dirty="0" err="1">
                <a:solidFill>
                  <a:srgbClr val="800000"/>
                </a:solidFill>
                <a:latin typeface="Arial"/>
                <a:cs typeface="Arial"/>
              </a:rPr>
              <a:t>cuerpos</a:t>
            </a:r>
            <a:r>
              <a:rPr lang="en-GB" sz="1800" dirty="0">
                <a:solidFill>
                  <a:srgbClr val="800000"/>
                </a:solidFill>
                <a:latin typeface="Arial"/>
                <a:cs typeface="Arial"/>
              </a:rPr>
              <a:t> de </a:t>
            </a:r>
            <a:r>
              <a:rPr lang="en-GB" sz="1800" dirty="0" err="1">
                <a:solidFill>
                  <a:srgbClr val="800000"/>
                </a:solidFill>
                <a:latin typeface="Arial"/>
                <a:cs typeface="Arial"/>
              </a:rPr>
              <a:t>agua</a:t>
            </a:r>
            <a:r>
              <a:rPr lang="en-GB" sz="1800" dirty="0">
                <a:solidFill>
                  <a:srgbClr val="800000"/>
                </a:solidFill>
                <a:latin typeface="Arial"/>
                <a:cs typeface="Arial"/>
              </a:rPr>
              <a:t>. </a:t>
            </a:r>
            <a:endParaRPr lang="en-GB" sz="1800" dirty="0">
              <a:solidFill>
                <a:srgbClr val="800000"/>
              </a:solidFill>
            </a:endParaRPr>
          </a:p>
          <a:p>
            <a:pPr marL="0" indent="0" algn="just">
              <a:buNone/>
            </a:pPr>
            <a:endParaRPr lang="en-GB" sz="18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12</a:t>
            </a:fld>
            <a:endParaRPr lang="de-DE" dirty="0"/>
          </a:p>
        </p:txBody>
      </p:sp>
      <p:sp>
        <p:nvSpPr>
          <p:cNvPr id="2" name="Curved Left Arrow 1"/>
          <p:cNvSpPr/>
          <p:nvPr/>
        </p:nvSpPr>
        <p:spPr>
          <a:xfrm>
            <a:off x="4932040" y="2524254"/>
            <a:ext cx="1080120" cy="1768842"/>
          </a:xfrm>
          <a:prstGeom prst="curvedLef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pt-PT">
              <a:solidFill>
                <a:schemeClr val="tx1"/>
              </a:solidFill>
            </a:endParaRPr>
          </a:p>
        </p:txBody>
      </p:sp>
      <p:sp>
        <p:nvSpPr>
          <p:cNvPr id="3" name="TextBox 2"/>
          <p:cNvSpPr txBox="1"/>
          <p:nvPr/>
        </p:nvSpPr>
        <p:spPr>
          <a:xfrm>
            <a:off x="6225520" y="2934818"/>
            <a:ext cx="2016224" cy="807913"/>
          </a:xfrm>
          <a:prstGeom prst="rect">
            <a:avLst/>
          </a:prstGeom>
          <a:noFill/>
        </p:spPr>
        <p:txBody>
          <a:bodyPr wrap="square" rtlCol="0" anchor="t">
            <a:spAutoFit/>
          </a:bodyPr>
          <a:lstStyle/>
          <a:p>
            <a:r>
              <a:rPr lang="en-US" b="1" dirty="0">
                <a:solidFill>
                  <a:srgbClr val="800000"/>
                </a:solidFill>
              </a:rPr>
              <a:t>Impacto </a:t>
            </a:r>
            <a:r>
              <a:rPr lang="en-US" b="1" dirty="0" err="1">
                <a:solidFill>
                  <a:srgbClr val="800000"/>
                </a:solidFill>
              </a:rPr>
              <a:t>negativo</a:t>
            </a:r>
            <a:r>
              <a:rPr lang="en-US" b="1" dirty="0">
                <a:solidFill>
                  <a:srgbClr val="800000"/>
                </a:solidFill>
              </a:rPr>
              <a:t> </a:t>
            </a:r>
            <a:r>
              <a:rPr lang="en-GB" sz="1050" dirty="0">
                <a:solidFill>
                  <a:schemeClr val="accent2">
                    <a:lumMod val="50000"/>
                  </a:schemeClr>
                </a:solidFill>
              </a:rPr>
              <a:t>(Carpenter et al. 1998, EEA 2018)</a:t>
            </a:r>
            <a:endParaRPr lang="en-US" sz="1050" b="1" dirty="0">
              <a:solidFill>
                <a:schemeClr val="accent2">
                  <a:lumMod val="50000"/>
                </a:schemeClr>
              </a:solidFill>
            </a:endParaRPr>
          </a:p>
        </p:txBody>
      </p:sp>
      <p:sp>
        <p:nvSpPr>
          <p:cNvPr id="6" name="TextBox 5"/>
          <p:cNvSpPr txBox="1"/>
          <p:nvPr/>
        </p:nvSpPr>
        <p:spPr>
          <a:xfrm>
            <a:off x="360000" y="4860000"/>
            <a:ext cx="8424000" cy="142487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rtlCol="0" anchor="t">
            <a:spAutoFit/>
          </a:bodyPr>
          <a:lstStyle/>
          <a:p>
            <a:pPr algn="just">
              <a:lnSpc>
                <a:spcPct val="115000"/>
              </a:lnSpc>
            </a:pPr>
            <a:r>
              <a:rPr lang="en-GB" sz="1600" b="1" dirty="0" err="1">
                <a:solidFill>
                  <a:srgbClr val="75A629"/>
                </a:solidFill>
                <a:ea typeface="Times New Roman"/>
                <a:cs typeface="Times New Roman"/>
              </a:rPr>
              <a:t>Eutrofización</a:t>
            </a:r>
          </a:p>
          <a:p>
            <a:pPr algn="just">
              <a:lnSpc>
                <a:spcPct val="114999"/>
              </a:lnSpc>
            </a:pPr>
            <a:r>
              <a:rPr lang="es" sz="1200" i="1" dirty="0">
                <a:solidFill>
                  <a:schemeClr val="bg2">
                    <a:lumMod val="10000"/>
                  </a:schemeClr>
                </a:solidFill>
                <a:latin typeface="Calibri"/>
                <a:ea typeface="Times New Roman"/>
                <a:cs typeface="Times New Roman"/>
              </a:rPr>
              <a:t>De acuerdo con la definición de la Agencia Europea de Medio Ambiente, es un proceso de contaminación que ocurre cuando un lago o arroyo se vuelve más rico en nutrientes para las plantas; como consecuencia, proliferan las algas y otras plantas acuáticas. Las plantas mueren y se descomponen. Al descomponerse, la materia vegetal toma del agua el oxígeno, y el lago, el río o el arroyo pierden vida. Los fertilizantes de nitrógeno que se drenan desde los campos, los nutrientes de los desechos animales y las aguas residuales humanas son las principales causas de la eutrofización (EEA 2018).</a:t>
            </a:r>
            <a:endParaRPr lang="es" sz="1200" i="1" dirty="0">
              <a:solidFill>
                <a:schemeClr val="bg2">
                  <a:lumMod val="10000"/>
                </a:schemeClr>
              </a:solidFill>
              <a:latin typeface="Calibri"/>
              <a:cs typeface="Calibri"/>
            </a:endParaRPr>
          </a:p>
        </p:txBody>
      </p:sp>
      <p:pic>
        <p:nvPicPr>
          <p:cNvPr id="8"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1384" y="4614378"/>
            <a:ext cx="457031" cy="458822"/>
          </a:xfrm>
          <a:prstGeom prst="rect">
            <a:avLst/>
          </a:prstGeom>
          <a:solidFill>
            <a:srgbClr val="FFFF99"/>
          </a:solidFill>
          <a:ln w="28575">
            <a:solidFill>
              <a:schemeClr val="tx1">
                <a:lumMod val="75000"/>
              </a:schemeClr>
            </a:solidFill>
          </a:ln>
        </p:spPr>
      </p:pic>
      <p:sp>
        <p:nvSpPr>
          <p:cNvPr id="9" name="Textfeld 8"/>
          <p:cNvSpPr txBox="1"/>
          <p:nvPr/>
        </p:nvSpPr>
        <p:spPr>
          <a:xfrm>
            <a:off x="7559824" y="6084951"/>
            <a:ext cx="1584176" cy="215444"/>
          </a:xfrm>
          <a:prstGeom prst="rect">
            <a:avLst/>
          </a:prstGeom>
          <a:noFill/>
        </p:spPr>
        <p:txBody>
          <a:bodyPr wrap="square" rtlCol="0">
            <a:spAutoFit/>
          </a:bodyPr>
          <a:lstStyle/>
          <a:p>
            <a:pPr algn="r"/>
            <a:r>
              <a:rPr lang="de-DE" sz="800" dirty="0">
                <a:solidFill>
                  <a:schemeClr val="accent2">
                    <a:lumMod val="60000"/>
                    <a:lumOff val="40000"/>
                  </a:schemeClr>
                </a:solidFill>
                <a:latin typeface="Arial" panose="020B0604020202020204" pitchFamily="34" charset="0"/>
                <a:cs typeface="Arial" panose="020B0604020202020204" pitchFamily="34" charset="0"/>
              </a:rPr>
              <a:t>© </a:t>
            </a:r>
            <a:r>
              <a:rPr lang="de-DE" sz="800" dirty="0" err="1">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a:solidFill>
                  <a:schemeClr val="accent2">
                    <a:lumMod val="60000"/>
                    <a:lumOff val="40000"/>
                  </a:schemeClr>
                </a:solidFill>
                <a:latin typeface="Arial" panose="020B0604020202020204" pitchFamily="34" charset="0"/>
                <a:cs typeface="Arial" panose="020B0604020202020204" pitchFamily="34" charset="0"/>
              </a:rPr>
              <a:t>: </a:t>
            </a:r>
            <a:r>
              <a:rPr lang="de-DE" sz="800" dirty="0" err="1">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grpSp>
        <p:nvGrpSpPr>
          <p:cNvPr id="10" name="Grupo 9"/>
          <p:cNvGrpSpPr/>
          <p:nvPr/>
        </p:nvGrpSpPr>
        <p:grpSpPr>
          <a:xfrm>
            <a:off x="6228184" y="6381328"/>
            <a:ext cx="1628348" cy="432048"/>
            <a:chOff x="6345007" y="6525344"/>
            <a:chExt cx="1368152" cy="288032"/>
          </a:xfrm>
        </p:grpSpPr>
        <p:sp>
          <p:nvSpPr>
            <p:cNvPr id="11" name="Rectángulo 10"/>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950854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fontScale="90000"/>
          </a:bodyPr>
          <a:lstStyle/>
          <a:p>
            <a:r>
              <a:rPr lang="de-DE" sz="2200" dirty="0">
                <a:latin typeface="Arial"/>
                <a:cs typeface="Arial"/>
              </a:rPr>
              <a:t>3. </a:t>
            </a:r>
            <a:r>
              <a:rPr lang="en-GB" sz="2200" dirty="0" err="1">
                <a:latin typeface="Arial"/>
                <a:cs typeface="Arial"/>
              </a:rPr>
              <a:t>Impactos</a:t>
            </a:r>
            <a:r>
              <a:rPr lang="en-GB" sz="2200" dirty="0">
                <a:latin typeface="Arial"/>
                <a:cs typeface="Arial"/>
              </a:rPr>
              <a:t> </a:t>
            </a:r>
            <a:r>
              <a:rPr lang="en-GB" sz="2200" dirty="0" err="1">
                <a:latin typeface="Arial"/>
                <a:cs typeface="Arial"/>
              </a:rPr>
              <a:t>medioambientales</a:t>
            </a:r>
            <a:r>
              <a:rPr lang="en-GB" sz="2200" dirty="0">
                <a:latin typeface="Arial"/>
                <a:cs typeface="Arial"/>
              </a:rPr>
              <a:t/>
            </a:r>
            <a:br>
              <a:rPr lang="en-GB" sz="2200" dirty="0">
                <a:latin typeface="Arial"/>
                <a:cs typeface="Arial"/>
              </a:rPr>
            </a:br>
            <a:r>
              <a:rPr lang="en-GB" sz="2200" dirty="0">
                <a:latin typeface="Arial"/>
                <a:cs typeface="Arial"/>
              </a:rPr>
              <a:t>de la </a:t>
            </a:r>
            <a:r>
              <a:rPr lang="en-GB" sz="2200" dirty="0" err="1">
                <a:latin typeface="Arial"/>
                <a:cs typeface="Arial"/>
              </a:rPr>
              <a:t>producción</a:t>
            </a:r>
            <a:r>
              <a:rPr lang="en-GB" sz="2200" dirty="0">
                <a:latin typeface="Arial"/>
                <a:cs typeface="Arial"/>
              </a:rPr>
              <a:t> </a:t>
            </a:r>
            <a:r>
              <a:rPr lang="en-GB" sz="2200" dirty="0" err="1">
                <a:latin typeface="Arial"/>
                <a:cs typeface="Arial"/>
              </a:rPr>
              <a:t>ganadera</a:t>
            </a:r>
            <a:endParaRPr lang="de-DE" sz="2200" dirty="0" err="1"/>
          </a:p>
        </p:txBody>
      </p:sp>
      <p:sp>
        <p:nvSpPr>
          <p:cNvPr id="5" name="Inhaltsplatzhalter 4"/>
          <p:cNvSpPr>
            <a:spLocks noGrp="1"/>
          </p:cNvSpPr>
          <p:nvPr>
            <p:ph idx="1"/>
          </p:nvPr>
        </p:nvSpPr>
        <p:spPr>
          <a:xfrm>
            <a:off x="360000" y="1440000"/>
            <a:ext cx="8424000" cy="4680000"/>
          </a:xfrm>
        </p:spPr>
        <p:txBody>
          <a:bodyPr vert="horz" lIns="91440" tIns="45720" rIns="91440" bIns="45720" rtlCol="0" anchor="t">
            <a:normAutofit lnSpcReduction="10000"/>
          </a:bodyPr>
          <a:lstStyle/>
          <a:p>
            <a:pPr marL="0" lvl="1" indent="0">
              <a:buNone/>
            </a:pPr>
            <a:r>
              <a:rPr lang="en-US" b="1" dirty="0">
                <a:solidFill>
                  <a:schemeClr val="tx2">
                    <a:lumMod val="50000"/>
                  </a:schemeClr>
                </a:solidFill>
                <a:latin typeface="Arial"/>
                <a:cs typeface="Arial"/>
              </a:rPr>
              <a:t>3.2. </a:t>
            </a:r>
            <a:r>
              <a:rPr lang="en-US" b="1" err="1">
                <a:solidFill>
                  <a:schemeClr val="tx2">
                    <a:lumMod val="50000"/>
                  </a:schemeClr>
                </a:solidFill>
                <a:latin typeface="Arial"/>
                <a:cs typeface="Arial"/>
              </a:rPr>
              <a:t>Ganadería</a:t>
            </a:r>
            <a:r>
              <a:rPr lang="en-US" b="1" dirty="0">
                <a:solidFill>
                  <a:schemeClr val="tx2">
                    <a:lumMod val="50000"/>
                  </a:schemeClr>
                </a:solidFill>
                <a:latin typeface="Arial"/>
                <a:cs typeface="Arial"/>
              </a:rPr>
              <a:t> y </a:t>
            </a:r>
            <a:r>
              <a:rPr lang="en-US" b="1" err="1">
                <a:solidFill>
                  <a:schemeClr val="tx2">
                    <a:lumMod val="50000"/>
                  </a:schemeClr>
                </a:solidFill>
                <a:latin typeface="Arial"/>
                <a:cs typeface="Arial"/>
              </a:rPr>
              <a:t>biodiversidad</a:t>
            </a:r>
            <a:endParaRPr lang="en-US" sz="1600" b="1" err="1">
              <a:solidFill>
                <a:schemeClr val="tx2">
                  <a:lumMod val="50000"/>
                </a:schemeClr>
              </a:solidFill>
            </a:endParaRPr>
          </a:p>
          <a:p>
            <a:pPr algn="just">
              <a:buNone/>
            </a:pPr>
            <a:r>
              <a:rPr lang="en-GB" sz="1800" dirty="0">
                <a:latin typeface="Arial"/>
                <a:cs typeface="Arial"/>
              </a:rPr>
              <a:t>Las </a:t>
            </a:r>
            <a:r>
              <a:rPr lang="en-GB" sz="1800" err="1">
                <a:latin typeface="Arial"/>
                <a:cs typeface="Arial"/>
              </a:rPr>
              <a:t>prácticas</a:t>
            </a:r>
            <a:r>
              <a:rPr lang="en-GB" sz="1800" dirty="0">
                <a:latin typeface="Arial"/>
                <a:cs typeface="Arial"/>
              </a:rPr>
              <a:t> </a:t>
            </a:r>
            <a:r>
              <a:rPr lang="en-GB" sz="1800" err="1">
                <a:latin typeface="Arial"/>
                <a:cs typeface="Arial"/>
              </a:rPr>
              <a:t>agrarias</a:t>
            </a:r>
            <a:r>
              <a:rPr lang="en-GB" sz="1800" dirty="0">
                <a:latin typeface="Arial"/>
                <a:cs typeface="Arial"/>
              </a:rPr>
              <a:t> con mayor </a:t>
            </a:r>
            <a:r>
              <a:rPr lang="en-GB" sz="1800" err="1">
                <a:latin typeface="Arial"/>
                <a:cs typeface="Arial"/>
              </a:rPr>
              <a:t>implicación</a:t>
            </a:r>
            <a:r>
              <a:rPr lang="en-GB" sz="1800" dirty="0">
                <a:latin typeface="Arial"/>
                <a:cs typeface="Arial"/>
              </a:rPr>
              <a:t> en los ‘</a:t>
            </a:r>
            <a:r>
              <a:rPr lang="en-GB" sz="1800" err="1">
                <a:latin typeface="Arial"/>
                <a:cs typeface="Arial"/>
              </a:rPr>
              <a:t>cambios</a:t>
            </a:r>
            <a:r>
              <a:rPr lang="en-GB" sz="1800" dirty="0">
                <a:latin typeface="Arial"/>
                <a:cs typeface="Arial"/>
              </a:rPr>
              <a:t> de </a:t>
            </a:r>
            <a:r>
              <a:rPr lang="en-GB" sz="1800" err="1">
                <a:latin typeface="Arial"/>
                <a:cs typeface="Arial"/>
              </a:rPr>
              <a:t>hábitat</a:t>
            </a:r>
            <a:r>
              <a:rPr lang="en-GB" sz="1800" dirty="0">
                <a:latin typeface="Arial"/>
                <a:cs typeface="Arial"/>
              </a:rPr>
              <a:t>’ son:</a:t>
            </a:r>
            <a:endParaRPr lang="en-GB" dirty="0">
              <a:latin typeface="Arial"/>
              <a:cs typeface="Arial"/>
            </a:endParaRPr>
          </a:p>
          <a:p>
            <a:pPr marL="685800" algn="just"/>
            <a:r>
              <a:rPr lang="en-GB" sz="1800" dirty="0" err="1">
                <a:latin typeface="Arial"/>
                <a:cs typeface="Arial"/>
              </a:rPr>
              <a:t>Gestión</a:t>
            </a:r>
            <a:r>
              <a:rPr lang="en-GB" sz="1800" dirty="0">
                <a:latin typeface="Arial"/>
                <a:cs typeface="Arial"/>
              </a:rPr>
              <a:t> </a:t>
            </a:r>
            <a:r>
              <a:rPr lang="en-GB" sz="1800" dirty="0" err="1">
                <a:latin typeface="Arial"/>
                <a:cs typeface="Arial"/>
              </a:rPr>
              <a:t>ganadera</a:t>
            </a:r>
            <a:r>
              <a:rPr lang="en-GB" sz="1800" dirty="0">
                <a:latin typeface="Arial"/>
                <a:cs typeface="Arial"/>
              </a:rPr>
              <a:t>;</a:t>
            </a:r>
          </a:p>
          <a:p>
            <a:pPr marL="685800" algn="just"/>
            <a:r>
              <a:rPr lang="en-GB" sz="1800" dirty="0">
                <a:latin typeface="Arial"/>
                <a:cs typeface="Arial"/>
              </a:rPr>
              <a:t>Sistemas de </a:t>
            </a:r>
            <a:r>
              <a:rPr lang="en-GB" sz="1800" dirty="0" err="1">
                <a:latin typeface="Arial"/>
                <a:cs typeface="Arial"/>
              </a:rPr>
              <a:t>pastoreo</a:t>
            </a:r>
            <a:r>
              <a:rPr lang="en-GB" sz="1800" dirty="0">
                <a:latin typeface="Arial"/>
                <a:cs typeface="Arial"/>
              </a:rPr>
              <a:t>.</a:t>
            </a:r>
          </a:p>
          <a:p>
            <a:pPr marL="0" indent="0" algn="just">
              <a:buNone/>
            </a:pPr>
            <a:endParaRPr lang="en-GB" sz="1500" dirty="0"/>
          </a:p>
          <a:p>
            <a:pPr marL="0" indent="0" algn="just">
              <a:buNone/>
            </a:pPr>
            <a:endParaRPr lang="en-GB" sz="1500" dirty="0"/>
          </a:p>
          <a:p>
            <a:pPr marL="0" indent="0" algn="just">
              <a:buNone/>
            </a:pPr>
            <a:endParaRPr lang="en-GB" sz="1500" dirty="0"/>
          </a:p>
          <a:p>
            <a:pPr marL="0" indent="0" algn="just">
              <a:buNone/>
            </a:pPr>
            <a:r>
              <a:rPr lang="en-GB" sz="1600" dirty="0" err="1">
                <a:solidFill>
                  <a:srgbClr val="800000"/>
                </a:solidFill>
                <a:latin typeface="Arial"/>
                <a:cs typeface="Arial"/>
              </a:rPr>
              <a:t>Sobrepastoreo</a:t>
            </a:r>
            <a:r>
              <a:rPr lang="en-GB" sz="1600" dirty="0">
                <a:solidFill>
                  <a:srgbClr val="800000"/>
                </a:solidFill>
                <a:latin typeface="Arial"/>
                <a:cs typeface="Arial"/>
              </a:rPr>
              <a:t> (</a:t>
            </a:r>
            <a:r>
              <a:rPr lang="en-GB" sz="1600" dirty="0" err="1">
                <a:solidFill>
                  <a:srgbClr val="800000"/>
                </a:solidFill>
                <a:latin typeface="Arial"/>
                <a:cs typeface="Arial"/>
              </a:rPr>
              <a:t>altas</a:t>
            </a:r>
            <a:r>
              <a:rPr lang="en-GB" sz="1600" dirty="0">
                <a:solidFill>
                  <a:srgbClr val="800000"/>
                </a:solidFill>
                <a:latin typeface="Arial"/>
                <a:cs typeface="Arial"/>
              </a:rPr>
              <a:t> </a:t>
            </a:r>
            <a:r>
              <a:rPr lang="en-GB" sz="1600" dirty="0" err="1">
                <a:solidFill>
                  <a:srgbClr val="800000"/>
                </a:solidFill>
                <a:latin typeface="Arial"/>
                <a:cs typeface="Arial"/>
              </a:rPr>
              <a:t>densidades</a:t>
            </a:r>
            <a:r>
              <a:rPr lang="en-GB" sz="1600" dirty="0">
                <a:solidFill>
                  <a:srgbClr val="800000"/>
                </a:solidFill>
                <a:latin typeface="Arial"/>
                <a:cs typeface="Arial"/>
              </a:rPr>
              <a:t> de </a:t>
            </a:r>
            <a:r>
              <a:rPr lang="en-GB" sz="1600" dirty="0" err="1">
                <a:solidFill>
                  <a:srgbClr val="800000"/>
                </a:solidFill>
                <a:latin typeface="Arial"/>
                <a:cs typeface="Arial"/>
              </a:rPr>
              <a:t>ganado</a:t>
            </a:r>
            <a:r>
              <a:rPr lang="en-GB" sz="1600" dirty="0">
                <a:solidFill>
                  <a:srgbClr val="800000"/>
                </a:solidFill>
                <a:latin typeface="Arial"/>
                <a:cs typeface="Arial"/>
              </a:rPr>
              <a:t>):</a:t>
            </a:r>
          </a:p>
          <a:p>
            <a:pPr marL="685800" algn="just"/>
            <a:r>
              <a:rPr lang="en-GB" sz="1600" dirty="0" err="1">
                <a:latin typeface="Arial"/>
                <a:cs typeface="Arial"/>
              </a:rPr>
              <a:t>Compactación</a:t>
            </a:r>
            <a:r>
              <a:rPr lang="en-GB" sz="1600" dirty="0">
                <a:latin typeface="Arial"/>
                <a:cs typeface="Arial"/>
              </a:rPr>
              <a:t> del </a:t>
            </a:r>
            <a:r>
              <a:rPr lang="en-GB" sz="1600" dirty="0" err="1">
                <a:latin typeface="Arial"/>
                <a:cs typeface="Arial"/>
              </a:rPr>
              <a:t>suelo</a:t>
            </a:r>
            <a:r>
              <a:rPr lang="en-GB" sz="1600" dirty="0">
                <a:latin typeface="Arial"/>
                <a:cs typeface="Arial"/>
              </a:rPr>
              <a:t>, </a:t>
            </a:r>
            <a:r>
              <a:rPr lang="en-GB" sz="1600" dirty="0" err="1">
                <a:latin typeface="Arial"/>
                <a:cs typeface="Arial"/>
              </a:rPr>
              <a:t>erosión</a:t>
            </a:r>
            <a:r>
              <a:rPr lang="en-GB" sz="1600" dirty="0">
                <a:latin typeface="Arial"/>
                <a:cs typeface="Arial"/>
              </a:rPr>
              <a:t> y </a:t>
            </a:r>
            <a:r>
              <a:rPr lang="en-GB" sz="1600" dirty="0" err="1">
                <a:latin typeface="Arial"/>
                <a:cs typeface="Arial"/>
              </a:rPr>
              <a:t>degradación</a:t>
            </a:r>
            <a:r>
              <a:rPr lang="en-GB" sz="1600" dirty="0">
                <a:latin typeface="Arial"/>
                <a:cs typeface="Arial"/>
              </a:rPr>
              <a:t> (</a:t>
            </a:r>
            <a:r>
              <a:rPr lang="en-GB" sz="1600" dirty="0" err="1">
                <a:latin typeface="Arial"/>
                <a:cs typeface="Arial"/>
              </a:rPr>
              <a:t>desertificación</a:t>
            </a:r>
            <a:r>
              <a:rPr lang="en-GB" sz="1600" dirty="0">
                <a:latin typeface="Arial"/>
                <a:cs typeface="Arial"/>
              </a:rPr>
              <a:t> en </a:t>
            </a:r>
            <a:r>
              <a:rPr lang="en-GB" sz="1600" dirty="0" err="1">
                <a:latin typeface="Arial"/>
                <a:cs typeface="Arial"/>
              </a:rPr>
              <a:t>regiones</a:t>
            </a:r>
            <a:r>
              <a:rPr lang="en-GB" sz="1600" dirty="0">
                <a:latin typeface="Arial"/>
                <a:cs typeface="Arial"/>
              </a:rPr>
              <a:t> </a:t>
            </a:r>
            <a:r>
              <a:rPr lang="en-GB" sz="1600" dirty="0" err="1">
                <a:latin typeface="Arial"/>
                <a:cs typeface="Arial"/>
              </a:rPr>
              <a:t>áridas</a:t>
            </a:r>
            <a:r>
              <a:rPr lang="en-GB" sz="1600" dirty="0">
                <a:latin typeface="Arial"/>
                <a:cs typeface="Arial"/>
              </a:rPr>
              <a:t>) </a:t>
            </a:r>
            <a:endParaRPr lang="en-GB" sz="1600"/>
          </a:p>
          <a:p>
            <a:pPr marL="685800" algn="just"/>
            <a:r>
              <a:rPr lang="en-GB" sz="1600" err="1">
                <a:latin typeface="Arial"/>
                <a:cs typeface="Arial"/>
              </a:rPr>
              <a:t>Excesiva</a:t>
            </a:r>
            <a:r>
              <a:rPr lang="en-GB" sz="1600" dirty="0">
                <a:latin typeface="Arial"/>
                <a:cs typeface="Arial"/>
              </a:rPr>
              <a:t> </a:t>
            </a:r>
            <a:r>
              <a:rPr lang="en-GB" sz="1600" err="1">
                <a:latin typeface="Arial"/>
                <a:cs typeface="Arial"/>
              </a:rPr>
              <a:t>escorrentía</a:t>
            </a:r>
            <a:r>
              <a:rPr lang="en-GB" sz="1600" dirty="0">
                <a:latin typeface="Arial"/>
                <a:cs typeface="Arial"/>
              </a:rPr>
              <a:t> de </a:t>
            </a:r>
            <a:r>
              <a:rPr lang="en-GB" sz="1600" err="1">
                <a:latin typeface="Arial"/>
                <a:cs typeface="Arial"/>
              </a:rPr>
              <a:t>nutrientes</a:t>
            </a:r>
            <a:r>
              <a:rPr lang="en-GB" sz="1600" dirty="0">
                <a:latin typeface="Arial"/>
                <a:cs typeface="Arial"/>
              </a:rPr>
              <a:t>;</a:t>
            </a:r>
          </a:p>
          <a:p>
            <a:pPr marL="685800" algn="just"/>
            <a:r>
              <a:rPr lang="en-GB" sz="1600" err="1">
                <a:latin typeface="Arial"/>
                <a:cs typeface="Arial"/>
              </a:rPr>
              <a:t>Contaminación</a:t>
            </a:r>
            <a:r>
              <a:rPr lang="en-GB" sz="1600" dirty="0">
                <a:latin typeface="Arial"/>
                <a:cs typeface="Arial"/>
              </a:rPr>
              <a:t> </a:t>
            </a:r>
            <a:r>
              <a:rPr lang="en-GB" sz="1600" err="1">
                <a:latin typeface="Arial"/>
                <a:cs typeface="Arial"/>
              </a:rPr>
              <a:t>difusa</a:t>
            </a:r>
            <a:r>
              <a:rPr lang="en-GB" sz="1600" dirty="0">
                <a:latin typeface="Arial"/>
                <a:cs typeface="Arial"/>
              </a:rPr>
              <a:t>;</a:t>
            </a:r>
          </a:p>
          <a:p>
            <a:pPr marL="685800" algn="just"/>
            <a:r>
              <a:rPr lang="en-GB" sz="1600" dirty="0"/>
              <a:t>Direct loss of biodiversity (intensification of grasslands)</a:t>
            </a:r>
          </a:p>
          <a:p>
            <a:pPr marL="0" indent="0" algn="just">
              <a:buNone/>
            </a:pPr>
            <a:r>
              <a:rPr lang="en-GB" sz="1600" dirty="0" err="1">
                <a:solidFill>
                  <a:srgbClr val="800000"/>
                </a:solidFill>
                <a:latin typeface="Arial"/>
                <a:cs typeface="Arial"/>
              </a:rPr>
              <a:t>Pastoreo</a:t>
            </a:r>
            <a:r>
              <a:rPr lang="en-GB" sz="1600" dirty="0">
                <a:solidFill>
                  <a:srgbClr val="800000"/>
                </a:solidFill>
                <a:latin typeface="Arial"/>
                <a:cs typeface="Arial"/>
              </a:rPr>
              <a:t> </a:t>
            </a:r>
            <a:r>
              <a:rPr lang="en-GB" sz="1600" dirty="0" err="1">
                <a:solidFill>
                  <a:srgbClr val="800000"/>
                </a:solidFill>
                <a:latin typeface="Arial"/>
                <a:cs typeface="Arial"/>
              </a:rPr>
              <a:t>insuficiente</a:t>
            </a:r>
            <a:r>
              <a:rPr lang="en-GB" sz="1600" dirty="0">
                <a:solidFill>
                  <a:srgbClr val="800000"/>
                </a:solidFill>
                <a:latin typeface="Arial"/>
                <a:cs typeface="Arial"/>
              </a:rPr>
              <a:t> (</a:t>
            </a:r>
            <a:r>
              <a:rPr lang="en-GB" sz="1600" dirty="0" err="1">
                <a:solidFill>
                  <a:srgbClr val="800000"/>
                </a:solidFill>
                <a:latin typeface="Arial"/>
                <a:cs typeface="Arial"/>
              </a:rPr>
              <a:t>bajas</a:t>
            </a:r>
            <a:r>
              <a:rPr lang="en-GB" sz="1600" dirty="0">
                <a:solidFill>
                  <a:srgbClr val="800000"/>
                </a:solidFill>
                <a:latin typeface="Arial"/>
                <a:cs typeface="Arial"/>
              </a:rPr>
              <a:t> </a:t>
            </a:r>
            <a:r>
              <a:rPr lang="en-GB" sz="1600" dirty="0" err="1">
                <a:solidFill>
                  <a:srgbClr val="800000"/>
                </a:solidFill>
                <a:latin typeface="Arial"/>
                <a:cs typeface="Arial"/>
              </a:rPr>
              <a:t>densidades</a:t>
            </a:r>
            <a:r>
              <a:rPr lang="en-GB" sz="1600" dirty="0">
                <a:solidFill>
                  <a:srgbClr val="800000"/>
                </a:solidFill>
                <a:latin typeface="Arial"/>
                <a:cs typeface="Arial"/>
              </a:rPr>
              <a:t> de </a:t>
            </a:r>
            <a:r>
              <a:rPr lang="en-GB" sz="1600" dirty="0" err="1">
                <a:solidFill>
                  <a:srgbClr val="800000"/>
                </a:solidFill>
                <a:latin typeface="Arial"/>
                <a:cs typeface="Arial"/>
              </a:rPr>
              <a:t>ganado</a:t>
            </a:r>
            <a:r>
              <a:rPr lang="en-GB" sz="1600" dirty="0">
                <a:solidFill>
                  <a:srgbClr val="800000"/>
                </a:solidFill>
                <a:latin typeface="Arial"/>
                <a:cs typeface="Arial"/>
              </a:rPr>
              <a:t>):</a:t>
            </a:r>
          </a:p>
          <a:p>
            <a:pPr marL="685800" algn="just"/>
            <a:r>
              <a:rPr lang="en-GB" sz="1600" dirty="0">
                <a:latin typeface="Arial"/>
                <a:cs typeface="Arial"/>
              </a:rPr>
              <a:t>Alto </a:t>
            </a:r>
            <a:r>
              <a:rPr lang="en-GB" sz="1600" dirty="0" err="1">
                <a:latin typeface="Arial"/>
                <a:cs typeface="Arial"/>
              </a:rPr>
              <a:t>riesgro</a:t>
            </a:r>
            <a:r>
              <a:rPr lang="en-GB" sz="1600" dirty="0">
                <a:latin typeface="Arial"/>
                <a:cs typeface="Arial"/>
              </a:rPr>
              <a:t> de </a:t>
            </a:r>
            <a:r>
              <a:rPr lang="en-GB" sz="1600" dirty="0" err="1">
                <a:latin typeface="Arial"/>
                <a:cs typeface="Arial"/>
              </a:rPr>
              <a:t>matorralización</a:t>
            </a:r>
            <a:r>
              <a:rPr lang="en-GB" sz="1600" dirty="0">
                <a:latin typeface="Arial"/>
                <a:cs typeface="Arial"/>
              </a:rPr>
              <a:t>;</a:t>
            </a:r>
          </a:p>
          <a:p>
            <a:pPr marL="685800" algn="just"/>
            <a:r>
              <a:rPr lang="en-GB" sz="1600" dirty="0">
                <a:latin typeface="Arial"/>
                <a:cs typeface="Arial"/>
              </a:rPr>
              <a:t>Alto </a:t>
            </a:r>
            <a:r>
              <a:rPr lang="en-GB" sz="1600" dirty="0" err="1">
                <a:latin typeface="Arial"/>
                <a:cs typeface="Arial"/>
              </a:rPr>
              <a:t>riesgo</a:t>
            </a:r>
            <a:r>
              <a:rPr lang="en-GB" sz="1600" dirty="0">
                <a:latin typeface="Arial"/>
                <a:cs typeface="Arial"/>
              </a:rPr>
              <a:t> de </a:t>
            </a:r>
            <a:r>
              <a:rPr lang="en-GB" sz="1600" dirty="0" err="1">
                <a:latin typeface="Arial"/>
                <a:cs typeface="Arial"/>
              </a:rPr>
              <a:t>indencios</a:t>
            </a:r>
            <a:r>
              <a:rPr lang="en-GB" sz="1600" dirty="0">
                <a:latin typeface="Arial"/>
                <a:cs typeface="Arial"/>
              </a:rPr>
              <a:t> y </a:t>
            </a:r>
            <a:r>
              <a:rPr lang="en-GB" sz="1600" dirty="0" err="1">
                <a:latin typeface="Arial"/>
                <a:cs typeface="Arial"/>
              </a:rPr>
              <a:t>homogeneización</a:t>
            </a:r>
            <a:r>
              <a:rPr lang="en-GB" sz="1600" dirty="0">
                <a:latin typeface="Arial"/>
                <a:cs typeface="Arial"/>
              </a:rPr>
              <a:t> del </a:t>
            </a:r>
            <a:r>
              <a:rPr lang="en-GB" sz="1600" dirty="0" err="1">
                <a:latin typeface="Arial"/>
                <a:cs typeface="Arial"/>
              </a:rPr>
              <a:t>paisaje</a:t>
            </a:r>
            <a:r>
              <a:rPr lang="en-GB" sz="1600" dirty="0">
                <a:latin typeface="Arial"/>
                <a:cs typeface="Arial"/>
              </a:rPr>
              <a:t>;</a:t>
            </a:r>
          </a:p>
          <a:p>
            <a:pPr marL="685800" algn="just"/>
            <a:r>
              <a:rPr lang="en-GB" sz="1600" dirty="0" err="1">
                <a:latin typeface="Arial"/>
                <a:cs typeface="Arial"/>
              </a:rPr>
              <a:t>Disminución</a:t>
            </a:r>
            <a:r>
              <a:rPr lang="en-GB" sz="1600" dirty="0">
                <a:latin typeface="Arial"/>
                <a:cs typeface="Arial"/>
              </a:rPr>
              <a:t> de la </a:t>
            </a:r>
            <a:r>
              <a:rPr lang="en-GB" sz="1600" dirty="0" err="1">
                <a:latin typeface="Arial"/>
                <a:cs typeface="Arial"/>
              </a:rPr>
              <a:t>fertilidad</a:t>
            </a:r>
            <a:r>
              <a:rPr lang="en-GB" sz="1600" dirty="0">
                <a:latin typeface="Arial"/>
                <a:cs typeface="Arial"/>
              </a:rPr>
              <a:t> del </a:t>
            </a:r>
            <a:r>
              <a:rPr lang="en-GB" sz="1600" dirty="0" err="1">
                <a:latin typeface="Arial"/>
                <a:cs typeface="Arial"/>
              </a:rPr>
              <a:t>suelo</a:t>
            </a:r>
            <a:r>
              <a:rPr lang="en-GB" sz="1600" dirty="0">
                <a:latin typeface="Arial"/>
                <a:cs typeface="Arial"/>
              </a:rPr>
              <a:t>.</a:t>
            </a:r>
            <a:endParaRPr lang="pt-PT" sz="1600" dirty="0">
              <a:latin typeface="Arial"/>
              <a:cs typeface="Arial"/>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pPr/>
              <a:t>13</a:t>
            </a:fld>
            <a:endParaRPr lang="de-DE" dirty="0"/>
          </a:p>
        </p:txBody>
      </p:sp>
      <p:sp>
        <p:nvSpPr>
          <p:cNvPr id="2" name="Curved Left Arrow 1"/>
          <p:cNvSpPr/>
          <p:nvPr/>
        </p:nvSpPr>
        <p:spPr>
          <a:xfrm>
            <a:off x="5436096" y="2228508"/>
            <a:ext cx="540000" cy="1440000"/>
          </a:xfrm>
          <a:prstGeom prst="curvedLef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pt-PT">
              <a:solidFill>
                <a:schemeClr val="tx1"/>
              </a:solidFill>
            </a:endParaRPr>
          </a:p>
        </p:txBody>
      </p:sp>
      <p:sp>
        <p:nvSpPr>
          <p:cNvPr id="3" name="TextBox 2"/>
          <p:cNvSpPr txBox="1"/>
          <p:nvPr/>
        </p:nvSpPr>
        <p:spPr>
          <a:xfrm>
            <a:off x="6228184" y="2592487"/>
            <a:ext cx="2016224" cy="969496"/>
          </a:xfrm>
          <a:prstGeom prst="rect">
            <a:avLst/>
          </a:prstGeom>
          <a:noFill/>
        </p:spPr>
        <p:txBody>
          <a:bodyPr wrap="square" rtlCol="0" anchor="t">
            <a:spAutoFit/>
          </a:bodyPr>
          <a:lstStyle/>
          <a:p>
            <a:r>
              <a:rPr lang="en-US" b="1" dirty="0" err="1">
                <a:solidFill>
                  <a:srgbClr val="800000"/>
                </a:solidFill>
              </a:rPr>
              <a:t>Impactos</a:t>
            </a:r>
            <a:r>
              <a:rPr lang="en-US" b="1" dirty="0">
                <a:solidFill>
                  <a:srgbClr val="800000"/>
                </a:solidFill>
              </a:rPr>
              <a:t> </a:t>
            </a:r>
            <a:r>
              <a:rPr lang="en-US" b="1" dirty="0" err="1">
                <a:solidFill>
                  <a:srgbClr val="800000"/>
                </a:solidFill>
              </a:rPr>
              <a:t>negativos</a:t>
            </a:r>
            <a:r>
              <a:rPr lang="en-US" b="1" dirty="0">
                <a:solidFill>
                  <a:srgbClr val="800000"/>
                </a:solidFill>
              </a:rPr>
              <a:t> </a:t>
            </a:r>
            <a:r>
              <a:rPr lang="en-US" sz="1050" dirty="0">
                <a:solidFill>
                  <a:schemeClr val="accent2">
                    <a:lumMod val="50000"/>
                  </a:schemeClr>
                </a:solidFill>
              </a:rPr>
              <a:t>(</a:t>
            </a:r>
            <a:r>
              <a:rPr lang="da-DK" sz="1050" dirty="0">
                <a:solidFill>
                  <a:schemeClr val="accent2">
                    <a:lumMod val="50000"/>
                  </a:schemeClr>
                </a:solidFill>
              </a:rPr>
              <a:t>Asner et al. 2004, Eurostat 2018, Thórhallsdóttir et al. 2013)</a:t>
            </a:r>
            <a:endParaRPr lang="en-US" sz="1050" dirty="0">
              <a:solidFill>
                <a:schemeClr val="accent2">
                  <a:lumMod val="50000"/>
                </a:schemeClr>
              </a:solidFill>
            </a:endParaRPr>
          </a:p>
        </p:txBody>
      </p:sp>
      <p:grpSp>
        <p:nvGrpSpPr>
          <p:cNvPr id="8" name="Grupo 7"/>
          <p:cNvGrpSpPr/>
          <p:nvPr/>
        </p:nvGrpSpPr>
        <p:grpSpPr>
          <a:xfrm>
            <a:off x="6228184" y="6381328"/>
            <a:ext cx="1628348" cy="432048"/>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290487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fontScale="90000"/>
          </a:bodyPr>
          <a:lstStyle/>
          <a:p>
            <a:r>
              <a:rPr lang="de-DE" sz="2200" dirty="0">
                <a:latin typeface="Arial"/>
                <a:cs typeface="Arial"/>
              </a:rPr>
              <a:t>4. </a:t>
            </a:r>
            <a:r>
              <a:rPr lang="de-DE" sz="2200" dirty="0" err="1">
                <a:latin typeface="Arial"/>
                <a:cs typeface="Arial"/>
              </a:rPr>
              <a:t>Carga</a:t>
            </a:r>
            <a:r>
              <a:rPr lang="de-DE" sz="2200" dirty="0">
                <a:latin typeface="Arial"/>
                <a:cs typeface="Arial"/>
              </a:rPr>
              <a:t> </a:t>
            </a:r>
            <a:r>
              <a:rPr lang="en-US" sz="2200" dirty="0" err="1">
                <a:latin typeface="Arial"/>
                <a:cs typeface="Arial"/>
              </a:rPr>
              <a:t>ganadera</a:t>
            </a:r>
            <a:r>
              <a:rPr lang="en-US" sz="2200" dirty="0">
                <a:latin typeface="Arial"/>
                <a:cs typeface="Arial"/>
              </a:rPr>
              <a:t> total (CGT) </a:t>
            </a:r>
            <a:br>
              <a:rPr lang="en-US" sz="2200" dirty="0">
                <a:latin typeface="Arial"/>
                <a:cs typeface="Arial"/>
              </a:rPr>
            </a:br>
            <a:r>
              <a:rPr lang="en-US" sz="2200" dirty="0">
                <a:latin typeface="Arial"/>
                <a:cs typeface="Arial"/>
              </a:rPr>
              <a:t>y </a:t>
            </a:r>
            <a:r>
              <a:rPr lang="en-US" sz="2200" dirty="0" err="1">
                <a:latin typeface="Arial"/>
                <a:cs typeface="Arial"/>
              </a:rPr>
              <a:t>Densidad</a:t>
            </a:r>
            <a:r>
              <a:rPr lang="en-US" sz="2200" dirty="0">
                <a:latin typeface="Arial"/>
                <a:cs typeface="Arial"/>
              </a:rPr>
              <a:t> de </a:t>
            </a:r>
            <a:r>
              <a:rPr lang="en-US" sz="2200" dirty="0" err="1">
                <a:latin typeface="Arial"/>
                <a:cs typeface="Arial"/>
              </a:rPr>
              <a:t>pastoreo</a:t>
            </a:r>
            <a:r>
              <a:rPr lang="en-US" sz="2200" dirty="0">
                <a:latin typeface="Arial"/>
                <a:cs typeface="Arial"/>
              </a:rPr>
              <a:t> (DP)</a:t>
            </a:r>
          </a:p>
        </p:txBody>
      </p:sp>
      <p:sp>
        <p:nvSpPr>
          <p:cNvPr id="5" name="Inhaltsplatzhalter 4"/>
          <p:cNvSpPr>
            <a:spLocks noGrp="1"/>
          </p:cNvSpPr>
          <p:nvPr>
            <p:ph idx="1"/>
          </p:nvPr>
        </p:nvSpPr>
        <p:spPr>
          <a:xfrm>
            <a:off x="467544" y="1124744"/>
            <a:ext cx="8280920" cy="3240360"/>
          </a:xfrm>
        </p:spPr>
        <p:txBody>
          <a:bodyPr vert="horz" lIns="91440" tIns="45720" rIns="91440" bIns="45720" rtlCol="0" anchor="t">
            <a:normAutofit/>
          </a:bodyPr>
          <a:lstStyle/>
          <a:p>
            <a:pPr marL="457200" lvl="1" indent="-457200">
              <a:buFont typeface="+mj-lt"/>
              <a:buAutoNum type="arabicPeriod" startAt="2"/>
            </a:pPr>
            <a:endParaRPr lang="en-US" sz="1100" b="1" dirty="0">
              <a:solidFill>
                <a:schemeClr val="tx2">
                  <a:lumMod val="50000"/>
                </a:schemeClr>
              </a:solidFill>
            </a:endParaRPr>
          </a:p>
          <a:p>
            <a:pPr marL="457200" lvl="1" indent="-457200">
              <a:buFont typeface="+mj-lt"/>
              <a:buAutoNum type="arabicPeriod" startAt="2"/>
            </a:pPr>
            <a:endParaRPr lang="en-US" sz="1100" b="1" dirty="0">
              <a:solidFill>
                <a:schemeClr val="tx2">
                  <a:lumMod val="50000"/>
                </a:schemeClr>
              </a:solidFill>
            </a:endParaRPr>
          </a:p>
          <a:p>
            <a:pPr marL="742950" algn="just"/>
            <a:endParaRPr lang="en-US" sz="1800" dirty="0">
              <a:solidFill>
                <a:schemeClr val="accent2"/>
              </a:solidFill>
            </a:endParaRPr>
          </a:p>
          <a:p>
            <a:pPr marL="742950" algn="just"/>
            <a:endParaRPr lang="en-US" sz="1800" dirty="0">
              <a:solidFill>
                <a:schemeClr val="accent2"/>
              </a:solidFill>
            </a:endParaRPr>
          </a:p>
          <a:p>
            <a:pPr marL="742950" algn="just"/>
            <a:endParaRPr lang="en-US" sz="1800" dirty="0">
              <a:solidFill>
                <a:schemeClr val="accent2"/>
              </a:solidFill>
            </a:endParaRPr>
          </a:p>
          <a:p>
            <a:pPr marL="742950" algn="just"/>
            <a:endParaRPr lang="en-US" sz="1800" dirty="0">
              <a:solidFill>
                <a:schemeClr val="accent2"/>
              </a:solidFill>
            </a:endParaRPr>
          </a:p>
          <a:p>
            <a:pPr marL="742950" algn="just"/>
            <a:endParaRPr lang="en-GB" sz="1800" dirty="0">
              <a:solidFill>
                <a:schemeClr val="accent2"/>
              </a:solidFill>
            </a:endParaRPr>
          </a:p>
          <a:p>
            <a:pPr marL="742950" algn="just"/>
            <a:r>
              <a:rPr lang="en-GB" sz="1800" dirty="0">
                <a:solidFill>
                  <a:schemeClr val="accent2"/>
                </a:solidFill>
                <a:latin typeface="Arial"/>
                <a:cs typeface="Arial"/>
              </a:rPr>
              <a:t>La </a:t>
            </a:r>
            <a:r>
              <a:rPr lang="en-GB" sz="1800" dirty="0" err="1">
                <a:solidFill>
                  <a:schemeClr val="accent2"/>
                </a:solidFill>
                <a:latin typeface="Arial"/>
                <a:cs typeface="Arial"/>
              </a:rPr>
              <a:t>producción</a:t>
            </a:r>
            <a:r>
              <a:rPr lang="en-GB" sz="1800" dirty="0">
                <a:solidFill>
                  <a:schemeClr val="accent2"/>
                </a:solidFill>
                <a:latin typeface="Arial"/>
                <a:cs typeface="Arial"/>
              </a:rPr>
              <a:t> </a:t>
            </a:r>
            <a:r>
              <a:rPr lang="en-GB" sz="1800" dirty="0" err="1">
                <a:solidFill>
                  <a:schemeClr val="accent2"/>
                </a:solidFill>
                <a:latin typeface="Arial"/>
                <a:cs typeface="Arial"/>
              </a:rPr>
              <a:t>ganadera</a:t>
            </a:r>
            <a:r>
              <a:rPr lang="en-GB" sz="1800" dirty="0">
                <a:solidFill>
                  <a:schemeClr val="accent2"/>
                </a:solidFill>
                <a:latin typeface="Arial"/>
                <a:cs typeface="Arial"/>
              </a:rPr>
              <a:t> </a:t>
            </a:r>
            <a:r>
              <a:rPr lang="en-GB" sz="1800" dirty="0" err="1">
                <a:solidFill>
                  <a:schemeClr val="accent2"/>
                </a:solidFill>
                <a:latin typeface="Arial"/>
                <a:cs typeface="Arial"/>
              </a:rPr>
              <a:t>depende</a:t>
            </a:r>
            <a:r>
              <a:rPr lang="en-GB" sz="1800" dirty="0">
                <a:solidFill>
                  <a:schemeClr val="accent2"/>
                </a:solidFill>
                <a:latin typeface="Arial"/>
                <a:cs typeface="Arial"/>
              </a:rPr>
              <a:t> de la </a:t>
            </a:r>
            <a:r>
              <a:rPr lang="en-GB" sz="1800" dirty="0" err="1">
                <a:solidFill>
                  <a:schemeClr val="accent2"/>
                </a:solidFill>
                <a:latin typeface="Arial"/>
                <a:cs typeface="Arial"/>
              </a:rPr>
              <a:t>disponibilidad</a:t>
            </a:r>
            <a:r>
              <a:rPr lang="en-GB" sz="1800" dirty="0">
                <a:solidFill>
                  <a:schemeClr val="accent2"/>
                </a:solidFill>
                <a:latin typeface="Arial"/>
                <a:cs typeface="Arial"/>
              </a:rPr>
              <a:t> de tierras </a:t>
            </a:r>
            <a:r>
              <a:rPr lang="en-GB" sz="1800" dirty="0" err="1">
                <a:solidFill>
                  <a:schemeClr val="accent2"/>
                </a:solidFill>
                <a:latin typeface="Arial"/>
                <a:cs typeface="Arial"/>
              </a:rPr>
              <a:t>agrarias</a:t>
            </a:r>
            <a:r>
              <a:rPr lang="en-GB" sz="1800" dirty="0">
                <a:solidFill>
                  <a:schemeClr val="accent2"/>
                </a:solidFill>
                <a:latin typeface="Arial"/>
                <a:cs typeface="Arial"/>
              </a:rPr>
              <a:t>.</a:t>
            </a:r>
          </a:p>
        </p:txBody>
      </p:sp>
      <p:sp>
        <p:nvSpPr>
          <p:cNvPr id="7" name="Foliennummernplatzhalter 6"/>
          <p:cNvSpPr>
            <a:spLocks noGrp="1"/>
          </p:cNvSpPr>
          <p:nvPr>
            <p:ph type="sldNum" sz="quarter" idx="12"/>
          </p:nvPr>
        </p:nvSpPr>
        <p:spPr>
          <a:xfrm>
            <a:off x="8432791" y="6514244"/>
            <a:ext cx="812221" cy="365125"/>
          </a:xfrm>
        </p:spPr>
        <p:txBody>
          <a:bodyPr/>
          <a:lstStyle/>
          <a:p>
            <a:fld id="{94C51DEF-A0F2-436A-B446-D206BED377C1}" type="slidenum">
              <a:rPr lang="de-DE" smtClean="0"/>
              <a:pPr/>
              <a:t>14</a:t>
            </a:fld>
            <a:endParaRPr lang="de-DE" dirty="0"/>
          </a:p>
        </p:txBody>
      </p:sp>
      <p:sp>
        <p:nvSpPr>
          <p:cNvPr id="8" name="TextBox 7"/>
          <p:cNvSpPr txBox="1"/>
          <p:nvPr/>
        </p:nvSpPr>
        <p:spPr>
          <a:xfrm>
            <a:off x="360000" y="3960000"/>
            <a:ext cx="4212000" cy="830997"/>
          </a:xfrm>
          <a:prstGeom prst="rect">
            <a:avLst/>
          </a:prstGeom>
        </p:spPr>
        <p:style>
          <a:lnRef idx="1">
            <a:schemeClr val="accent3"/>
          </a:lnRef>
          <a:fillRef idx="3">
            <a:schemeClr val="accent3"/>
          </a:fillRef>
          <a:effectRef idx="2">
            <a:schemeClr val="accent3"/>
          </a:effectRef>
          <a:fontRef idx="minor">
            <a:schemeClr val="lt1"/>
          </a:fontRef>
        </p:style>
        <p:txBody>
          <a:bodyPr wrap="square" rtlCol="0" anchor="t">
            <a:spAutoFit/>
          </a:bodyPr>
          <a:lstStyle/>
          <a:p>
            <a:pPr algn="just"/>
            <a:r>
              <a:rPr lang="en-US" sz="1600" b="1" dirty="0">
                <a:latin typeface="Arial"/>
                <a:cs typeface="Arial"/>
              </a:rPr>
              <a:t>Carga </a:t>
            </a:r>
            <a:r>
              <a:rPr lang="en-US" sz="1600" b="1" dirty="0" err="1">
                <a:latin typeface="Arial"/>
                <a:cs typeface="Arial"/>
              </a:rPr>
              <a:t>ganadera</a:t>
            </a:r>
            <a:r>
              <a:rPr lang="en-US" sz="1600" b="1" dirty="0">
                <a:latin typeface="Arial"/>
                <a:cs typeface="Arial"/>
              </a:rPr>
              <a:t> total (CGT) (UG/ha de SUA) – </a:t>
            </a:r>
            <a:r>
              <a:rPr lang="en-US" sz="1600" dirty="0">
                <a:latin typeface="Arial"/>
                <a:cs typeface="Arial"/>
              </a:rPr>
              <a:t>ratio del </a:t>
            </a:r>
            <a:r>
              <a:rPr lang="en-US" sz="1600" dirty="0" err="1">
                <a:latin typeface="Arial"/>
                <a:cs typeface="Arial"/>
              </a:rPr>
              <a:t>ganado</a:t>
            </a:r>
            <a:r>
              <a:rPr lang="en-US" sz="1600" dirty="0">
                <a:latin typeface="Arial"/>
                <a:cs typeface="Arial"/>
              </a:rPr>
              <a:t> total por el total de </a:t>
            </a:r>
            <a:r>
              <a:rPr lang="en-US" sz="1600" dirty="0" err="1">
                <a:latin typeface="Arial"/>
                <a:cs typeface="Arial"/>
              </a:rPr>
              <a:t>Superficie</a:t>
            </a:r>
            <a:r>
              <a:rPr lang="en-US" sz="1600" dirty="0">
                <a:latin typeface="Arial"/>
                <a:cs typeface="Arial"/>
              </a:rPr>
              <a:t> </a:t>
            </a:r>
            <a:r>
              <a:rPr lang="en-US" sz="1600" dirty="0" err="1">
                <a:latin typeface="Arial"/>
                <a:cs typeface="Arial"/>
              </a:rPr>
              <a:t>Agraria</a:t>
            </a:r>
            <a:r>
              <a:rPr lang="en-US" sz="1600" dirty="0">
                <a:latin typeface="Arial"/>
                <a:cs typeface="Arial"/>
              </a:rPr>
              <a:t> </a:t>
            </a:r>
            <a:r>
              <a:rPr lang="en-US" sz="1600" dirty="0" err="1">
                <a:latin typeface="Arial"/>
                <a:cs typeface="Arial"/>
              </a:rPr>
              <a:t>Utilizada</a:t>
            </a:r>
            <a:r>
              <a:rPr lang="en-US" sz="1600" dirty="0">
                <a:latin typeface="Arial"/>
                <a:cs typeface="Arial"/>
              </a:rPr>
              <a:t> (SAU).</a:t>
            </a:r>
            <a:endParaRPr lang="en-GB" sz="1600" dirty="0">
              <a:latin typeface="Arial"/>
              <a:cs typeface="Arial"/>
            </a:endParaRPr>
          </a:p>
        </p:txBody>
      </p:sp>
      <p:sp>
        <p:nvSpPr>
          <p:cNvPr id="9" name="TextBox 8"/>
          <p:cNvSpPr txBox="1"/>
          <p:nvPr/>
        </p:nvSpPr>
        <p:spPr>
          <a:xfrm>
            <a:off x="360000" y="5040000"/>
            <a:ext cx="4212000" cy="830997"/>
          </a:xfrm>
          <a:prstGeom prst="rect">
            <a:avLst/>
          </a:prstGeom>
        </p:spPr>
        <p:style>
          <a:lnRef idx="1">
            <a:schemeClr val="accent3"/>
          </a:lnRef>
          <a:fillRef idx="3">
            <a:schemeClr val="accent3"/>
          </a:fillRef>
          <a:effectRef idx="2">
            <a:schemeClr val="accent3"/>
          </a:effectRef>
          <a:fontRef idx="minor">
            <a:schemeClr val="lt1"/>
          </a:fontRef>
        </p:style>
        <p:txBody>
          <a:bodyPr wrap="square" rtlCol="0" anchor="t">
            <a:spAutoFit/>
          </a:bodyPr>
          <a:lstStyle/>
          <a:p>
            <a:pPr algn="just"/>
            <a:r>
              <a:rPr lang="en-US" sz="1600" b="1" dirty="0" err="1">
                <a:latin typeface="Arial"/>
                <a:cs typeface="Arial"/>
              </a:rPr>
              <a:t>Densidad</a:t>
            </a:r>
            <a:r>
              <a:rPr lang="en-US" sz="1600" b="1" dirty="0">
                <a:latin typeface="Arial"/>
                <a:cs typeface="Arial"/>
              </a:rPr>
              <a:t> de </a:t>
            </a:r>
            <a:r>
              <a:rPr lang="en-US" sz="1600" b="1" dirty="0" err="1">
                <a:latin typeface="Arial"/>
                <a:cs typeface="Arial"/>
              </a:rPr>
              <a:t>Pastoreo</a:t>
            </a:r>
            <a:r>
              <a:rPr lang="en-US" sz="1600" b="1" dirty="0">
                <a:latin typeface="Arial"/>
                <a:cs typeface="Arial"/>
              </a:rPr>
              <a:t> (DP) (UG/ha of fodder area) – </a:t>
            </a:r>
            <a:r>
              <a:rPr lang="en-US" sz="1600" dirty="0">
                <a:latin typeface="Arial"/>
                <a:cs typeface="Arial"/>
              </a:rPr>
              <a:t>ratio del </a:t>
            </a:r>
            <a:r>
              <a:rPr lang="en-US" sz="1600" dirty="0" err="1">
                <a:latin typeface="Arial"/>
                <a:cs typeface="Arial"/>
              </a:rPr>
              <a:t>ganado</a:t>
            </a:r>
            <a:r>
              <a:rPr lang="en-US" sz="1600" dirty="0">
                <a:latin typeface="Arial"/>
                <a:cs typeface="Arial"/>
              </a:rPr>
              <a:t> total con </a:t>
            </a:r>
            <a:r>
              <a:rPr lang="en-US" sz="1600" dirty="0" err="1">
                <a:latin typeface="Arial"/>
                <a:cs typeface="Arial"/>
              </a:rPr>
              <a:t>respecto</a:t>
            </a:r>
            <a:r>
              <a:rPr lang="en-US" sz="1600" dirty="0">
                <a:latin typeface="Arial"/>
                <a:cs typeface="Arial"/>
              </a:rPr>
              <a:t> al total de la </a:t>
            </a:r>
            <a:r>
              <a:rPr lang="en-US" sz="1600" dirty="0" err="1">
                <a:latin typeface="Arial"/>
                <a:cs typeface="Arial"/>
              </a:rPr>
              <a:t>superficie</a:t>
            </a:r>
            <a:r>
              <a:rPr lang="en-US" sz="1600" dirty="0">
                <a:latin typeface="Arial"/>
                <a:cs typeface="Arial"/>
              </a:rPr>
              <a:t> </a:t>
            </a:r>
            <a:r>
              <a:rPr lang="en-US" sz="1600" dirty="0" err="1">
                <a:latin typeface="Arial"/>
                <a:cs typeface="Arial"/>
              </a:rPr>
              <a:t>forrajera</a:t>
            </a:r>
            <a:r>
              <a:rPr lang="en-US" sz="1600" dirty="0">
                <a:latin typeface="Arial"/>
                <a:cs typeface="Arial"/>
              </a:rPr>
              <a:t>.</a:t>
            </a:r>
            <a:endParaRPr lang="en-GB" sz="1600" dirty="0">
              <a:latin typeface="Arial"/>
              <a:cs typeface="Arial"/>
            </a:endParaRPr>
          </a:p>
        </p:txBody>
      </p:sp>
      <p:sp>
        <p:nvSpPr>
          <p:cNvPr id="10" name="TextBox 9"/>
          <p:cNvSpPr txBox="1"/>
          <p:nvPr/>
        </p:nvSpPr>
        <p:spPr>
          <a:xfrm>
            <a:off x="360000" y="1440000"/>
            <a:ext cx="8424000" cy="1415772"/>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rtlCol="0" anchor="t">
            <a:spAutoFit/>
          </a:bodyPr>
          <a:lstStyle/>
          <a:p>
            <a:r>
              <a:rPr lang="en-GB" sz="1600" b="1" dirty="0">
                <a:solidFill>
                  <a:schemeClr val="accent3"/>
                </a:solidFill>
              </a:rPr>
              <a:t>Carga </a:t>
            </a:r>
            <a:r>
              <a:rPr lang="en-GB" sz="1600" b="1" dirty="0" err="1">
                <a:solidFill>
                  <a:schemeClr val="accent3"/>
                </a:solidFill>
              </a:rPr>
              <a:t>ganadera</a:t>
            </a:r>
            <a:r>
              <a:rPr lang="en-GB" sz="1600" b="1" dirty="0">
                <a:solidFill>
                  <a:schemeClr val="accent3"/>
                </a:solidFill>
              </a:rPr>
              <a:t> total (CGT) y </a:t>
            </a:r>
            <a:r>
              <a:rPr lang="en-GB" sz="1600" b="1" dirty="0" err="1">
                <a:solidFill>
                  <a:schemeClr val="accent3"/>
                </a:solidFill>
              </a:rPr>
              <a:t>Densidad</a:t>
            </a:r>
            <a:r>
              <a:rPr lang="en-GB" sz="1600" b="1" dirty="0">
                <a:solidFill>
                  <a:schemeClr val="accent3"/>
                </a:solidFill>
              </a:rPr>
              <a:t> de </a:t>
            </a:r>
            <a:r>
              <a:rPr lang="en-GB" sz="1600" b="1" dirty="0" err="1">
                <a:solidFill>
                  <a:schemeClr val="accent3"/>
                </a:solidFill>
              </a:rPr>
              <a:t>pastoreo</a:t>
            </a:r>
            <a:r>
              <a:rPr lang="en-GB" sz="1600" b="1" dirty="0">
                <a:solidFill>
                  <a:schemeClr val="accent3"/>
                </a:solidFill>
              </a:rPr>
              <a:t> (DP)</a:t>
            </a:r>
            <a:endParaRPr lang="pt-PT" sz="1600" b="1" dirty="0">
              <a:solidFill>
                <a:schemeClr val="accent3"/>
              </a:solidFill>
            </a:endParaRPr>
          </a:p>
          <a:p>
            <a:pPr algn="just"/>
            <a:r>
              <a:rPr lang="en-GB" sz="1400" i="1" dirty="0">
                <a:solidFill>
                  <a:schemeClr val="bg2">
                    <a:lumMod val="10000"/>
                  </a:schemeClr>
                </a:solidFill>
              </a:rPr>
              <a:t>La ‘</a:t>
            </a:r>
            <a:r>
              <a:rPr lang="en-GB" sz="1400" i="1" dirty="0" err="1">
                <a:solidFill>
                  <a:schemeClr val="bg2">
                    <a:lumMod val="10000"/>
                  </a:schemeClr>
                </a:solidFill>
              </a:rPr>
              <a:t>unidad</a:t>
            </a:r>
            <a:r>
              <a:rPr lang="en-GB" sz="1400" i="1" dirty="0">
                <a:solidFill>
                  <a:schemeClr val="bg2">
                    <a:lumMod val="10000"/>
                  </a:schemeClr>
                </a:solidFill>
              </a:rPr>
              <a:t> </a:t>
            </a:r>
            <a:r>
              <a:rPr lang="en-GB" sz="1400" i="1" dirty="0" err="1">
                <a:solidFill>
                  <a:schemeClr val="bg2">
                    <a:lumMod val="10000"/>
                  </a:schemeClr>
                </a:solidFill>
              </a:rPr>
              <a:t>ganadera</a:t>
            </a:r>
            <a:r>
              <a:rPr lang="en-GB" sz="1400" i="1" dirty="0">
                <a:solidFill>
                  <a:schemeClr val="bg2">
                    <a:lumMod val="10000"/>
                  </a:schemeClr>
                </a:solidFill>
              </a:rPr>
              <a:t>’ → </a:t>
            </a:r>
            <a:r>
              <a:rPr lang="en-GB" sz="1400" b="1" i="1" dirty="0">
                <a:solidFill>
                  <a:schemeClr val="bg2">
                    <a:lumMod val="10000"/>
                  </a:schemeClr>
                </a:solidFill>
              </a:rPr>
              <a:t>UG</a:t>
            </a:r>
            <a:r>
              <a:rPr lang="en-GB" sz="1400" b="1" i="1" dirty="0">
                <a:solidFill>
                  <a:schemeClr val="bg2">
                    <a:lumMod val="10000"/>
                  </a:schemeClr>
                </a:solidFill>
                <a:latin typeface="Calibri"/>
                <a:cs typeface="Calibri"/>
              </a:rPr>
              <a:t> </a:t>
            </a:r>
            <a:r>
              <a:rPr lang="en-GB" sz="1400" i="1" dirty="0">
                <a:solidFill>
                  <a:schemeClr val="bg2">
                    <a:lumMod val="10000"/>
                  </a:schemeClr>
                </a:solidFill>
                <a:latin typeface="Calibri"/>
                <a:cs typeface="Calibri"/>
              </a:rPr>
              <a:t>es la u</a:t>
            </a:r>
            <a:r>
              <a:rPr lang="es" sz="1400" i="1" dirty="0" err="1">
                <a:solidFill>
                  <a:schemeClr val="bg2">
                    <a:lumMod val="10000"/>
                  </a:schemeClr>
                </a:solidFill>
                <a:latin typeface="Calibri"/>
                <a:cs typeface="Calibri"/>
              </a:rPr>
              <a:t>nidad</a:t>
            </a:r>
            <a:r>
              <a:rPr lang="es" sz="1400" i="1" dirty="0">
                <a:solidFill>
                  <a:schemeClr val="bg2">
                    <a:lumMod val="10000"/>
                  </a:schemeClr>
                </a:solidFill>
                <a:latin typeface="Calibri"/>
                <a:cs typeface="Calibri"/>
              </a:rPr>
              <a:t> de referencia que agrega ganado de varias especies y edades según la convención, a través del uso de coeficientes específicos establecidos inicialmente sobre la base de los requerimientos nutricionales o alimenticios de cada tipo de animal</a:t>
            </a:r>
            <a:r>
              <a:rPr lang="en-GB" sz="1400" i="1" dirty="0">
                <a:solidFill>
                  <a:schemeClr val="bg2">
                    <a:lumMod val="10000"/>
                  </a:schemeClr>
                </a:solidFill>
              </a:rPr>
              <a:t>. </a:t>
            </a:r>
            <a:endParaRPr lang="en-GB" sz="1400" i="1" dirty="0">
              <a:solidFill>
                <a:schemeClr val="bg2">
                  <a:lumMod val="10000"/>
                </a:schemeClr>
              </a:solidFill>
              <a:cs typeface="Calibri"/>
            </a:endParaRPr>
          </a:p>
          <a:p>
            <a:pPr algn="just"/>
            <a:r>
              <a:rPr lang="en-GB" sz="1400" b="1" i="1" dirty="0">
                <a:solidFill>
                  <a:schemeClr val="bg2">
                    <a:lumMod val="10000"/>
                  </a:schemeClr>
                </a:solidFill>
              </a:rPr>
              <a:t>1 UG </a:t>
            </a:r>
            <a:r>
              <a:rPr lang="en-GB" sz="1400" i="1" dirty="0">
                <a:solidFill>
                  <a:schemeClr val="bg2">
                    <a:lumMod val="10000"/>
                  </a:schemeClr>
                </a:solidFill>
              </a:rPr>
              <a:t>→ </a:t>
            </a:r>
            <a:r>
              <a:rPr lang="es" sz="1400" i="1" dirty="0">
                <a:solidFill>
                  <a:schemeClr val="bg2">
                    <a:lumMod val="10000"/>
                  </a:schemeClr>
                </a:solidFill>
                <a:latin typeface="Calibri"/>
                <a:cs typeface="Calibri"/>
              </a:rPr>
              <a:t>Pastoreo equivalente a 1 vaca lechera adulta que produce 3 000 kg de leche por año, sin alimentos concentrados adicionales (Eurostat 2018).</a:t>
            </a:r>
            <a:endParaRPr lang="es" sz="1400" b="1" i="1" dirty="0">
              <a:solidFill>
                <a:schemeClr val="bg2">
                  <a:lumMod val="10000"/>
                </a:schemeClr>
              </a:solidFill>
              <a:latin typeface="Calibri"/>
              <a:cs typeface="Calibri"/>
            </a:endParaRPr>
          </a:p>
        </p:txBody>
      </p:sp>
      <p:sp>
        <p:nvSpPr>
          <p:cNvPr id="13" name="Rectangle 12"/>
          <p:cNvSpPr/>
          <p:nvPr/>
        </p:nvSpPr>
        <p:spPr>
          <a:xfrm>
            <a:off x="4796375" y="4009875"/>
            <a:ext cx="3960000" cy="1872208"/>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4" name="TextBox 13"/>
          <p:cNvSpPr txBox="1"/>
          <p:nvPr/>
        </p:nvSpPr>
        <p:spPr>
          <a:xfrm>
            <a:off x="4831911" y="4054939"/>
            <a:ext cx="1872688" cy="276999"/>
          </a:xfrm>
          <a:prstGeom prst="rect">
            <a:avLst/>
          </a:prstGeom>
          <a:noFill/>
        </p:spPr>
        <p:txBody>
          <a:bodyPr wrap="square" rtlCol="0" anchor="t">
            <a:spAutoFit/>
          </a:bodyPr>
          <a:lstStyle/>
          <a:p>
            <a:pPr algn="just"/>
            <a:r>
              <a:rPr lang="en-US" sz="1200" b="1" dirty="0">
                <a:latin typeface="Arial"/>
                <a:cs typeface="Arial"/>
              </a:rPr>
              <a:t>Ganado total</a:t>
            </a:r>
            <a:endParaRPr lang="en-US" sz="1200" b="1" dirty="0">
              <a:latin typeface="Arial" panose="020B0604020202020204" pitchFamily="34" charset="0"/>
              <a:cs typeface="Arial" panose="020B0604020202020204" pitchFamily="34" charset="0"/>
            </a:endParaRPr>
          </a:p>
        </p:txBody>
      </p:sp>
      <p:sp>
        <p:nvSpPr>
          <p:cNvPr id="15" name="Rectangle 14"/>
          <p:cNvSpPr/>
          <p:nvPr/>
        </p:nvSpPr>
        <p:spPr>
          <a:xfrm>
            <a:off x="5912511" y="4414979"/>
            <a:ext cx="2736304" cy="1368152"/>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6" name="TextBox 15"/>
          <p:cNvSpPr txBox="1"/>
          <p:nvPr/>
        </p:nvSpPr>
        <p:spPr>
          <a:xfrm>
            <a:off x="5912511" y="4414979"/>
            <a:ext cx="2376264" cy="276999"/>
          </a:xfrm>
          <a:prstGeom prst="rect">
            <a:avLst/>
          </a:prstGeom>
          <a:noFill/>
        </p:spPr>
        <p:txBody>
          <a:bodyPr wrap="square" rtlCol="0" anchor="t">
            <a:spAutoFit/>
          </a:bodyPr>
          <a:lstStyle/>
          <a:p>
            <a:pPr algn="just"/>
            <a:r>
              <a:rPr lang="en-US" sz="1200" b="1" dirty="0">
                <a:latin typeface="Arial"/>
                <a:cs typeface="Arial"/>
              </a:rPr>
              <a:t>Total </a:t>
            </a:r>
            <a:r>
              <a:rPr lang="en-US" sz="1200" b="1" dirty="0" err="1">
                <a:latin typeface="Arial"/>
                <a:cs typeface="Arial"/>
              </a:rPr>
              <a:t>ganado</a:t>
            </a:r>
            <a:r>
              <a:rPr lang="en-US" sz="1200" b="1" dirty="0">
                <a:latin typeface="Arial"/>
                <a:cs typeface="Arial"/>
              </a:rPr>
              <a:t> </a:t>
            </a:r>
            <a:r>
              <a:rPr lang="en-US" sz="1200" b="1" dirty="0" err="1">
                <a:latin typeface="Arial"/>
                <a:cs typeface="Arial"/>
              </a:rPr>
              <a:t>herbívoro</a:t>
            </a:r>
            <a:endParaRPr lang="en-US" sz="1200" b="1" dirty="0" err="1">
              <a:latin typeface="Arial" panose="020B0604020202020204" pitchFamily="34" charset="0"/>
              <a:cs typeface="Arial" panose="020B0604020202020204" pitchFamily="34" charset="0"/>
            </a:endParaRPr>
          </a:p>
        </p:txBody>
      </p:sp>
      <p:grpSp>
        <p:nvGrpSpPr>
          <p:cNvPr id="12" name="Grupo 11"/>
          <p:cNvGrpSpPr/>
          <p:nvPr/>
        </p:nvGrpSpPr>
        <p:grpSpPr>
          <a:xfrm>
            <a:off x="6228184" y="6381328"/>
            <a:ext cx="1628348" cy="432048"/>
            <a:chOff x="6345007" y="6525344"/>
            <a:chExt cx="1368152" cy="288032"/>
          </a:xfrm>
        </p:grpSpPr>
        <p:sp>
          <p:nvSpPr>
            <p:cNvPr id="17" name="Rectángulo 16"/>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8" name="Imagen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340514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360000" y="1440000"/>
            <a:ext cx="8424000" cy="1728192"/>
          </a:xfrm>
        </p:spPr>
        <p:txBody>
          <a:bodyPr vert="horz" lIns="91440" tIns="45720" rIns="91440" bIns="45720" rtlCol="0" anchor="t">
            <a:normAutofit fontScale="92500" lnSpcReduction="20000"/>
          </a:bodyPr>
          <a:lstStyle/>
          <a:p>
            <a:pPr marL="0" lvl="1" indent="0">
              <a:buNone/>
            </a:pPr>
            <a:r>
              <a:rPr lang="en-US" sz="1800" b="1" dirty="0">
                <a:solidFill>
                  <a:schemeClr val="tx2">
                    <a:lumMod val="50000"/>
                  </a:schemeClr>
                </a:solidFill>
                <a:latin typeface="Arial"/>
                <a:cs typeface="Arial"/>
              </a:rPr>
              <a:t>CGT </a:t>
            </a:r>
            <a:r>
              <a:rPr lang="en-US" sz="1800" b="1" dirty="0" err="1">
                <a:solidFill>
                  <a:schemeClr val="tx2">
                    <a:lumMod val="50000"/>
                  </a:schemeClr>
                </a:solidFill>
                <a:latin typeface="Arial"/>
                <a:cs typeface="Arial"/>
              </a:rPr>
              <a:t>máximo</a:t>
            </a:r>
            <a:r>
              <a:rPr lang="en-US" sz="1800" b="1" dirty="0">
                <a:solidFill>
                  <a:schemeClr val="tx2">
                    <a:lumMod val="50000"/>
                  </a:schemeClr>
                </a:solidFill>
                <a:latin typeface="Arial"/>
                <a:cs typeface="Arial"/>
              </a:rPr>
              <a:t> de 1.4 UG/ha - </a:t>
            </a:r>
            <a:r>
              <a:rPr lang="en-US" sz="1800" b="1" dirty="0" err="1">
                <a:solidFill>
                  <a:schemeClr val="tx2">
                    <a:lumMod val="50000"/>
                  </a:schemeClr>
                </a:solidFill>
                <a:latin typeface="Arial"/>
                <a:cs typeface="Arial"/>
              </a:rPr>
              <a:t>establecido</a:t>
            </a:r>
            <a:r>
              <a:rPr lang="en-US" sz="1800" b="1" dirty="0">
                <a:solidFill>
                  <a:schemeClr val="tx2">
                    <a:lumMod val="50000"/>
                  </a:schemeClr>
                </a:solidFill>
                <a:latin typeface="Arial"/>
                <a:cs typeface="Arial"/>
              </a:rPr>
              <a:t> en 1989 (PAC):</a:t>
            </a:r>
          </a:p>
          <a:p>
            <a:pPr marL="285750" lvl="1">
              <a:buFont typeface="Arial" panose="020B0604020202020204" pitchFamily="34" charset="0"/>
              <a:buChar char="•"/>
            </a:pPr>
            <a:r>
              <a:rPr lang="es" dirty="0">
                <a:solidFill>
                  <a:schemeClr val="accent2">
                    <a:lumMod val="50000"/>
                  </a:schemeClr>
                </a:solidFill>
                <a:latin typeface="Calibri"/>
                <a:cs typeface="Arial"/>
              </a:rPr>
              <a:t>Limita los beneficios de compensación pagados a las fincas en zonas menos favorecidas</a:t>
            </a:r>
            <a:r>
              <a:rPr lang="en-US" sz="1800" dirty="0">
                <a:solidFill>
                  <a:schemeClr val="tx2">
                    <a:lumMod val="50000"/>
                  </a:schemeClr>
                </a:solidFill>
                <a:latin typeface="Arial"/>
                <a:cs typeface="Arial"/>
              </a:rPr>
              <a:t> (ZMF);</a:t>
            </a:r>
          </a:p>
          <a:p>
            <a:pPr marL="285750" lvl="1">
              <a:buFont typeface="Arial" panose="020B0604020202020204" pitchFamily="34" charset="0"/>
              <a:buChar char="•"/>
            </a:pPr>
            <a:r>
              <a:rPr lang="en-US" sz="1800" dirty="0">
                <a:solidFill>
                  <a:schemeClr val="tx2">
                    <a:lumMod val="50000"/>
                  </a:schemeClr>
                </a:solidFill>
                <a:latin typeface="Arial"/>
                <a:cs typeface="Arial"/>
              </a:rPr>
              <a:t>Define la </a:t>
            </a:r>
            <a:r>
              <a:rPr lang="en-US" sz="1800" dirty="0" err="1">
                <a:solidFill>
                  <a:schemeClr val="tx2">
                    <a:lumMod val="50000"/>
                  </a:schemeClr>
                </a:solidFill>
                <a:latin typeface="Arial"/>
                <a:cs typeface="Arial"/>
              </a:rPr>
              <a:t>ganadería</a:t>
            </a:r>
            <a:r>
              <a:rPr lang="en-US" sz="1800" dirty="0">
                <a:solidFill>
                  <a:schemeClr val="tx2">
                    <a:lumMod val="50000"/>
                  </a:schemeClr>
                </a:solidFill>
                <a:latin typeface="Arial"/>
                <a:cs typeface="Arial"/>
              </a:rPr>
              <a:t> </a:t>
            </a:r>
            <a:r>
              <a:rPr lang="en-US" sz="1800" dirty="0" err="1">
                <a:solidFill>
                  <a:schemeClr val="tx2">
                    <a:lumMod val="50000"/>
                  </a:schemeClr>
                </a:solidFill>
                <a:latin typeface="Arial"/>
                <a:cs typeface="Arial"/>
              </a:rPr>
              <a:t>extensiva</a:t>
            </a:r>
            <a:r>
              <a:rPr lang="en-US" sz="1800" dirty="0">
                <a:solidFill>
                  <a:schemeClr val="tx2">
                    <a:lumMod val="50000"/>
                  </a:schemeClr>
                </a:solidFill>
                <a:latin typeface="Arial"/>
                <a:cs typeface="Arial"/>
              </a:rPr>
              <a:t> (desde1992);</a:t>
            </a:r>
          </a:p>
          <a:p>
            <a:pPr marL="285750" lvl="1">
              <a:buFont typeface="Arial" panose="020B0604020202020204" pitchFamily="34" charset="0"/>
              <a:buChar char="•"/>
            </a:pPr>
            <a:r>
              <a:rPr lang="es" dirty="0">
                <a:solidFill>
                  <a:schemeClr val="accent2">
                    <a:lumMod val="50000"/>
                  </a:schemeClr>
                </a:solidFill>
                <a:latin typeface="Calibri"/>
                <a:cs typeface="Arial"/>
              </a:rPr>
              <a:t>Limita la elegibilidad para recibir apoyo para medidas de </a:t>
            </a:r>
            <a:r>
              <a:rPr lang="es" dirty="0" err="1">
                <a:solidFill>
                  <a:schemeClr val="accent2">
                    <a:lumMod val="50000"/>
                  </a:schemeClr>
                </a:solidFill>
                <a:latin typeface="Calibri"/>
                <a:cs typeface="Arial"/>
              </a:rPr>
              <a:t>extensificación</a:t>
            </a:r>
            <a:r>
              <a:rPr lang="es" dirty="0">
                <a:solidFill>
                  <a:schemeClr val="accent2">
                    <a:lumMod val="50000"/>
                  </a:schemeClr>
                </a:solidFill>
                <a:latin typeface="Calibri"/>
                <a:cs typeface="Arial"/>
              </a:rPr>
              <a:t> (Piva et al. 1999)</a:t>
            </a:r>
            <a:r>
              <a:rPr lang="en-US" dirty="0">
                <a:solidFill>
                  <a:schemeClr val="accent2">
                    <a:lumMod val="50000"/>
                  </a:schemeClr>
                </a:solidFill>
                <a:latin typeface="Calibri"/>
                <a:cs typeface="Arial"/>
              </a:rPr>
              <a:t>.</a:t>
            </a:r>
            <a:endParaRPr lang="en-GB" dirty="0">
              <a:solidFill>
                <a:schemeClr val="accent2">
                  <a:lumMod val="50000"/>
                </a:schemeClr>
              </a:solidFill>
              <a:latin typeface="Calibri"/>
              <a:cs typeface="Arial"/>
            </a:endParaRPr>
          </a:p>
          <a:p>
            <a:pPr marL="0" indent="0" algn="just">
              <a:buNone/>
            </a:pPr>
            <a:endParaRPr lang="en-GB" sz="15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15</a:t>
            </a:fld>
            <a:endParaRPr lang="de-DE" dirty="0"/>
          </a:p>
        </p:txBody>
      </p:sp>
      <p:sp>
        <p:nvSpPr>
          <p:cNvPr id="18" name="Titel 3"/>
          <p:cNvSpPr>
            <a:spLocks noGrp="1"/>
          </p:cNvSpPr>
          <p:nvPr>
            <p:ph type="title"/>
          </p:nvPr>
        </p:nvSpPr>
        <p:spPr>
          <a:xfrm>
            <a:off x="323528" y="111770"/>
            <a:ext cx="8229600" cy="724942"/>
          </a:xfrm>
        </p:spPr>
        <p:txBody>
          <a:bodyPr>
            <a:normAutofit fontScale="90000"/>
          </a:bodyPr>
          <a:lstStyle/>
          <a:p>
            <a:r>
              <a:rPr lang="de-DE" sz="2200" dirty="0">
                <a:latin typeface="Arial"/>
                <a:cs typeface="Arial"/>
              </a:rPr>
              <a:t>4. </a:t>
            </a:r>
            <a:r>
              <a:rPr lang="de-DE" sz="2200" dirty="0" err="1">
                <a:latin typeface="Arial"/>
                <a:cs typeface="Arial"/>
              </a:rPr>
              <a:t>Carga</a:t>
            </a:r>
            <a:r>
              <a:rPr lang="de-DE" sz="2200" dirty="0">
                <a:latin typeface="Arial"/>
                <a:cs typeface="Arial"/>
              </a:rPr>
              <a:t> </a:t>
            </a:r>
            <a:r>
              <a:rPr lang="en-US" sz="2200" dirty="0" err="1">
                <a:latin typeface="Arial"/>
                <a:cs typeface="Arial"/>
              </a:rPr>
              <a:t>ganadera</a:t>
            </a:r>
            <a:r>
              <a:rPr lang="en-US" sz="2200" dirty="0">
                <a:latin typeface="Arial"/>
                <a:cs typeface="Arial"/>
              </a:rPr>
              <a:t> total (CGT) </a:t>
            </a:r>
            <a:br>
              <a:rPr lang="en-US" sz="2200" dirty="0">
                <a:latin typeface="Arial"/>
                <a:cs typeface="Arial"/>
              </a:rPr>
            </a:br>
            <a:r>
              <a:rPr lang="en-US" sz="2200" dirty="0">
                <a:latin typeface="Arial"/>
                <a:cs typeface="Arial"/>
              </a:rPr>
              <a:t>y </a:t>
            </a:r>
            <a:r>
              <a:rPr lang="en-US" sz="2200" dirty="0" err="1">
                <a:latin typeface="Arial"/>
                <a:cs typeface="Arial"/>
              </a:rPr>
              <a:t>Densidad</a:t>
            </a:r>
            <a:r>
              <a:rPr lang="en-US" sz="2200" dirty="0">
                <a:latin typeface="Arial"/>
                <a:cs typeface="Arial"/>
              </a:rPr>
              <a:t> de </a:t>
            </a:r>
            <a:r>
              <a:rPr lang="en-US" sz="2200" dirty="0" err="1">
                <a:latin typeface="Arial"/>
                <a:cs typeface="Arial"/>
              </a:rPr>
              <a:t>pastoreo</a:t>
            </a:r>
            <a:r>
              <a:rPr lang="en-US" sz="2200" dirty="0">
                <a:latin typeface="Arial"/>
                <a:cs typeface="Arial"/>
              </a:rPr>
              <a:t> (DP)</a:t>
            </a:r>
            <a:endParaRPr lang="de-DE" sz="2200" dirty="0">
              <a:latin typeface="Arial"/>
              <a:cs typeface="Arial"/>
            </a:endParaRPr>
          </a:p>
        </p:txBody>
      </p:sp>
      <p:sp>
        <p:nvSpPr>
          <p:cNvPr id="9" name="TextBox 8"/>
          <p:cNvSpPr txBox="1"/>
          <p:nvPr/>
        </p:nvSpPr>
        <p:spPr>
          <a:xfrm>
            <a:off x="257615" y="2938080"/>
            <a:ext cx="8624537" cy="830997"/>
          </a:xfrm>
          <a:prstGeom prst="rect">
            <a:avLst/>
          </a:prstGeom>
          <a:ln w="19050"/>
        </p:spPr>
        <p:style>
          <a:lnRef idx="2">
            <a:schemeClr val="accent4">
              <a:shade val="50000"/>
            </a:schemeClr>
          </a:lnRef>
          <a:fillRef idx="1">
            <a:schemeClr val="accent4"/>
          </a:fillRef>
          <a:effectRef idx="0">
            <a:schemeClr val="accent4"/>
          </a:effectRef>
          <a:fontRef idx="minor">
            <a:schemeClr val="lt1"/>
          </a:fontRef>
        </p:style>
        <p:txBody>
          <a:bodyPr wrap="square" rtlCol="0" anchor="t">
            <a:spAutoFit/>
          </a:bodyPr>
          <a:lstStyle/>
          <a:p>
            <a:pPr algn="just"/>
            <a:r>
              <a:rPr lang="en-GB" sz="1600" b="1" dirty="0" err="1">
                <a:solidFill>
                  <a:schemeClr val="accent2">
                    <a:lumMod val="75000"/>
                  </a:schemeClr>
                </a:solidFill>
                <a:latin typeface="Arial"/>
                <a:cs typeface="Arial"/>
              </a:rPr>
              <a:t>Programas</a:t>
            </a:r>
            <a:r>
              <a:rPr lang="en-GB" sz="1600" b="1" dirty="0">
                <a:solidFill>
                  <a:schemeClr val="accent2">
                    <a:lumMod val="75000"/>
                  </a:schemeClr>
                </a:solidFill>
                <a:latin typeface="Arial"/>
                <a:cs typeface="Arial"/>
              </a:rPr>
              <a:t> </a:t>
            </a:r>
            <a:r>
              <a:rPr lang="en-GB" sz="1600" b="1" dirty="0" err="1">
                <a:solidFill>
                  <a:schemeClr val="accent2">
                    <a:lumMod val="75000"/>
                  </a:schemeClr>
                </a:solidFill>
                <a:latin typeface="Arial"/>
                <a:cs typeface="Arial"/>
              </a:rPr>
              <a:t>nacionales</a:t>
            </a:r>
            <a:r>
              <a:rPr lang="en-GB" sz="1600" b="1" dirty="0">
                <a:solidFill>
                  <a:schemeClr val="accent2">
                    <a:lumMod val="75000"/>
                  </a:schemeClr>
                </a:solidFill>
                <a:latin typeface="Arial"/>
                <a:cs typeface="Arial"/>
              </a:rPr>
              <a:t> de Desarrollo Rural </a:t>
            </a:r>
            <a:r>
              <a:rPr lang="en-GB" sz="1600" dirty="0">
                <a:solidFill>
                  <a:schemeClr val="accent2">
                    <a:lumMod val="75000"/>
                  </a:schemeClr>
                </a:solidFill>
                <a:latin typeface="Arial"/>
                <a:cs typeface="Arial"/>
              </a:rPr>
              <a:t>ode los </a:t>
            </a:r>
            <a:r>
              <a:rPr lang="en-GB" sz="1600" dirty="0" err="1">
                <a:solidFill>
                  <a:schemeClr val="accent2">
                    <a:lumMod val="75000"/>
                  </a:schemeClr>
                </a:solidFill>
                <a:latin typeface="Arial"/>
                <a:cs typeface="Arial"/>
              </a:rPr>
              <a:t>estados</a:t>
            </a:r>
            <a:r>
              <a:rPr lang="en-GB" sz="1600" dirty="0">
                <a:solidFill>
                  <a:schemeClr val="accent2">
                    <a:lumMod val="75000"/>
                  </a:schemeClr>
                </a:solidFill>
                <a:latin typeface="Arial"/>
                <a:cs typeface="Arial"/>
              </a:rPr>
              <a:t> </a:t>
            </a:r>
            <a:r>
              <a:rPr lang="en-GB" sz="1600" dirty="0" err="1">
                <a:solidFill>
                  <a:schemeClr val="accent2">
                    <a:lumMod val="75000"/>
                  </a:schemeClr>
                </a:solidFill>
                <a:latin typeface="Arial"/>
                <a:cs typeface="Arial"/>
              </a:rPr>
              <a:t>miembro</a:t>
            </a:r>
            <a:r>
              <a:rPr lang="en-GB" sz="1600" dirty="0">
                <a:solidFill>
                  <a:schemeClr val="accent2">
                    <a:lumMod val="75000"/>
                  </a:schemeClr>
                </a:solidFill>
                <a:latin typeface="Arial"/>
                <a:cs typeface="Arial"/>
              </a:rPr>
              <a:t> con </a:t>
            </a:r>
            <a:r>
              <a:rPr lang="en-GB" sz="1600" dirty="0" err="1">
                <a:solidFill>
                  <a:schemeClr val="accent2">
                    <a:lumMod val="75000"/>
                  </a:schemeClr>
                </a:solidFill>
                <a:latin typeface="Arial"/>
                <a:cs typeface="Arial"/>
              </a:rPr>
              <a:t>l</a:t>
            </a:r>
            <a:r>
              <a:rPr lang="en-GB" sz="1600" b="1" dirty="0" err="1">
                <a:solidFill>
                  <a:schemeClr val="accent2">
                    <a:lumMod val="75000"/>
                  </a:schemeClr>
                </a:solidFill>
                <a:latin typeface="Arial"/>
                <a:cs typeface="Arial"/>
              </a:rPr>
              <a:t>ímites</a:t>
            </a:r>
            <a:r>
              <a:rPr lang="en-GB" sz="1600" b="1" dirty="0">
                <a:solidFill>
                  <a:schemeClr val="accent2">
                    <a:lumMod val="75000"/>
                  </a:schemeClr>
                </a:solidFill>
                <a:latin typeface="Arial"/>
                <a:cs typeface="Arial"/>
              </a:rPr>
              <a:t> </a:t>
            </a:r>
            <a:r>
              <a:rPr lang="en-GB" sz="1600" b="1" dirty="0" err="1">
                <a:solidFill>
                  <a:schemeClr val="accent2">
                    <a:lumMod val="75000"/>
                  </a:schemeClr>
                </a:solidFill>
                <a:latin typeface="Arial"/>
                <a:cs typeface="Arial"/>
              </a:rPr>
              <a:t>más</a:t>
            </a:r>
            <a:r>
              <a:rPr lang="en-GB" sz="1600" b="1" dirty="0">
                <a:solidFill>
                  <a:schemeClr val="accent2">
                    <a:lumMod val="75000"/>
                  </a:schemeClr>
                </a:solidFill>
                <a:latin typeface="Arial"/>
                <a:cs typeface="Arial"/>
              </a:rPr>
              <a:t> </a:t>
            </a:r>
            <a:r>
              <a:rPr lang="en-GB" sz="1600" b="1" dirty="0" err="1">
                <a:solidFill>
                  <a:schemeClr val="accent2">
                    <a:lumMod val="75000"/>
                  </a:schemeClr>
                </a:solidFill>
                <a:latin typeface="Arial"/>
                <a:cs typeface="Arial"/>
              </a:rPr>
              <a:t>ambiciosos</a:t>
            </a:r>
            <a:r>
              <a:rPr lang="en-GB" sz="1600" dirty="0">
                <a:solidFill>
                  <a:schemeClr val="accent2">
                    <a:lumMod val="75000"/>
                  </a:schemeClr>
                </a:solidFill>
                <a:latin typeface="Arial"/>
                <a:cs typeface="Arial"/>
              </a:rPr>
              <a:t> para </a:t>
            </a:r>
            <a:r>
              <a:rPr lang="en-GB" sz="1600" dirty="0" err="1">
                <a:solidFill>
                  <a:schemeClr val="accent2">
                    <a:lumMod val="75000"/>
                  </a:schemeClr>
                </a:solidFill>
                <a:latin typeface="Arial"/>
                <a:cs typeface="Arial"/>
              </a:rPr>
              <a:t>conseguir</a:t>
            </a:r>
            <a:r>
              <a:rPr lang="en-GB" sz="1600" dirty="0">
                <a:solidFill>
                  <a:schemeClr val="accent2">
                    <a:lumMod val="75000"/>
                  </a:schemeClr>
                </a:solidFill>
                <a:latin typeface="Arial"/>
                <a:cs typeface="Arial"/>
              </a:rPr>
              <a:t> </a:t>
            </a:r>
            <a:r>
              <a:rPr lang="en-GB" sz="1600" dirty="0" err="1">
                <a:solidFill>
                  <a:schemeClr val="accent2">
                    <a:lumMod val="75000"/>
                  </a:schemeClr>
                </a:solidFill>
                <a:latin typeface="Arial"/>
                <a:cs typeface="Arial"/>
              </a:rPr>
              <a:t>apoyo</a:t>
            </a:r>
            <a:r>
              <a:rPr lang="en-GB" sz="1600" dirty="0">
                <a:solidFill>
                  <a:schemeClr val="accent2">
                    <a:lumMod val="75000"/>
                  </a:schemeClr>
                </a:solidFill>
                <a:latin typeface="Arial"/>
                <a:cs typeface="Arial"/>
              </a:rPr>
              <a:t> para </a:t>
            </a:r>
            <a:r>
              <a:rPr lang="en-GB" sz="1600" dirty="0" err="1">
                <a:solidFill>
                  <a:schemeClr val="accent2">
                    <a:lumMod val="75000"/>
                  </a:schemeClr>
                </a:solidFill>
                <a:latin typeface="Arial"/>
                <a:cs typeface="Arial"/>
              </a:rPr>
              <a:t>actividades</a:t>
            </a:r>
            <a:r>
              <a:rPr lang="en-GB" sz="1600" dirty="0">
                <a:solidFill>
                  <a:schemeClr val="accent2">
                    <a:lumMod val="75000"/>
                  </a:schemeClr>
                </a:solidFill>
                <a:latin typeface="Arial"/>
                <a:cs typeface="Arial"/>
              </a:rPr>
              <a:t> </a:t>
            </a:r>
            <a:r>
              <a:rPr lang="en-GB" sz="1600" dirty="0" err="1">
                <a:solidFill>
                  <a:schemeClr val="accent2">
                    <a:lumMod val="75000"/>
                  </a:schemeClr>
                </a:solidFill>
                <a:latin typeface="Arial"/>
                <a:cs typeface="Arial"/>
              </a:rPr>
              <a:t>agrarias</a:t>
            </a:r>
            <a:r>
              <a:rPr lang="en-GB" sz="1600" dirty="0">
                <a:solidFill>
                  <a:schemeClr val="accent2">
                    <a:lumMod val="75000"/>
                  </a:schemeClr>
                </a:solidFill>
                <a:latin typeface="Arial"/>
                <a:cs typeface="Arial"/>
              </a:rPr>
              <a:t> de Alto </a:t>
            </a:r>
            <a:r>
              <a:rPr lang="en-GB" sz="1600" dirty="0" err="1">
                <a:solidFill>
                  <a:schemeClr val="accent2">
                    <a:lumMod val="75000"/>
                  </a:schemeClr>
                </a:solidFill>
                <a:latin typeface="Arial"/>
                <a:cs typeface="Arial"/>
              </a:rPr>
              <a:t>Valor</a:t>
            </a:r>
            <a:r>
              <a:rPr lang="en-GB" sz="1600" dirty="0">
                <a:solidFill>
                  <a:schemeClr val="accent2">
                    <a:lumMod val="75000"/>
                  </a:schemeClr>
                </a:solidFill>
                <a:latin typeface="Arial"/>
                <a:cs typeface="Arial"/>
              </a:rPr>
              <a:t> Natural (</a:t>
            </a:r>
            <a:r>
              <a:rPr lang="en-GB" sz="1600" b="1" dirty="0">
                <a:solidFill>
                  <a:schemeClr val="accent2">
                    <a:lumMod val="75000"/>
                  </a:schemeClr>
                </a:solidFill>
                <a:latin typeface="Arial"/>
                <a:cs typeface="Arial"/>
              </a:rPr>
              <a:t>AVN</a:t>
            </a:r>
            <a:r>
              <a:rPr lang="en-GB" sz="1600" dirty="0">
                <a:solidFill>
                  <a:schemeClr val="accent2">
                    <a:lumMod val="75000"/>
                  </a:schemeClr>
                </a:solidFill>
                <a:latin typeface="Arial"/>
                <a:cs typeface="Arial"/>
              </a:rPr>
              <a:t>), dentro y </a:t>
            </a:r>
            <a:r>
              <a:rPr lang="en-GB" sz="1600" dirty="0" err="1">
                <a:solidFill>
                  <a:schemeClr val="accent2">
                    <a:lumMod val="75000"/>
                  </a:schemeClr>
                </a:solidFill>
                <a:latin typeface="Arial"/>
                <a:cs typeface="Arial"/>
              </a:rPr>
              <a:t>fuera</a:t>
            </a:r>
            <a:r>
              <a:rPr lang="en-GB" sz="1600" dirty="0">
                <a:solidFill>
                  <a:schemeClr val="accent2">
                    <a:lumMod val="75000"/>
                  </a:schemeClr>
                </a:solidFill>
                <a:latin typeface="Arial"/>
                <a:cs typeface="Arial"/>
              </a:rPr>
              <a:t> de las zonas </a:t>
            </a:r>
            <a:r>
              <a:rPr lang="en-GB" sz="1600" b="1" dirty="0">
                <a:solidFill>
                  <a:schemeClr val="accent2">
                    <a:lumMod val="75000"/>
                  </a:schemeClr>
                </a:solidFill>
                <a:latin typeface="Arial"/>
                <a:cs typeface="Arial"/>
              </a:rPr>
              <a:t>Red Natura 2000.</a:t>
            </a:r>
            <a:r>
              <a:rPr lang="en-GB" sz="1600" dirty="0">
                <a:solidFill>
                  <a:schemeClr val="accent2">
                    <a:lumMod val="75000"/>
                  </a:schemeClr>
                </a:solidFill>
                <a:latin typeface="Arial"/>
                <a:cs typeface="Arial"/>
              </a:rPr>
              <a:t> </a:t>
            </a:r>
            <a:endParaRPr lang="en-GB" sz="1600">
              <a:solidFill>
                <a:schemeClr val="accent2">
                  <a:lumMod val="75000"/>
                </a:schemeClr>
              </a:solidFill>
              <a:latin typeface="Arial"/>
              <a:cs typeface="Arial"/>
            </a:endParaRPr>
          </a:p>
        </p:txBody>
      </p:sp>
      <p:sp>
        <p:nvSpPr>
          <p:cNvPr id="4" name="TextBox 3"/>
          <p:cNvSpPr txBox="1"/>
          <p:nvPr/>
        </p:nvSpPr>
        <p:spPr>
          <a:xfrm>
            <a:off x="256926" y="4183800"/>
            <a:ext cx="3151897" cy="784830"/>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nchor="t">
            <a:spAutoFit/>
          </a:bodyPr>
          <a:lstStyle/>
          <a:p>
            <a:r>
              <a:rPr lang="en-GB" sz="1500" b="1" dirty="0">
                <a:latin typeface="Arial"/>
                <a:cs typeface="Arial"/>
              </a:rPr>
              <a:t>Francia (Boccaccio et al. 2009)</a:t>
            </a:r>
            <a:r>
              <a:rPr lang="pt-PT" sz="1500" b="1" dirty="0">
                <a:latin typeface="Arial"/>
                <a:cs typeface="Arial"/>
              </a:rPr>
              <a:t>: </a:t>
            </a:r>
            <a:endParaRPr lang="pt-PT" sz="1500" b="1" dirty="0">
              <a:latin typeface="Arial" panose="020B0604020202020204" pitchFamily="34" charset="0"/>
              <a:cs typeface="Arial" panose="020B0604020202020204" pitchFamily="34" charset="0"/>
            </a:endParaRPr>
          </a:p>
          <a:p>
            <a:r>
              <a:rPr lang="pt-PT" sz="1500" dirty="0">
                <a:latin typeface="Arial"/>
                <a:cs typeface="Arial"/>
              </a:rPr>
              <a:t>Min. CGT- </a:t>
            </a:r>
            <a:r>
              <a:rPr lang="en-GB" sz="1500" dirty="0">
                <a:latin typeface="Arial"/>
                <a:cs typeface="Arial"/>
              </a:rPr>
              <a:t>0.1 a 0.35 UG/ha</a:t>
            </a:r>
          </a:p>
          <a:p>
            <a:r>
              <a:rPr lang="en-GB" sz="1500" dirty="0">
                <a:latin typeface="Arial"/>
                <a:cs typeface="Arial"/>
              </a:rPr>
              <a:t>Max. CGT- 1.6 a 2 UG/ha</a:t>
            </a:r>
            <a:endParaRPr lang="pt-PT" sz="1500" dirty="0">
              <a:latin typeface="Arial"/>
              <a:cs typeface="Arial"/>
            </a:endParaRPr>
          </a:p>
        </p:txBody>
      </p:sp>
      <p:sp>
        <p:nvSpPr>
          <p:cNvPr id="12" name="TextBox 11"/>
          <p:cNvSpPr txBox="1"/>
          <p:nvPr/>
        </p:nvSpPr>
        <p:spPr>
          <a:xfrm>
            <a:off x="3619473" y="4183800"/>
            <a:ext cx="5256584"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nchor="t">
            <a:spAutoFit/>
          </a:bodyPr>
          <a:lstStyle/>
          <a:p>
            <a:r>
              <a:rPr lang="pt-PT" sz="1500" b="1" dirty="0">
                <a:latin typeface="Arial"/>
                <a:cs typeface="Arial"/>
              </a:rPr>
              <a:t>Pastos </a:t>
            </a:r>
            <a:r>
              <a:rPr lang="pt-PT" sz="1500" b="1" dirty="0" err="1">
                <a:latin typeface="Arial"/>
                <a:cs typeface="Arial"/>
              </a:rPr>
              <a:t>arbolados</a:t>
            </a:r>
            <a:r>
              <a:rPr lang="pt-PT" sz="1500" b="1" dirty="0">
                <a:latin typeface="Arial"/>
                <a:cs typeface="Arial"/>
              </a:rPr>
              <a:t> de New </a:t>
            </a:r>
            <a:r>
              <a:rPr lang="en-GB" sz="1500" b="1" dirty="0">
                <a:latin typeface="Arial"/>
                <a:cs typeface="Arial"/>
              </a:rPr>
              <a:t>Forest, </a:t>
            </a:r>
            <a:r>
              <a:rPr lang="pt-PT" sz="1500" b="1" dirty="0">
                <a:latin typeface="Arial"/>
                <a:cs typeface="Arial"/>
              </a:rPr>
              <a:t>UK </a:t>
            </a:r>
            <a:r>
              <a:rPr lang="en-GB" sz="1500" b="1" dirty="0">
                <a:latin typeface="Arial"/>
                <a:cs typeface="Arial"/>
              </a:rPr>
              <a:t>(Mountford and </a:t>
            </a:r>
            <a:r>
              <a:rPr lang="en-GB" sz="1500" b="1" dirty="0" err="1">
                <a:latin typeface="Arial"/>
                <a:cs typeface="Arial"/>
              </a:rPr>
              <a:t>Peterken</a:t>
            </a:r>
            <a:r>
              <a:rPr lang="en-GB" sz="1500" b="1" dirty="0">
                <a:latin typeface="Arial"/>
                <a:cs typeface="Arial"/>
              </a:rPr>
              <a:t> 2003, </a:t>
            </a:r>
            <a:r>
              <a:rPr lang="en-GB" sz="1500" b="1" dirty="0" err="1">
                <a:latin typeface="Arial"/>
                <a:cs typeface="Arial"/>
              </a:rPr>
              <a:t>Plieninger</a:t>
            </a:r>
            <a:r>
              <a:rPr lang="en-GB" sz="1500" b="1" dirty="0">
                <a:latin typeface="Arial"/>
                <a:cs typeface="Arial"/>
              </a:rPr>
              <a:t> et al. 2015)</a:t>
            </a:r>
            <a:r>
              <a:rPr lang="pt-PT" sz="1500" b="1" dirty="0">
                <a:latin typeface="Arial"/>
                <a:cs typeface="Arial"/>
              </a:rPr>
              <a:t>: </a:t>
            </a:r>
            <a:endParaRPr lang="pt-PT" sz="1500" b="1" dirty="0">
              <a:latin typeface="Arial" panose="020B0604020202020204" pitchFamily="34" charset="0"/>
              <a:cs typeface="Arial" panose="020B0604020202020204" pitchFamily="34" charset="0"/>
            </a:endParaRPr>
          </a:p>
          <a:p>
            <a:r>
              <a:rPr lang="en-GB" sz="1500" dirty="0">
                <a:latin typeface="Arial"/>
                <a:cs typeface="Arial"/>
              </a:rPr>
              <a:t>Max. CGT- 0.3 (</a:t>
            </a:r>
            <a:r>
              <a:rPr lang="en-GB" sz="1500" dirty="0" err="1">
                <a:latin typeface="Arial"/>
                <a:cs typeface="Arial"/>
              </a:rPr>
              <a:t>bovino</a:t>
            </a:r>
            <a:r>
              <a:rPr lang="en-GB" sz="1500" dirty="0">
                <a:latin typeface="Arial"/>
                <a:cs typeface="Arial"/>
              </a:rPr>
              <a:t>), 0.15 (</a:t>
            </a:r>
            <a:r>
              <a:rPr lang="en-GB" sz="1500" dirty="0" err="1">
                <a:latin typeface="Arial"/>
                <a:cs typeface="Arial"/>
              </a:rPr>
              <a:t>ponis</a:t>
            </a:r>
            <a:r>
              <a:rPr lang="en-GB" sz="1500" dirty="0">
                <a:latin typeface="Arial"/>
                <a:cs typeface="Arial"/>
              </a:rPr>
              <a:t>) y 0.45 (</a:t>
            </a:r>
            <a:r>
              <a:rPr lang="en-GB" sz="1500" dirty="0" err="1">
                <a:latin typeface="Arial"/>
                <a:cs typeface="Arial"/>
              </a:rPr>
              <a:t>ciervos</a:t>
            </a:r>
            <a:r>
              <a:rPr lang="en-GB" sz="1500" dirty="0">
                <a:latin typeface="Arial"/>
                <a:cs typeface="Arial"/>
              </a:rPr>
              <a:t>) UG/ha/year</a:t>
            </a:r>
            <a:endParaRPr lang="pt-PT" sz="1500" dirty="0">
              <a:latin typeface="Arial"/>
              <a:cs typeface="Arial"/>
            </a:endParaRPr>
          </a:p>
        </p:txBody>
      </p:sp>
      <p:sp>
        <p:nvSpPr>
          <p:cNvPr id="13" name="TextBox 12"/>
          <p:cNvSpPr txBox="1"/>
          <p:nvPr/>
        </p:nvSpPr>
        <p:spPr>
          <a:xfrm>
            <a:off x="256927" y="5343616"/>
            <a:ext cx="3986712" cy="784830"/>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nchor="t">
            <a:spAutoFit/>
          </a:bodyPr>
          <a:lstStyle/>
          <a:p>
            <a:r>
              <a:rPr lang="en-GB" sz="1500" b="1" dirty="0" err="1">
                <a:latin typeface="Arial"/>
                <a:cs typeface="Arial"/>
              </a:rPr>
              <a:t>Montados</a:t>
            </a:r>
            <a:r>
              <a:rPr lang="en-GB" sz="1500" b="1" dirty="0">
                <a:latin typeface="Arial"/>
                <a:cs typeface="Arial"/>
              </a:rPr>
              <a:t> del sur de Portugal (</a:t>
            </a:r>
            <a:r>
              <a:rPr lang="pt-PT" sz="1500" b="1" dirty="0">
                <a:latin typeface="Arial"/>
                <a:cs typeface="Arial"/>
              </a:rPr>
              <a:t>Godinho</a:t>
            </a:r>
            <a:r>
              <a:rPr lang="en-GB" sz="1500" b="1" dirty="0">
                <a:latin typeface="Arial"/>
                <a:cs typeface="Arial"/>
              </a:rPr>
              <a:t> et al. 2016): </a:t>
            </a:r>
            <a:endParaRPr lang="en-GB" sz="1500" b="1" dirty="0">
              <a:latin typeface="Arial" panose="020B0604020202020204" pitchFamily="34" charset="0"/>
              <a:cs typeface="Arial" panose="020B0604020202020204" pitchFamily="34" charset="0"/>
            </a:endParaRPr>
          </a:p>
          <a:p>
            <a:r>
              <a:rPr lang="en-US" sz="1500" dirty="0" err="1">
                <a:latin typeface="Arial"/>
                <a:cs typeface="Arial"/>
              </a:rPr>
              <a:t>Capacidad</a:t>
            </a:r>
            <a:r>
              <a:rPr lang="en-US" sz="1500" dirty="0">
                <a:latin typeface="Arial"/>
                <a:cs typeface="Arial"/>
              </a:rPr>
              <a:t> </a:t>
            </a:r>
            <a:r>
              <a:rPr lang="en-US" sz="1500" dirty="0" err="1">
                <a:latin typeface="Arial"/>
                <a:cs typeface="Arial"/>
              </a:rPr>
              <a:t>óptima</a:t>
            </a:r>
            <a:r>
              <a:rPr lang="en-US" sz="1500" dirty="0">
                <a:latin typeface="Arial"/>
                <a:cs typeface="Arial"/>
              </a:rPr>
              <a:t> - 0.18 a 0.60 UG/ha </a:t>
            </a:r>
            <a:endParaRPr lang="pt-PT" sz="1500" dirty="0">
              <a:latin typeface="Arial" panose="020B0604020202020204" pitchFamily="34" charset="0"/>
              <a:cs typeface="Arial" panose="020B0604020202020204" pitchFamily="34" charset="0"/>
            </a:endParaRPr>
          </a:p>
        </p:txBody>
      </p:sp>
      <p:sp>
        <p:nvSpPr>
          <p:cNvPr id="16" name="TextBox 15"/>
          <p:cNvSpPr txBox="1"/>
          <p:nvPr/>
        </p:nvSpPr>
        <p:spPr>
          <a:xfrm>
            <a:off x="4588726" y="5343616"/>
            <a:ext cx="4295024"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nchor="t">
            <a:spAutoFit/>
          </a:bodyPr>
          <a:lstStyle/>
          <a:p>
            <a:r>
              <a:rPr lang="en-GB" sz="1500" b="1" dirty="0" err="1">
                <a:latin typeface="Arial"/>
                <a:cs typeface="Arial"/>
              </a:rPr>
              <a:t>Bélgica</a:t>
            </a:r>
            <a:r>
              <a:rPr lang="en-GB" sz="1500" b="1" dirty="0">
                <a:latin typeface="Arial"/>
                <a:cs typeface="Arial"/>
              </a:rPr>
              <a:t> (Van </a:t>
            </a:r>
            <a:r>
              <a:rPr lang="en-GB" sz="1500" b="1" dirty="0" err="1">
                <a:latin typeface="Arial"/>
                <a:cs typeface="Arial"/>
              </a:rPr>
              <a:t>Uytvanck</a:t>
            </a:r>
            <a:r>
              <a:rPr lang="en-GB" sz="1500" b="1" dirty="0">
                <a:latin typeface="Arial"/>
                <a:cs typeface="Arial"/>
              </a:rPr>
              <a:t> 2009, </a:t>
            </a:r>
            <a:r>
              <a:rPr lang="en-GB" sz="1500" b="1" dirty="0" err="1">
                <a:latin typeface="Arial"/>
                <a:cs typeface="Arial"/>
              </a:rPr>
              <a:t>Plieninger</a:t>
            </a:r>
            <a:r>
              <a:rPr lang="en-GB" sz="1500" b="1" dirty="0">
                <a:latin typeface="Arial"/>
                <a:cs typeface="Arial"/>
              </a:rPr>
              <a:t> et al. 2015)</a:t>
            </a:r>
            <a:r>
              <a:rPr lang="pt-PT" sz="1500" b="1" dirty="0">
                <a:latin typeface="Arial"/>
                <a:cs typeface="Arial"/>
              </a:rPr>
              <a:t>: </a:t>
            </a:r>
            <a:endParaRPr lang="pt-PT" sz="1500" b="1" dirty="0">
              <a:latin typeface="Arial" panose="020B0604020202020204" pitchFamily="34" charset="0"/>
              <a:cs typeface="Arial" panose="020B0604020202020204" pitchFamily="34" charset="0"/>
            </a:endParaRPr>
          </a:p>
          <a:p>
            <a:r>
              <a:rPr lang="en-GB" sz="1500" dirty="0">
                <a:latin typeface="Arial"/>
                <a:cs typeface="Arial"/>
              </a:rPr>
              <a:t>Max. CGT- 0.35 a 0.5 UG/ha/year  (en </a:t>
            </a:r>
            <a:r>
              <a:rPr lang="en-GB" sz="1500" dirty="0" err="1">
                <a:latin typeface="Arial"/>
                <a:cs typeface="Arial"/>
              </a:rPr>
              <a:t>antiguos</a:t>
            </a:r>
            <a:r>
              <a:rPr lang="en-GB" sz="1500" dirty="0">
                <a:latin typeface="Arial"/>
                <a:cs typeface="Arial"/>
              </a:rPr>
              <a:t> </a:t>
            </a:r>
            <a:r>
              <a:rPr lang="en-GB" sz="1500" dirty="0" err="1">
                <a:latin typeface="Arial"/>
                <a:cs typeface="Arial"/>
              </a:rPr>
              <a:t>pastos</a:t>
            </a:r>
            <a:r>
              <a:rPr lang="en-GB" sz="1500" dirty="0">
                <a:latin typeface="Arial"/>
                <a:cs typeface="Arial"/>
              </a:rPr>
              <a:t> y </a:t>
            </a:r>
            <a:r>
              <a:rPr lang="en-GB" sz="1500" dirty="0" err="1">
                <a:latin typeface="Arial"/>
                <a:cs typeface="Arial"/>
              </a:rPr>
              <a:t>campos</a:t>
            </a:r>
            <a:r>
              <a:rPr lang="en-GB" sz="1500" dirty="0">
                <a:latin typeface="Arial"/>
                <a:cs typeface="Arial"/>
              </a:rPr>
              <a:t> </a:t>
            </a:r>
            <a:r>
              <a:rPr lang="en-GB" sz="1500" dirty="0" err="1">
                <a:latin typeface="Arial"/>
                <a:cs typeface="Arial"/>
              </a:rPr>
              <a:t>arados</a:t>
            </a:r>
            <a:r>
              <a:rPr lang="en-GB" sz="1500" dirty="0">
                <a:latin typeface="Arial"/>
                <a:cs typeface="Arial"/>
              </a:rPr>
              <a:t>)</a:t>
            </a:r>
            <a:endParaRPr lang="pt-PT" sz="1500" dirty="0">
              <a:latin typeface="Arial"/>
              <a:cs typeface="Arial"/>
            </a:endParaRPr>
          </a:p>
        </p:txBody>
      </p:sp>
      <p:sp>
        <p:nvSpPr>
          <p:cNvPr id="6" name="Down Arrow 5"/>
          <p:cNvSpPr/>
          <p:nvPr/>
        </p:nvSpPr>
        <p:spPr>
          <a:xfrm>
            <a:off x="4211960" y="3717032"/>
            <a:ext cx="14401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latin typeface="Arial" panose="020B0604020202020204" pitchFamily="34" charset="0"/>
              <a:cs typeface="Arial" panose="020B0604020202020204" pitchFamily="34" charset="0"/>
            </a:endParaRPr>
          </a:p>
        </p:txBody>
      </p:sp>
      <p:sp>
        <p:nvSpPr>
          <p:cNvPr id="8" name="TextBox 7"/>
          <p:cNvSpPr txBox="1"/>
          <p:nvPr/>
        </p:nvSpPr>
        <p:spPr>
          <a:xfrm>
            <a:off x="467544" y="3813927"/>
            <a:ext cx="1165704" cy="338554"/>
          </a:xfrm>
          <a:prstGeom prst="rect">
            <a:avLst/>
          </a:prstGeom>
          <a:noFill/>
        </p:spPr>
        <p:txBody>
          <a:bodyPr wrap="none" rtlCol="0" anchor="t">
            <a:spAutoFit/>
          </a:bodyPr>
          <a:lstStyle/>
          <a:p>
            <a:r>
              <a:rPr lang="en-GB" sz="1600" b="1" dirty="0" err="1">
                <a:latin typeface="Arial"/>
                <a:cs typeface="Arial"/>
              </a:rPr>
              <a:t>Ejemplos</a:t>
            </a:r>
            <a:r>
              <a:rPr lang="pt-PT" sz="1600" b="1" dirty="0">
                <a:latin typeface="Arial"/>
                <a:cs typeface="Arial"/>
              </a:rPr>
              <a:t>:</a:t>
            </a:r>
          </a:p>
        </p:txBody>
      </p:sp>
      <p:grpSp>
        <p:nvGrpSpPr>
          <p:cNvPr id="14" name="Grupo 13"/>
          <p:cNvGrpSpPr/>
          <p:nvPr/>
        </p:nvGrpSpPr>
        <p:grpSpPr>
          <a:xfrm>
            <a:off x="6228184" y="6381328"/>
            <a:ext cx="1628348" cy="432048"/>
            <a:chOff x="6345007" y="6525344"/>
            <a:chExt cx="1368152" cy="288032"/>
          </a:xfrm>
        </p:grpSpPr>
        <p:sp>
          <p:nvSpPr>
            <p:cNvPr id="15" name="Rectángulo 14"/>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7" name="Imagen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300500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360000" y="1440000"/>
            <a:ext cx="8424000" cy="4968552"/>
          </a:xfrm>
        </p:spPr>
        <p:txBody>
          <a:bodyPr vert="horz" lIns="91440" tIns="45720" rIns="91440" bIns="45720" rtlCol="0" anchor="t">
            <a:normAutofit/>
          </a:bodyPr>
          <a:lstStyle/>
          <a:p>
            <a:pPr marL="0" lvl="1" indent="0" algn="just">
              <a:buNone/>
            </a:pPr>
            <a:r>
              <a:rPr lang="en-US" sz="1800" b="1" dirty="0" err="1">
                <a:solidFill>
                  <a:schemeClr val="tx2">
                    <a:lumMod val="50000"/>
                  </a:schemeClr>
                </a:solidFill>
                <a:latin typeface="Arial"/>
                <a:cs typeface="Arial"/>
              </a:rPr>
              <a:t>Buenas</a:t>
            </a:r>
            <a:r>
              <a:rPr lang="en-US" sz="1800" b="1" dirty="0">
                <a:solidFill>
                  <a:schemeClr val="tx2">
                    <a:lumMod val="50000"/>
                  </a:schemeClr>
                </a:solidFill>
                <a:latin typeface="Arial"/>
                <a:cs typeface="Arial"/>
              </a:rPr>
              <a:t> </a:t>
            </a:r>
            <a:r>
              <a:rPr lang="en-US" sz="1800" b="1" dirty="0" err="1">
                <a:solidFill>
                  <a:schemeClr val="tx2">
                    <a:lumMod val="50000"/>
                  </a:schemeClr>
                </a:solidFill>
                <a:latin typeface="Arial"/>
                <a:cs typeface="Arial"/>
              </a:rPr>
              <a:t>prácticas</a:t>
            </a:r>
            <a:r>
              <a:rPr lang="en-US" sz="1800" b="1" dirty="0">
                <a:solidFill>
                  <a:schemeClr val="tx2">
                    <a:lumMod val="50000"/>
                  </a:schemeClr>
                </a:solidFill>
                <a:latin typeface="Arial"/>
                <a:cs typeface="Arial"/>
              </a:rPr>
              <a:t> </a:t>
            </a:r>
            <a:r>
              <a:rPr lang="en-US" sz="1800" b="1" dirty="0" err="1">
                <a:solidFill>
                  <a:schemeClr val="tx2">
                    <a:lumMod val="50000"/>
                  </a:schemeClr>
                </a:solidFill>
                <a:latin typeface="Arial"/>
                <a:cs typeface="Arial"/>
              </a:rPr>
              <a:t>agrarias</a:t>
            </a:r>
            <a:r>
              <a:rPr lang="en-US" sz="1800" b="1" dirty="0">
                <a:solidFill>
                  <a:schemeClr val="tx2">
                    <a:lumMod val="50000"/>
                  </a:schemeClr>
                </a:solidFill>
                <a:latin typeface="Arial"/>
                <a:cs typeface="Arial"/>
              </a:rPr>
              <a:t>:</a:t>
            </a:r>
          </a:p>
          <a:p>
            <a:pPr marL="628650" lvl="1" algn="just">
              <a:buFont typeface="Arial" panose="020B0604020202020204" pitchFamily="34" charset="0"/>
              <a:buChar char="•"/>
            </a:pPr>
            <a:r>
              <a:rPr lang="en-US" sz="1600" dirty="0" err="1">
                <a:solidFill>
                  <a:schemeClr val="tx2">
                    <a:lumMod val="50000"/>
                  </a:schemeClr>
                </a:solidFill>
                <a:latin typeface="Arial"/>
                <a:cs typeface="Arial"/>
              </a:rPr>
              <a:t>Proporcionar</a:t>
            </a:r>
            <a:r>
              <a:rPr lang="en-US" sz="1600" dirty="0">
                <a:solidFill>
                  <a:schemeClr val="tx2">
                    <a:lumMod val="50000"/>
                  </a:schemeClr>
                </a:solidFill>
                <a:latin typeface="Arial"/>
                <a:cs typeface="Arial"/>
              </a:rPr>
              <a:t> </a:t>
            </a:r>
            <a:r>
              <a:rPr lang="en-US" sz="1600" b="1" dirty="0" err="1">
                <a:solidFill>
                  <a:schemeClr val="tx2">
                    <a:lumMod val="50000"/>
                  </a:schemeClr>
                </a:solidFill>
                <a:latin typeface="Arial"/>
                <a:cs typeface="Arial"/>
              </a:rPr>
              <a:t>alimento</a:t>
            </a:r>
            <a:r>
              <a:rPr lang="en-US" sz="1600" b="1" dirty="0">
                <a:solidFill>
                  <a:schemeClr val="tx2">
                    <a:lumMod val="50000"/>
                  </a:schemeClr>
                </a:solidFill>
                <a:latin typeface="Arial"/>
                <a:cs typeface="Arial"/>
              </a:rPr>
              <a:t> </a:t>
            </a:r>
            <a:r>
              <a:rPr lang="en-US" sz="1600" b="1" dirty="0" err="1">
                <a:solidFill>
                  <a:schemeClr val="tx2">
                    <a:lumMod val="50000"/>
                  </a:schemeClr>
                </a:solidFill>
                <a:latin typeface="Arial"/>
                <a:cs typeface="Arial"/>
              </a:rPr>
              <a:t>seguro</a:t>
            </a:r>
            <a:r>
              <a:rPr lang="en-US" sz="1600" b="1" dirty="0">
                <a:solidFill>
                  <a:schemeClr val="tx2">
                    <a:lumMod val="50000"/>
                  </a:schemeClr>
                </a:solidFill>
                <a:latin typeface="Arial"/>
                <a:cs typeface="Arial"/>
              </a:rPr>
              <a:t> y </a:t>
            </a:r>
            <a:r>
              <a:rPr lang="en-US" sz="1600" b="1" dirty="0" err="1">
                <a:solidFill>
                  <a:schemeClr val="tx2">
                    <a:lumMod val="50000"/>
                  </a:schemeClr>
                </a:solidFill>
                <a:latin typeface="Arial"/>
                <a:cs typeface="Arial"/>
              </a:rPr>
              <a:t>saludable</a:t>
            </a:r>
            <a:r>
              <a:rPr lang="en-US" sz="1600" dirty="0">
                <a:solidFill>
                  <a:schemeClr val="tx2">
                    <a:lumMod val="50000"/>
                  </a:schemeClr>
                </a:solidFill>
                <a:latin typeface="Arial"/>
                <a:cs typeface="Arial"/>
              </a:rPr>
              <a:t> al </a:t>
            </a:r>
            <a:r>
              <a:rPr lang="en-US" sz="1600" dirty="0" err="1">
                <a:solidFill>
                  <a:schemeClr val="tx2">
                    <a:lumMod val="50000"/>
                  </a:schemeClr>
                </a:solidFill>
                <a:latin typeface="Arial"/>
                <a:cs typeface="Arial"/>
              </a:rPr>
              <a:t>consumidor</a:t>
            </a:r>
            <a:r>
              <a:rPr lang="en-US" sz="1600" dirty="0">
                <a:solidFill>
                  <a:schemeClr val="tx2">
                    <a:lumMod val="50000"/>
                  </a:schemeClr>
                </a:solidFill>
                <a:latin typeface="Arial"/>
                <a:cs typeface="Arial"/>
              </a:rPr>
              <a:t> ;</a:t>
            </a:r>
          </a:p>
          <a:p>
            <a:pPr marL="628650" lvl="1" algn="just">
              <a:buFont typeface="Arial" panose="020B0604020202020204" pitchFamily="34" charset="0"/>
              <a:buChar char="•"/>
            </a:pPr>
            <a:r>
              <a:rPr lang="en-US" sz="1600" err="1">
                <a:solidFill>
                  <a:schemeClr val="tx2">
                    <a:lumMod val="50000"/>
                  </a:schemeClr>
                </a:solidFill>
                <a:latin typeface="Arial"/>
                <a:cs typeface="Arial"/>
              </a:rPr>
              <a:t>Prevenir</a:t>
            </a:r>
            <a:r>
              <a:rPr lang="en-US" sz="1600" dirty="0">
                <a:solidFill>
                  <a:schemeClr val="tx2">
                    <a:lumMod val="50000"/>
                  </a:schemeClr>
                </a:solidFill>
                <a:latin typeface="Arial"/>
                <a:cs typeface="Arial"/>
              </a:rPr>
              <a:t> y </a:t>
            </a:r>
            <a:r>
              <a:rPr lang="en-US" sz="1600" b="1" err="1">
                <a:solidFill>
                  <a:schemeClr val="tx2">
                    <a:lumMod val="50000"/>
                  </a:schemeClr>
                </a:solidFill>
                <a:latin typeface="Arial"/>
                <a:cs typeface="Arial"/>
              </a:rPr>
              <a:t>reducir</a:t>
            </a:r>
            <a:r>
              <a:rPr lang="en-US" sz="1600" b="1" dirty="0">
                <a:solidFill>
                  <a:schemeClr val="tx2">
                    <a:lumMod val="50000"/>
                  </a:schemeClr>
                </a:solidFill>
                <a:latin typeface="Arial"/>
                <a:cs typeface="Arial"/>
              </a:rPr>
              <a:t> </a:t>
            </a:r>
            <a:r>
              <a:rPr lang="en-US" sz="1600" dirty="0">
                <a:solidFill>
                  <a:schemeClr val="tx2">
                    <a:lumMod val="50000"/>
                  </a:schemeClr>
                </a:solidFill>
                <a:latin typeface="Arial"/>
                <a:cs typeface="Arial"/>
              </a:rPr>
              <a:t>los </a:t>
            </a:r>
            <a:r>
              <a:rPr lang="en-US" sz="1600" b="1" err="1">
                <a:solidFill>
                  <a:schemeClr val="tx2">
                    <a:lumMod val="50000"/>
                  </a:schemeClr>
                </a:solidFill>
                <a:latin typeface="Arial"/>
                <a:cs typeface="Arial"/>
              </a:rPr>
              <a:t>impactos</a:t>
            </a:r>
            <a:r>
              <a:rPr lang="en-US" sz="1600" b="1" dirty="0">
                <a:solidFill>
                  <a:schemeClr val="tx2">
                    <a:lumMod val="50000"/>
                  </a:schemeClr>
                </a:solidFill>
                <a:latin typeface="Arial"/>
                <a:cs typeface="Arial"/>
              </a:rPr>
              <a:t> </a:t>
            </a:r>
            <a:r>
              <a:rPr lang="en-US" sz="1600" b="1" err="1">
                <a:solidFill>
                  <a:schemeClr val="tx2">
                    <a:lumMod val="50000"/>
                  </a:schemeClr>
                </a:solidFill>
                <a:latin typeface="Arial"/>
                <a:cs typeface="Arial"/>
              </a:rPr>
              <a:t>negativos</a:t>
            </a:r>
            <a:r>
              <a:rPr lang="en-US" sz="1600" dirty="0">
                <a:solidFill>
                  <a:schemeClr val="tx2">
                    <a:lumMod val="50000"/>
                  </a:schemeClr>
                </a:solidFill>
                <a:latin typeface="Arial"/>
                <a:cs typeface="Arial"/>
              </a:rPr>
              <a:t> de la </a:t>
            </a:r>
            <a:r>
              <a:rPr lang="en-US" sz="1600" err="1">
                <a:solidFill>
                  <a:schemeClr val="tx2">
                    <a:lumMod val="50000"/>
                  </a:schemeClr>
                </a:solidFill>
                <a:latin typeface="Arial"/>
                <a:cs typeface="Arial"/>
              </a:rPr>
              <a:t>producción</a:t>
            </a:r>
            <a:r>
              <a:rPr lang="en-US" sz="1600" dirty="0">
                <a:solidFill>
                  <a:schemeClr val="tx2">
                    <a:lumMod val="50000"/>
                  </a:schemeClr>
                </a:solidFill>
                <a:latin typeface="Arial"/>
                <a:cs typeface="Arial"/>
              </a:rPr>
              <a:t> </a:t>
            </a:r>
            <a:r>
              <a:rPr lang="en-US" sz="1600" err="1">
                <a:solidFill>
                  <a:schemeClr val="tx2">
                    <a:lumMod val="50000"/>
                  </a:schemeClr>
                </a:solidFill>
                <a:latin typeface="Arial"/>
                <a:cs typeface="Arial"/>
              </a:rPr>
              <a:t>ganadera</a:t>
            </a:r>
            <a:r>
              <a:rPr lang="en-US" sz="1600" dirty="0">
                <a:solidFill>
                  <a:schemeClr val="tx2">
                    <a:lumMod val="50000"/>
                  </a:schemeClr>
                </a:solidFill>
                <a:latin typeface="Arial"/>
                <a:cs typeface="Arial"/>
              </a:rPr>
              <a:t> en la </a:t>
            </a:r>
            <a:r>
              <a:rPr lang="en-US" sz="1600" err="1">
                <a:solidFill>
                  <a:schemeClr val="tx2">
                    <a:lumMod val="50000"/>
                  </a:schemeClr>
                </a:solidFill>
                <a:latin typeface="Arial"/>
                <a:cs typeface="Arial"/>
              </a:rPr>
              <a:t>biodiversidad</a:t>
            </a:r>
            <a:r>
              <a:rPr lang="en-US" sz="1600" dirty="0">
                <a:solidFill>
                  <a:schemeClr val="tx2">
                    <a:lumMod val="50000"/>
                  </a:schemeClr>
                </a:solidFill>
                <a:latin typeface="Arial"/>
                <a:cs typeface="Arial"/>
              </a:rPr>
              <a:t>;</a:t>
            </a:r>
          </a:p>
          <a:p>
            <a:pPr marL="628650" lvl="1" algn="just">
              <a:buFont typeface="Arial" panose="020B0604020202020204" pitchFamily="34" charset="0"/>
              <a:buChar char="•"/>
            </a:pPr>
            <a:r>
              <a:rPr lang="en-US" sz="1600" dirty="0" err="1">
                <a:solidFill>
                  <a:schemeClr val="tx2">
                    <a:lumMod val="50000"/>
                  </a:schemeClr>
                </a:solidFill>
                <a:latin typeface="Arial"/>
                <a:cs typeface="Arial"/>
              </a:rPr>
              <a:t>Ayudar</a:t>
            </a:r>
            <a:r>
              <a:rPr lang="en-US" sz="1600" dirty="0">
                <a:solidFill>
                  <a:schemeClr val="tx2">
                    <a:lumMod val="50000"/>
                  </a:schemeClr>
                </a:solidFill>
                <a:latin typeface="Arial"/>
                <a:cs typeface="Arial"/>
              </a:rPr>
              <a:t> a </a:t>
            </a:r>
            <a:r>
              <a:rPr lang="en-US" sz="1600" b="1" dirty="0" err="1">
                <a:solidFill>
                  <a:schemeClr val="tx2">
                    <a:lumMod val="50000"/>
                  </a:schemeClr>
                </a:solidFill>
                <a:latin typeface="Arial"/>
                <a:cs typeface="Arial"/>
              </a:rPr>
              <a:t>revertir</a:t>
            </a:r>
            <a:r>
              <a:rPr lang="en-US" sz="1600" b="1" dirty="0">
                <a:solidFill>
                  <a:schemeClr val="tx2">
                    <a:lumMod val="50000"/>
                  </a:schemeClr>
                </a:solidFill>
                <a:latin typeface="Arial"/>
                <a:cs typeface="Arial"/>
              </a:rPr>
              <a:t> </a:t>
            </a:r>
            <a:r>
              <a:rPr lang="en-US" sz="1600" dirty="0">
                <a:solidFill>
                  <a:schemeClr val="tx2">
                    <a:lumMod val="50000"/>
                  </a:schemeClr>
                </a:solidFill>
                <a:latin typeface="Arial"/>
                <a:cs typeface="Arial"/>
              </a:rPr>
              <a:t>las </a:t>
            </a:r>
            <a:r>
              <a:rPr lang="en-US" sz="1600" b="1" dirty="0" err="1">
                <a:solidFill>
                  <a:schemeClr val="tx2">
                    <a:lumMod val="50000"/>
                  </a:schemeClr>
                </a:solidFill>
                <a:latin typeface="Arial"/>
                <a:cs typeface="Arial"/>
              </a:rPr>
              <a:t>condiciones</a:t>
            </a:r>
            <a:r>
              <a:rPr lang="en-US" sz="1600" b="1" dirty="0">
                <a:solidFill>
                  <a:schemeClr val="tx2">
                    <a:lumMod val="50000"/>
                  </a:schemeClr>
                </a:solidFill>
                <a:latin typeface="Arial"/>
                <a:cs typeface="Arial"/>
              </a:rPr>
              <a:t> </a:t>
            </a:r>
            <a:r>
              <a:rPr lang="en-US" sz="1600" b="1" dirty="0" err="1">
                <a:solidFill>
                  <a:schemeClr val="tx2">
                    <a:lumMod val="50000"/>
                  </a:schemeClr>
                </a:solidFill>
                <a:latin typeface="Arial"/>
                <a:cs typeface="Arial"/>
              </a:rPr>
              <a:t>menos</a:t>
            </a:r>
            <a:r>
              <a:rPr lang="en-US" sz="1600" b="1" dirty="0">
                <a:solidFill>
                  <a:schemeClr val="tx2">
                    <a:lumMod val="50000"/>
                  </a:schemeClr>
                </a:solidFill>
                <a:latin typeface="Arial"/>
                <a:cs typeface="Arial"/>
              </a:rPr>
              <a:t> </a:t>
            </a:r>
            <a:r>
              <a:rPr lang="en-US" sz="1600" b="1" dirty="0" err="1">
                <a:solidFill>
                  <a:schemeClr val="tx2">
                    <a:lumMod val="50000"/>
                  </a:schemeClr>
                </a:solidFill>
                <a:latin typeface="Arial"/>
                <a:cs typeface="Arial"/>
              </a:rPr>
              <a:t>favorables</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presentes</a:t>
            </a:r>
            <a:r>
              <a:rPr lang="en-US" sz="1600" dirty="0">
                <a:solidFill>
                  <a:schemeClr val="tx2">
                    <a:lumMod val="50000"/>
                  </a:schemeClr>
                </a:solidFill>
                <a:latin typeface="Arial"/>
                <a:cs typeface="Arial"/>
              </a:rPr>
              <a:t> en </a:t>
            </a:r>
            <a:r>
              <a:rPr lang="en-US" sz="1600" dirty="0" err="1">
                <a:solidFill>
                  <a:schemeClr val="tx2">
                    <a:lumMod val="50000"/>
                  </a:schemeClr>
                </a:solidFill>
                <a:latin typeface="Arial"/>
                <a:cs typeface="Arial"/>
              </a:rPr>
              <a:t>muchas</a:t>
            </a:r>
            <a:r>
              <a:rPr lang="en-US" sz="1600" dirty="0">
                <a:solidFill>
                  <a:schemeClr val="tx2">
                    <a:lumMod val="50000"/>
                  </a:schemeClr>
                </a:solidFill>
                <a:latin typeface="Arial"/>
                <a:cs typeface="Arial"/>
              </a:rPr>
              <a:t> tierras </a:t>
            </a:r>
            <a:r>
              <a:rPr lang="en-US" sz="1600" dirty="0" err="1">
                <a:solidFill>
                  <a:schemeClr val="tx2">
                    <a:lumMod val="50000"/>
                  </a:schemeClr>
                </a:solidFill>
                <a:latin typeface="Arial"/>
                <a:cs typeface="Arial"/>
              </a:rPr>
              <a:t>agrarias</a:t>
            </a:r>
            <a:r>
              <a:rPr lang="en-US" sz="1600" dirty="0">
                <a:solidFill>
                  <a:schemeClr val="tx2">
                    <a:lumMod val="50000"/>
                  </a:schemeClr>
                </a:solidFill>
                <a:latin typeface="Arial"/>
                <a:cs typeface="Arial"/>
              </a:rPr>
              <a:t>.</a:t>
            </a:r>
          </a:p>
          <a:p>
            <a:pPr marL="0" lvl="1" indent="0" algn="just">
              <a:buNone/>
            </a:pPr>
            <a:endParaRPr lang="en-US" sz="1600" dirty="0">
              <a:solidFill>
                <a:schemeClr val="tx2">
                  <a:lumMod val="50000"/>
                </a:schemeClr>
              </a:solidFill>
            </a:endParaRPr>
          </a:p>
        </p:txBody>
      </p:sp>
      <p:sp>
        <p:nvSpPr>
          <p:cNvPr id="4" name="Titel 3"/>
          <p:cNvSpPr>
            <a:spLocks noGrp="1"/>
          </p:cNvSpPr>
          <p:nvPr>
            <p:ph type="title"/>
          </p:nvPr>
        </p:nvSpPr>
        <p:spPr>
          <a:xfrm>
            <a:off x="323528" y="111770"/>
            <a:ext cx="7056784" cy="724942"/>
          </a:xfrm>
        </p:spPr>
        <p:txBody>
          <a:bodyPr>
            <a:normAutofit/>
          </a:bodyPr>
          <a:lstStyle/>
          <a:p>
            <a:r>
              <a:rPr lang="en-GB" sz="2000" dirty="0">
                <a:latin typeface="Arial"/>
                <a:cs typeface="Arial"/>
              </a:rPr>
              <a:t>5. </a:t>
            </a:r>
            <a:r>
              <a:rPr lang="en-US" sz="2000" dirty="0" err="1">
                <a:latin typeface="Arial"/>
                <a:cs typeface="Arial"/>
              </a:rPr>
              <a:t>Mejores</a:t>
            </a:r>
            <a:r>
              <a:rPr lang="en-US" sz="2000" dirty="0">
                <a:latin typeface="Arial"/>
                <a:cs typeface="Arial"/>
              </a:rPr>
              <a:t> </a:t>
            </a:r>
            <a:r>
              <a:rPr lang="en-US" sz="2000" dirty="0" err="1">
                <a:latin typeface="Arial"/>
                <a:cs typeface="Arial"/>
              </a:rPr>
              <a:t>prácticas</a:t>
            </a:r>
            <a:r>
              <a:rPr lang="en-US" sz="2000" dirty="0">
                <a:latin typeface="Arial"/>
                <a:cs typeface="Arial"/>
              </a:rPr>
              <a:t> </a:t>
            </a:r>
            <a:r>
              <a:rPr lang="en-US" sz="2000" dirty="0" err="1">
                <a:latin typeface="Arial"/>
                <a:cs typeface="Arial"/>
              </a:rPr>
              <a:t>agrarias</a:t>
            </a:r>
            <a:r>
              <a:rPr lang="en-US" sz="2000" dirty="0">
                <a:latin typeface="Arial"/>
                <a:cs typeface="Arial"/>
              </a:rPr>
              <a:t> (MPA) </a:t>
            </a:r>
            <a:br>
              <a:rPr lang="en-US" sz="2000" dirty="0">
                <a:latin typeface="Arial"/>
                <a:cs typeface="Arial"/>
              </a:rPr>
            </a:br>
            <a:r>
              <a:rPr lang="en-US" sz="2000" dirty="0">
                <a:latin typeface="Arial"/>
                <a:cs typeface="Arial"/>
              </a:rPr>
              <a:t>para mayor </a:t>
            </a:r>
            <a:r>
              <a:rPr lang="en-US" sz="2000" dirty="0" err="1">
                <a:latin typeface="Arial"/>
                <a:cs typeface="Arial"/>
              </a:rPr>
              <a:t>biodiversidad</a:t>
            </a:r>
            <a:r>
              <a:rPr lang="en-US" sz="2000" dirty="0">
                <a:latin typeface="Arial"/>
                <a:cs typeface="Arial"/>
              </a:rPr>
              <a:t>: </a:t>
            </a:r>
            <a:r>
              <a:rPr lang="en-US" sz="2000" dirty="0" err="1">
                <a:latin typeface="Arial"/>
                <a:cs typeface="Arial"/>
              </a:rPr>
              <a:t>ejemplos</a:t>
            </a:r>
            <a:r>
              <a:rPr lang="en-US" sz="2000" dirty="0">
                <a:latin typeface="Arial"/>
                <a:cs typeface="Arial"/>
              </a:rPr>
              <a:t> </a:t>
            </a:r>
            <a:endParaRPr lang="de-DE" sz="2000" dirty="0">
              <a:latin typeface="Arial"/>
              <a:cs typeface="Arial"/>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pPr/>
              <a:t>16</a:t>
            </a:fld>
            <a:endParaRPr lang="de-DE" dirty="0"/>
          </a:p>
        </p:txBody>
      </p:sp>
      <p:sp>
        <p:nvSpPr>
          <p:cNvPr id="9" name="Rectangle 8"/>
          <p:cNvSpPr/>
          <p:nvPr/>
        </p:nvSpPr>
        <p:spPr>
          <a:xfrm>
            <a:off x="830001" y="3170976"/>
            <a:ext cx="7488832" cy="135421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nchor="t">
            <a:spAutoFit/>
          </a:bodyPr>
          <a:lstStyle/>
          <a:p>
            <a:pPr algn="just"/>
            <a:r>
              <a:rPr lang="en-US" b="1" dirty="0">
                <a:solidFill>
                  <a:schemeClr val="accent4">
                    <a:lumMod val="50000"/>
                  </a:schemeClr>
                </a:solidFill>
                <a:latin typeface="Arial"/>
                <a:cs typeface="Arial"/>
              </a:rPr>
              <a:t>MPA para la </a:t>
            </a:r>
            <a:r>
              <a:rPr lang="en-US" b="1" dirty="0" err="1">
                <a:solidFill>
                  <a:schemeClr val="accent4">
                    <a:lumMod val="50000"/>
                  </a:schemeClr>
                </a:solidFill>
                <a:latin typeface="Arial"/>
                <a:cs typeface="Arial"/>
              </a:rPr>
              <a:t>gestión</a:t>
            </a:r>
            <a:r>
              <a:rPr lang="en-US" b="1" dirty="0">
                <a:solidFill>
                  <a:schemeClr val="accent4">
                    <a:lumMod val="50000"/>
                  </a:schemeClr>
                </a:solidFill>
                <a:latin typeface="Arial"/>
                <a:cs typeface="Arial"/>
              </a:rPr>
              <a:t> de </a:t>
            </a:r>
            <a:r>
              <a:rPr lang="en-US" b="1" dirty="0" err="1">
                <a:solidFill>
                  <a:schemeClr val="accent4">
                    <a:lumMod val="50000"/>
                  </a:schemeClr>
                </a:solidFill>
                <a:latin typeface="Arial"/>
                <a:cs typeface="Arial"/>
              </a:rPr>
              <a:t>pastos</a:t>
            </a:r>
            <a:endParaRPr lang="es-ES" dirty="0" err="1">
              <a:solidFill>
                <a:schemeClr val="accent4">
                  <a:lumMod val="50000"/>
                </a:schemeClr>
              </a:solidFill>
              <a:latin typeface="Calibri"/>
              <a:cs typeface="Calibri"/>
            </a:endParaRPr>
          </a:p>
          <a:p>
            <a:pPr algn="just"/>
            <a:r>
              <a:rPr lang="en-US" sz="1600" dirty="0" err="1">
                <a:solidFill>
                  <a:schemeClr val="tx2">
                    <a:lumMod val="50000"/>
                  </a:schemeClr>
                </a:solidFill>
                <a:latin typeface="Arial"/>
                <a:cs typeface="Arial"/>
              </a:rPr>
              <a:t>Incrementar</a:t>
            </a:r>
            <a:r>
              <a:rPr lang="en-US" sz="1600" dirty="0">
                <a:solidFill>
                  <a:schemeClr val="tx2">
                    <a:lumMod val="50000"/>
                  </a:schemeClr>
                </a:solidFill>
                <a:latin typeface="Arial"/>
                <a:cs typeface="Arial"/>
              </a:rPr>
              <a:t> la </a:t>
            </a:r>
            <a:r>
              <a:rPr lang="en-US" sz="1600" dirty="0" err="1">
                <a:solidFill>
                  <a:schemeClr val="tx2">
                    <a:lumMod val="50000"/>
                  </a:schemeClr>
                </a:solidFill>
                <a:latin typeface="Arial"/>
                <a:cs typeface="Arial"/>
              </a:rPr>
              <a:t>actividad</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biológica</a:t>
            </a:r>
            <a:r>
              <a:rPr lang="en-US" sz="1600" dirty="0">
                <a:solidFill>
                  <a:schemeClr val="tx2">
                    <a:lumMod val="50000"/>
                  </a:schemeClr>
                </a:solidFill>
                <a:latin typeface="Arial"/>
                <a:cs typeface="Arial"/>
              </a:rPr>
              <a:t> del </a:t>
            </a:r>
            <a:r>
              <a:rPr lang="en-US" sz="1600" dirty="0" err="1">
                <a:solidFill>
                  <a:schemeClr val="tx2">
                    <a:lumMod val="50000"/>
                  </a:schemeClr>
                </a:solidFill>
                <a:latin typeface="Arial"/>
                <a:cs typeface="Arial"/>
              </a:rPr>
              <a:t>suelo</a:t>
            </a:r>
            <a:r>
              <a:rPr lang="en-US" sz="1600" dirty="0">
                <a:solidFill>
                  <a:schemeClr val="tx2">
                    <a:lumMod val="50000"/>
                  </a:schemeClr>
                </a:solidFill>
                <a:latin typeface="Arial"/>
                <a:cs typeface="Arial"/>
              </a:rPr>
              <a:t> para </a:t>
            </a:r>
            <a:r>
              <a:rPr lang="en-US" sz="1600" dirty="0" err="1">
                <a:solidFill>
                  <a:schemeClr val="tx2">
                    <a:lumMod val="50000"/>
                  </a:schemeClr>
                </a:solidFill>
                <a:latin typeface="Arial"/>
                <a:cs typeface="Arial"/>
              </a:rPr>
              <a:t>mejorar</a:t>
            </a:r>
            <a:r>
              <a:rPr lang="en-US" sz="1600" dirty="0">
                <a:solidFill>
                  <a:schemeClr val="tx2">
                    <a:lumMod val="50000"/>
                  </a:schemeClr>
                </a:solidFill>
                <a:latin typeface="Arial"/>
                <a:cs typeface="Arial"/>
              </a:rPr>
              <a:t> la auto regulación de los ecosistemas del mismo y la descomposición de la </a:t>
            </a:r>
            <a:r>
              <a:rPr lang="en-US" sz="1600" dirty="0" err="1">
                <a:solidFill>
                  <a:schemeClr val="tx2">
                    <a:lumMod val="50000"/>
                  </a:schemeClr>
                </a:solidFill>
                <a:latin typeface="Arial"/>
                <a:cs typeface="Arial"/>
              </a:rPr>
              <a:t>materia</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orgánica</a:t>
            </a:r>
            <a:r>
              <a:rPr lang="en-US" sz="1600" dirty="0">
                <a:solidFill>
                  <a:schemeClr val="tx2">
                    <a:lumMod val="50000"/>
                  </a:schemeClr>
                </a:solidFill>
                <a:latin typeface="Arial"/>
                <a:cs typeface="Arial"/>
              </a:rPr>
              <a:t>. </a:t>
            </a:r>
            <a:endParaRPr lang="es-ES" dirty="0">
              <a:solidFill>
                <a:schemeClr val="tx2">
                  <a:lumMod val="50000"/>
                </a:schemeClr>
              </a:solidFill>
              <a:cs typeface="Calibri"/>
            </a:endParaRPr>
          </a:p>
          <a:p>
            <a:pPr marL="285750" indent="-285750" algn="just">
              <a:buFont typeface="Arial" panose="020B0604020202020204" pitchFamily="34" charset="0"/>
              <a:buChar char="•"/>
            </a:pPr>
            <a:r>
              <a:rPr lang="en-US" sz="1600" dirty="0" err="1">
                <a:solidFill>
                  <a:schemeClr val="tx2">
                    <a:lumMod val="50000"/>
                  </a:schemeClr>
                </a:solidFill>
                <a:latin typeface="Arial"/>
                <a:cs typeface="Arial"/>
              </a:rPr>
              <a:t>Favorecer</a:t>
            </a:r>
            <a:r>
              <a:rPr lang="en-US" sz="1600" dirty="0">
                <a:solidFill>
                  <a:schemeClr val="tx2">
                    <a:lumMod val="50000"/>
                  </a:schemeClr>
                </a:solidFill>
                <a:latin typeface="Arial"/>
                <a:cs typeface="Arial"/>
              </a:rPr>
              <a:t> la </a:t>
            </a:r>
            <a:r>
              <a:rPr lang="en-US" sz="1600" dirty="0" err="1">
                <a:solidFill>
                  <a:schemeClr val="tx2">
                    <a:lumMod val="50000"/>
                  </a:schemeClr>
                </a:solidFill>
                <a:latin typeface="Arial"/>
                <a:cs typeface="Arial"/>
              </a:rPr>
              <a:t>aplicación</a:t>
            </a:r>
            <a:r>
              <a:rPr lang="en-US" sz="1600" dirty="0">
                <a:solidFill>
                  <a:schemeClr val="tx2">
                    <a:lumMod val="50000"/>
                  </a:schemeClr>
                </a:solidFill>
                <a:latin typeface="Arial"/>
                <a:cs typeface="Arial"/>
              </a:rPr>
              <a:t> de </a:t>
            </a:r>
            <a:r>
              <a:rPr lang="en-US" sz="1600" dirty="0" err="1">
                <a:solidFill>
                  <a:schemeClr val="tx2">
                    <a:lumMod val="50000"/>
                  </a:schemeClr>
                </a:solidFill>
                <a:latin typeface="Arial"/>
                <a:cs typeface="Arial"/>
              </a:rPr>
              <a:t>mantillo</a:t>
            </a:r>
            <a:r>
              <a:rPr lang="en-US" sz="1600" dirty="0">
                <a:solidFill>
                  <a:schemeClr val="tx2">
                    <a:lumMod val="50000"/>
                  </a:schemeClr>
                </a:solidFill>
                <a:latin typeface="Arial"/>
                <a:cs typeface="Arial"/>
              </a:rPr>
              <a:t> y la </a:t>
            </a:r>
            <a:r>
              <a:rPr lang="en-US" sz="1600" dirty="0" err="1">
                <a:solidFill>
                  <a:schemeClr val="tx2">
                    <a:lumMod val="50000"/>
                  </a:schemeClr>
                </a:solidFill>
                <a:latin typeface="Arial"/>
                <a:cs typeface="Arial"/>
              </a:rPr>
              <a:t>siembra</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directa</a:t>
            </a:r>
          </a:p>
          <a:p>
            <a:pPr marL="285750" indent="-285750" algn="just">
              <a:buFont typeface="Arial" panose="020B0604020202020204" pitchFamily="34" charset="0"/>
              <a:buChar char="•"/>
            </a:pPr>
            <a:r>
              <a:rPr lang="en-US" sz="1600" dirty="0">
                <a:solidFill>
                  <a:schemeClr val="tx2">
                    <a:lumMod val="50000"/>
                  </a:schemeClr>
                </a:solidFill>
                <a:latin typeface="Arial"/>
                <a:cs typeface="Arial"/>
              </a:rPr>
              <a:t>Baja </a:t>
            </a:r>
            <a:r>
              <a:rPr lang="en-US" sz="1600" dirty="0" err="1">
                <a:solidFill>
                  <a:schemeClr val="tx2">
                    <a:lumMod val="50000"/>
                  </a:schemeClr>
                </a:solidFill>
                <a:latin typeface="Arial"/>
                <a:cs typeface="Arial"/>
              </a:rPr>
              <a:t>movilización</a:t>
            </a:r>
            <a:r>
              <a:rPr lang="en-US" sz="1600" dirty="0">
                <a:solidFill>
                  <a:schemeClr val="tx2">
                    <a:lumMod val="50000"/>
                  </a:schemeClr>
                </a:solidFill>
                <a:latin typeface="Arial"/>
                <a:cs typeface="Arial"/>
              </a:rPr>
              <a:t> de las </a:t>
            </a:r>
            <a:r>
              <a:rPr lang="en-US" sz="1600" dirty="0" err="1">
                <a:solidFill>
                  <a:schemeClr val="tx2">
                    <a:lumMod val="50000"/>
                  </a:schemeClr>
                </a:solidFill>
                <a:latin typeface="Arial"/>
                <a:cs typeface="Arial"/>
              </a:rPr>
              <a:t>capas</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superiores</a:t>
            </a:r>
            <a:r>
              <a:rPr lang="en-US" sz="1600" dirty="0">
                <a:solidFill>
                  <a:schemeClr val="tx2">
                    <a:lumMod val="50000"/>
                  </a:schemeClr>
                </a:solidFill>
                <a:latin typeface="Arial"/>
                <a:cs typeface="Arial"/>
              </a:rPr>
              <a:t> del </a:t>
            </a:r>
            <a:r>
              <a:rPr lang="en-US" sz="1600" dirty="0" err="1">
                <a:solidFill>
                  <a:schemeClr val="tx2">
                    <a:lumMod val="50000"/>
                  </a:schemeClr>
                </a:solidFill>
                <a:latin typeface="Arial"/>
                <a:cs typeface="Arial"/>
              </a:rPr>
              <a:t>suelo</a:t>
            </a:r>
            <a:r>
              <a:rPr lang="en-US" sz="1600" dirty="0">
                <a:solidFill>
                  <a:schemeClr val="tx2">
                    <a:lumMod val="50000"/>
                  </a:schemeClr>
                </a:solidFill>
                <a:latin typeface="Arial"/>
                <a:cs typeface="Arial"/>
              </a:rPr>
              <a:t> (0 a 30 cm).</a:t>
            </a:r>
          </a:p>
        </p:txBody>
      </p:sp>
      <p:sp>
        <p:nvSpPr>
          <p:cNvPr id="10" name="Rectangle 9"/>
          <p:cNvSpPr/>
          <p:nvPr/>
        </p:nvSpPr>
        <p:spPr>
          <a:xfrm>
            <a:off x="830001" y="4525632"/>
            <a:ext cx="7488832" cy="1754326"/>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nchor="t">
            <a:spAutoFit/>
          </a:bodyPr>
          <a:lstStyle/>
          <a:p>
            <a:pPr algn="just"/>
            <a:r>
              <a:rPr lang="en-US" b="1" dirty="0">
                <a:solidFill>
                  <a:schemeClr val="accent4">
                    <a:lumMod val="50000"/>
                  </a:schemeClr>
                </a:solidFill>
                <a:latin typeface="Arial"/>
                <a:cs typeface="Arial"/>
              </a:rPr>
              <a:t>MPA para la gestión de nutrientes y la </a:t>
            </a:r>
            <a:r>
              <a:rPr lang="en-US" b="1" dirty="0" err="1">
                <a:solidFill>
                  <a:schemeClr val="accent4">
                    <a:lumMod val="50000"/>
                  </a:schemeClr>
                </a:solidFill>
                <a:latin typeface="Arial"/>
                <a:cs typeface="Arial"/>
              </a:rPr>
              <a:t>fertilización</a:t>
            </a:r>
          </a:p>
          <a:p>
            <a:pPr algn="just"/>
            <a:r>
              <a:rPr lang="en-US" sz="1600" dirty="0" err="1">
                <a:solidFill>
                  <a:schemeClr val="tx2">
                    <a:lumMod val="50000"/>
                  </a:schemeClr>
                </a:solidFill>
                <a:latin typeface="Arial"/>
                <a:cs typeface="Arial"/>
              </a:rPr>
              <a:t>Aplicación</a:t>
            </a:r>
            <a:r>
              <a:rPr lang="en-US" sz="1600" dirty="0">
                <a:solidFill>
                  <a:schemeClr val="tx2">
                    <a:lumMod val="50000"/>
                  </a:schemeClr>
                </a:solidFill>
                <a:latin typeface="Arial"/>
                <a:cs typeface="Arial"/>
              </a:rPr>
              <a:t> de </a:t>
            </a:r>
            <a:r>
              <a:rPr lang="en-US" sz="1600" dirty="0" err="1">
                <a:solidFill>
                  <a:schemeClr val="tx2">
                    <a:lumMod val="50000"/>
                  </a:schemeClr>
                </a:solidFill>
                <a:latin typeface="Arial"/>
                <a:cs typeface="Arial"/>
              </a:rPr>
              <a:t>abonos</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orgánicos</a:t>
            </a:r>
            <a:r>
              <a:rPr lang="en-US" sz="1600" dirty="0">
                <a:solidFill>
                  <a:schemeClr val="tx2">
                    <a:lumMod val="50000"/>
                  </a:schemeClr>
                </a:solidFill>
                <a:latin typeface="Arial"/>
                <a:cs typeface="Arial"/>
              </a:rPr>
              <a:t> o </a:t>
            </a:r>
            <a:r>
              <a:rPr lang="en-US" sz="1600" dirty="0" err="1">
                <a:solidFill>
                  <a:schemeClr val="tx2">
                    <a:lumMod val="50000"/>
                  </a:schemeClr>
                </a:solidFill>
                <a:latin typeface="Arial"/>
                <a:cs typeface="Arial"/>
              </a:rPr>
              <a:t>materia</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orgánica</a:t>
            </a:r>
            <a:r>
              <a:rPr lang="en-US" sz="1600" dirty="0">
                <a:solidFill>
                  <a:schemeClr val="tx2">
                    <a:lumMod val="50000"/>
                  </a:schemeClr>
                </a:solidFill>
                <a:latin typeface="Arial"/>
                <a:cs typeface="Arial"/>
              </a:rPr>
              <a:t> con el fin de </a:t>
            </a:r>
            <a:r>
              <a:rPr lang="en-US" sz="1600" dirty="0" err="1">
                <a:solidFill>
                  <a:schemeClr val="tx2">
                    <a:lumMod val="50000"/>
                  </a:schemeClr>
                </a:solidFill>
                <a:latin typeface="Arial"/>
                <a:cs typeface="Arial"/>
              </a:rPr>
              <a:t>reducir</a:t>
            </a:r>
            <a:r>
              <a:rPr lang="en-US" sz="1600" dirty="0">
                <a:solidFill>
                  <a:schemeClr val="tx2">
                    <a:lumMod val="50000"/>
                  </a:schemeClr>
                </a:solidFill>
                <a:latin typeface="Arial"/>
                <a:cs typeface="Arial"/>
              </a:rPr>
              <a:t> la </a:t>
            </a:r>
            <a:r>
              <a:rPr lang="en-US" sz="1600" dirty="0" err="1">
                <a:solidFill>
                  <a:schemeClr val="tx2">
                    <a:lumMod val="50000"/>
                  </a:schemeClr>
                </a:solidFill>
                <a:latin typeface="Arial"/>
                <a:cs typeface="Arial"/>
              </a:rPr>
              <a:t>escorrentía</a:t>
            </a:r>
            <a:r>
              <a:rPr lang="en-US" sz="1600" dirty="0">
                <a:solidFill>
                  <a:schemeClr val="tx2">
                    <a:lumMod val="50000"/>
                  </a:schemeClr>
                </a:solidFill>
                <a:latin typeface="Arial"/>
                <a:cs typeface="Arial"/>
              </a:rPr>
              <a:t> de </a:t>
            </a:r>
            <a:r>
              <a:rPr lang="en-US" sz="1600" dirty="0" err="1">
                <a:solidFill>
                  <a:schemeClr val="tx2">
                    <a:lumMod val="50000"/>
                  </a:schemeClr>
                </a:solidFill>
                <a:latin typeface="Arial"/>
                <a:cs typeface="Arial"/>
              </a:rPr>
              <a:t>nutrientes</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hacia</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cuerpos</a:t>
            </a:r>
            <a:r>
              <a:rPr lang="en-US" sz="1600" dirty="0">
                <a:solidFill>
                  <a:schemeClr val="tx2">
                    <a:lumMod val="50000"/>
                  </a:schemeClr>
                </a:solidFill>
                <a:latin typeface="Arial"/>
                <a:cs typeface="Arial"/>
              </a:rPr>
              <a:t> de </a:t>
            </a:r>
            <a:r>
              <a:rPr lang="en-US" sz="1600" dirty="0" err="1">
                <a:solidFill>
                  <a:schemeClr val="tx2">
                    <a:lumMod val="50000"/>
                  </a:schemeClr>
                </a:solidFill>
                <a:latin typeface="Arial"/>
                <a:cs typeface="Arial"/>
              </a:rPr>
              <a:t>agua</a:t>
            </a:r>
            <a:r>
              <a:rPr lang="en-GB" sz="1600" dirty="0">
                <a:solidFill>
                  <a:schemeClr val="tx2">
                    <a:lumMod val="50000"/>
                  </a:schemeClr>
                </a:solidFill>
                <a:latin typeface="Arial"/>
                <a:cs typeface="Arial"/>
              </a:rPr>
              <a:t>.</a:t>
            </a:r>
          </a:p>
          <a:p>
            <a:pPr marL="285750" indent="-285750" algn="just">
              <a:buFont typeface="Arial" panose="020B0604020202020204" pitchFamily="34" charset="0"/>
              <a:buChar char="•"/>
            </a:pPr>
            <a:r>
              <a:rPr lang="en-GB" sz="1600" dirty="0">
                <a:solidFill>
                  <a:schemeClr val="tx2">
                    <a:lumMod val="50000"/>
                  </a:schemeClr>
                </a:solidFill>
                <a:latin typeface="Arial"/>
                <a:cs typeface="Arial"/>
              </a:rPr>
              <a:t>El </a:t>
            </a:r>
            <a:r>
              <a:rPr lang="en-GB" sz="1600" dirty="0" err="1">
                <a:solidFill>
                  <a:schemeClr val="tx2">
                    <a:lumMod val="50000"/>
                  </a:schemeClr>
                </a:solidFill>
                <a:latin typeface="Arial"/>
                <a:cs typeface="Arial"/>
              </a:rPr>
              <a:t>estiércol</a:t>
            </a:r>
            <a:r>
              <a:rPr lang="en-GB" sz="1600" dirty="0">
                <a:solidFill>
                  <a:schemeClr val="tx2">
                    <a:lumMod val="50000"/>
                  </a:schemeClr>
                </a:solidFill>
                <a:latin typeface="Arial"/>
                <a:cs typeface="Arial"/>
              </a:rPr>
              <a:t> no debe </a:t>
            </a:r>
            <a:r>
              <a:rPr lang="en-GB" sz="1600" dirty="0" err="1">
                <a:solidFill>
                  <a:schemeClr val="tx2">
                    <a:lumMod val="50000"/>
                  </a:schemeClr>
                </a:solidFill>
                <a:latin typeface="Arial"/>
                <a:cs typeface="Arial"/>
              </a:rPr>
              <a:t>aplicarse</a:t>
            </a:r>
            <a:r>
              <a:rPr lang="en-GB" sz="1600" dirty="0">
                <a:solidFill>
                  <a:schemeClr val="tx2">
                    <a:lumMod val="50000"/>
                  </a:schemeClr>
                </a:solidFill>
                <a:latin typeface="Arial"/>
                <a:cs typeface="Arial"/>
              </a:rPr>
              <a:t> en:</a:t>
            </a:r>
          </a:p>
          <a:p>
            <a:pPr marL="800100" lvl="1" indent="-342900" algn="just">
              <a:buFont typeface="+mj-lt"/>
              <a:buAutoNum type="alphaLcParenR"/>
            </a:pPr>
            <a:r>
              <a:rPr lang="en-GB" sz="1400" dirty="0" err="1">
                <a:solidFill>
                  <a:schemeClr val="accent3">
                    <a:lumMod val="50000"/>
                  </a:schemeClr>
                </a:solidFill>
                <a:latin typeface="Arial"/>
                <a:cs typeface="Arial"/>
              </a:rPr>
              <a:t>Suelos</a:t>
            </a:r>
            <a:r>
              <a:rPr lang="en-GB" sz="1400" dirty="0">
                <a:solidFill>
                  <a:schemeClr val="accent3">
                    <a:lumMod val="50000"/>
                  </a:schemeClr>
                </a:solidFill>
                <a:latin typeface="Arial"/>
                <a:cs typeface="Arial"/>
              </a:rPr>
              <a:t> </a:t>
            </a:r>
            <a:r>
              <a:rPr lang="en-GB" sz="1400" dirty="0" err="1">
                <a:solidFill>
                  <a:schemeClr val="accent3">
                    <a:lumMod val="50000"/>
                  </a:schemeClr>
                </a:solidFill>
                <a:latin typeface="Arial"/>
                <a:cs typeface="Arial"/>
              </a:rPr>
              <a:t>saturados</a:t>
            </a:r>
            <a:r>
              <a:rPr lang="en-GB" sz="1400" dirty="0">
                <a:solidFill>
                  <a:schemeClr val="accent3">
                    <a:lumMod val="50000"/>
                  </a:schemeClr>
                </a:solidFill>
                <a:latin typeface="Arial"/>
                <a:cs typeface="Arial"/>
              </a:rPr>
              <a:t> de </a:t>
            </a:r>
            <a:r>
              <a:rPr lang="en-GB" sz="1400" dirty="0" err="1">
                <a:solidFill>
                  <a:schemeClr val="accent3">
                    <a:lumMod val="50000"/>
                  </a:schemeClr>
                </a:solidFill>
                <a:latin typeface="Arial"/>
                <a:cs typeface="Arial"/>
              </a:rPr>
              <a:t>agua</a:t>
            </a:r>
            <a:r>
              <a:rPr lang="en-GB" sz="1400" dirty="0">
                <a:solidFill>
                  <a:schemeClr val="accent3">
                    <a:lumMod val="50000"/>
                  </a:schemeClr>
                </a:solidFill>
                <a:latin typeface="Arial"/>
                <a:cs typeface="Arial"/>
              </a:rPr>
              <a:t> o </a:t>
            </a:r>
            <a:r>
              <a:rPr lang="en-GB" sz="1400" dirty="0" err="1">
                <a:solidFill>
                  <a:schemeClr val="accent3">
                    <a:lumMod val="50000"/>
                  </a:schemeClr>
                </a:solidFill>
                <a:latin typeface="Arial"/>
                <a:cs typeface="Arial"/>
              </a:rPr>
              <a:t>inundados</a:t>
            </a:r>
            <a:r>
              <a:rPr lang="en-GB" sz="1400" dirty="0">
                <a:solidFill>
                  <a:schemeClr val="accent3">
                    <a:lumMod val="50000"/>
                  </a:schemeClr>
                </a:solidFill>
                <a:latin typeface="Arial"/>
                <a:cs typeface="Arial"/>
              </a:rPr>
              <a:t>; </a:t>
            </a:r>
            <a:endParaRPr lang="en-GB" sz="1400" dirty="0">
              <a:solidFill>
                <a:schemeClr val="accent3">
                  <a:lumMod val="50000"/>
                </a:schemeClr>
              </a:solidFill>
              <a:latin typeface="Arial" panose="020B0604020202020204" pitchFamily="34" charset="0"/>
              <a:cs typeface="Arial" panose="020B0604020202020204" pitchFamily="34" charset="0"/>
            </a:endParaRPr>
          </a:p>
          <a:p>
            <a:pPr marL="800100" lvl="1" indent="-342900" algn="just">
              <a:buFont typeface="+mj-lt"/>
              <a:buAutoNum type="alphaLcParenR"/>
            </a:pPr>
            <a:r>
              <a:rPr lang="en-GB" sz="1400" dirty="0" err="1">
                <a:solidFill>
                  <a:schemeClr val="accent3">
                    <a:lumMod val="50000"/>
                  </a:schemeClr>
                </a:solidFill>
                <a:latin typeface="Arial"/>
                <a:cs typeface="Arial"/>
              </a:rPr>
              <a:t>Suelos</a:t>
            </a:r>
            <a:r>
              <a:rPr lang="en-GB" sz="1400" dirty="0">
                <a:solidFill>
                  <a:schemeClr val="accent3">
                    <a:lumMod val="50000"/>
                  </a:schemeClr>
                </a:solidFill>
                <a:latin typeface="Arial"/>
                <a:cs typeface="Arial"/>
              </a:rPr>
              <a:t> </a:t>
            </a:r>
            <a:r>
              <a:rPr lang="en-GB" sz="1400" dirty="0" err="1">
                <a:solidFill>
                  <a:schemeClr val="accent3">
                    <a:lumMod val="50000"/>
                  </a:schemeClr>
                </a:solidFill>
                <a:latin typeface="Arial"/>
                <a:cs typeface="Arial"/>
              </a:rPr>
              <a:t>profundamente</a:t>
            </a:r>
            <a:r>
              <a:rPr lang="en-GB" sz="1400" dirty="0">
                <a:solidFill>
                  <a:schemeClr val="accent3">
                    <a:lumMod val="50000"/>
                  </a:schemeClr>
                </a:solidFill>
                <a:latin typeface="Arial"/>
                <a:cs typeface="Arial"/>
              </a:rPr>
              <a:t> </a:t>
            </a:r>
            <a:r>
              <a:rPr lang="en-GB" sz="1400" dirty="0" err="1">
                <a:solidFill>
                  <a:schemeClr val="accent3">
                    <a:lumMod val="50000"/>
                  </a:schemeClr>
                </a:solidFill>
                <a:latin typeface="Arial"/>
                <a:cs typeface="Arial"/>
              </a:rPr>
              <a:t>congelados</a:t>
            </a:r>
            <a:r>
              <a:rPr lang="en-GB" sz="1400" dirty="0">
                <a:solidFill>
                  <a:schemeClr val="accent3">
                    <a:lumMod val="50000"/>
                  </a:schemeClr>
                </a:solidFill>
                <a:latin typeface="Arial"/>
                <a:cs typeface="Arial"/>
              </a:rPr>
              <a:t>; </a:t>
            </a:r>
            <a:endParaRPr lang="en-GB" sz="1400" dirty="0">
              <a:solidFill>
                <a:schemeClr val="accent3">
                  <a:lumMod val="50000"/>
                </a:schemeClr>
              </a:solidFill>
              <a:latin typeface="Arial" panose="020B0604020202020204" pitchFamily="34" charset="0"/>
              <a:cs typeface="Arial" panose="020B0604020202020204" pitchFamily="34" charset="0"/>
            </a:endParaRPr>
          </a:p>
          <a:p>
            <a:pPr marL="800100" lvl="1" indent="-342900" algn="just">
              <a:buFont typeface="+mj-lt"/>
              <a:buAutoNum type="alphaLcParenR"/>
            </a:pPr>
            <a:r>
              <a:rPr lang="en-GB" sz="1400" dirty="0" err="1">
                <a:solidFill>
                  <a:schemeClr val="accent3">
                    <a:lumMod val="50000"/>
                  </a:schemeClr>
                </a:solidFill>
                <a:latin typeface="Arial"/>
                <a:cs typeface="Arial"/>
              </a:rPr>
              <a:t>suelos</a:t>
            </a:r>
            <a:r>
              <a:rPr lang="en-GB" sz="1400" dirty="0">
                <a:solidFill>
                  <a:schemeClr val="accent3">
                    <a:lumMod val="50000"/>
                  </a:schemeClr>
                </a:solidFill>
                <a:latin typeface="Arial"/>
                <a:cs typeface="Arial"/>
              </a:rPr>
              <a:t> </a:t>
            </a:r>
            <a:r>
              <a:rPr lang="en-GB" sz="1400" dirty="0" err="1">
                <a:solidFill>
                  <a:schemeClr val="accent3">
                    <a:lumMod val="50000"/>
                  </a:schemeClr>
                </a:solidFill>
                <a:latin typeface="Arial"/>
                <a:cs typeface="Arial"/>
              </a:rPr>
              <a:t>cubiertos</a:t>
            </a:r>
            <a:r>
              <a:rPr lang="en-GB" sz="1400" dirty="0">
                <a:solidFill>
                  <a:schemeClr val="accent3">
                    <a:lumMod val="50000"/>
                  </a:schemeClr>
                </a:solidFill>
                <a:latin typeface="Arial"/>
                <a:cs typeface="Arial"/>
              </a:rPr>
              <a:t> de </a:t>
            </a:r>
            <a:r>
              <a:rPr lang="en-GB" sz="1400" dirty="0" err="1">
                <a:solidFill>
                  <a:schemeClr val="accent3">
                    <a:lumMod val="50000"/>
                  </a:schemeClr>
                </a:solidFill>
                <a:latin typeface="Arial"/>
                <a:cs typeface="Arial"/>
              </a:rPr>
              <a:t>nieve</a:t>
            </a:r>
            <a:r>
              <a:rPr lang="en-GB" sz="1400" dirty="0">
                <a:solidFill>
                  <a:schemeClr val="accent3">
                    <a:lumMod val="50000"/>
                  </a:schemeClr>
                </a:solidFill>
                <a:latin typeface="Arial"/>
                <a:cs typeface="Arial"/>
              </a:rPr>
              <a:t>.</a:t>
            </a:r>
            <a:endParaRPr lang="pt-PT" sz="1400" dirty="0">
              <a:solidFill>
                <a:schemeClr val="accent3">
                  <a:lumMod val="50000"/>
                </a:schemeClr>
              </a:solidFill>
              <a:latin typeface="Arial"/>
              <a:cs typeface="Arial"/>
            </a:endParaRPr>
          </a:p>
        </p:txBody>
      </p:sp>
      <p:grpSp>
        <p:nvGrpSpPr>
          <p:cNvPr id="8" name="Grupo 7"/>
          <p:cNvGrpSpPr/>
          <p:nvPr/>
        </p:nvGrpSpPr>
        <p:grpSpPr>
          <a:xfrm>
            <a:off x="6228184" y="6381328"/>
            <a:ext cx="1628348" cy="432048"/>
            <a:chOff x="6345007" y="6525344"/>
            <a:chExt cx="1368152" cy="288032"/>
          </a:xfrm>
        </p:grpSpPr>
        <p:sp>
          <p:nvSpPr>
            <p:cNvPr id="11" name="Rectángulo 10"/>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2" name="Imagen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315237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7056784" cy="724942"/>
          </a:xfrm>
        </p:spPr>
        <p:txBody>
          <a:bodyPr>
            <a:normAutofit/>
          </a:bodyPr>
          <a:lstStyle/>
          <a:p>
            <a:r>
              <a:rPr lang="en-GB" sz="2000" dirty="0">
                <a:latin typeface="Arial"/>
                <a:cs typeface="Arial"/>
              </a:rPr>
              <a:t>5. </a:t>
            </a:r>
            <a:r>
              <a:rPr lang="en-US" sz="2000" dirty="0" err="1">
                <a:latin typeface="Arial"/>
                <a:cs typeface="Arial"/>
              </a:rPr>
              <a:t>Mejores</a:t>
            </a:r>
            <a:r>
              <a:rPr lang="en-US" sz="2000" dirty="0">
                <a:latin typeface="Arial"/>
                <a:cs typeface="Arial"/>
              </a:rPr>
              <a:t> </a:t>
            </a:r>
            <a:r>
              <a:rPr lang="en-US" sz="2000" dirty="0" err="1">
                <a:latin typeface="Arial"/>
                <a:cs typeface="Arial"/>
              </a:rPr>
              <a:t>prácticas</a:t>
            </a:r>
            <a:r>
              <a:rPr lang="en-US" sz="2000" dirty="0">
                <a:latin typeface="Arial"/>
                <a:cs typeface="Arial"/>
              </a:rPr>
              <a:t> </a:t>
            </a:r>
            <a:r>
              <a:rPr lang="en-US" sz="2000" dirty="0" err="1">
                <a:latin typeface="Arial"/>
                <a:cs typeface="Arial"/>
              </a:rPr>
              <a:t>agrarias</a:t>
            </a:r>
            <a:r>
              <a:rPr lang="en-US" sz="2000" dirty="0">
                <a:latin typeface="Arial"/>
                <a:cs typeface="Arial"/>
              </a:rPr>
              <a:t> (MPA) </a:t>
            </a:r>
            <a:br>
              <a:rPr lang="en-US" sz="2000" dirty="0">
                <a:latin typeface="Arial"/>
                <a:cs typeface="Arial"/>
              </a:rPr>
            </a:br>
            <a:r>
              <a:rPr lang="en-US" sz="2000" dirty="0">
                <a:latin typeface="Arial"/>
                <a:cs typeface="Arial"/>
              </a:rPr>
              <a:t>para mayor </a:t>
            </a:r>
            <a:r>
              <a:rPr lang="en-US" sz="2000" dirty="0" err="1">
                <a:latin typeface="Arial"/>
                <a:cs typeface="Arial"/>
              </a:rPr>
              <a:t>biodiversidad</a:t>
            </a:r>
            <a:r>
              <a:rPr lang="en-US" sz="2000" dirty="0">
                <a:latin typeface="Arial"/>
                <a:cs typeface="Arial"/>
              </a:rPr>
              <a:t>: </a:t>
            </a:r>
            <a:r>
              <a:rPr lang="en-US" sz="2000" dirty="0" err="1">
                <a:latin typeface="Arial"/>
                <a:cs typeface="Arial"/>
              </a:rPr>
              <a:t>ejemplos</a:t>
            </a:r>
            <a:r>
              <a:rPr lang="en-US" sz="2000" dirty="0">
                <a:latin typeface="Arial"/>
                <a:cs typeface="Arial"/>
              </a:rPr>
              <a:t> </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17</a:t>
            </a:fld>
            <a:endParaRPr lang="de-DE" dirty="0"/>
          </a:p>
        </p:txBody>
      </p:sp>
      <p:sp>
        <p:nvSpPr>
          <p:cNvPr id="11" name="Rectangle 10"/>
          <p:cNvSpPr/>
          <p:nvPr/>
        </p:nvSpPr>
        <p:spPr>
          <a:xfrm>
            <a:off x="581665" y="1349111"/>
            <a:ext cx="7992888" cy="5016758"/>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nchor="t">
            <a:spAutoFit/>
          </a:bodyPr>
          <a:lstStyle/>
          <a:p>
            <a:pPr marL="0" lvl="1" algn="just">
              <a:spcAft>
                <a:spcPts val="800"/>
              </a:spcAft>
            </a:pPr>
            <a:r>
              <a:rPr lang="en-GB" b="1" dirty="0">
                <a:solidFill>
                  <a:schemeClr val="accent4">
                    <a:lumMod val="50000"/>
                  </a:schemeClr>
                </a:solidFill>
                <a:latin typeface="Arial"/>
                <a:cs typeface="Arial"/>
              </a:rPr>
              <a:t>MPA para el control de </a:t>
            </a:r>
            <a:r>
              <a:rPr lang="en-GB" b="1" dirty="0" err="1">
                <a:solidFill>
                  <a:schemeClr val="accent4">
                    <a:lumMod val="50000"/>
                  </a:schemeClr>
                </a:solidFill>
                <a:latin typeface="Arial"/>
                <a:cs typeface="Arial"/>
              </a:rPr>
              <a:t>plagas</a:t>
            </a:r>
            <a:r>
              <a:rPr lang="en-GB" b="1" dirty="0">
                <a:solidFill>
                  <a:schemeClr val="accent4">
                    <a:lumMod val="50000"/>
                  </a:schemeClr>
                </a:solidFill>
                <a:latin typeface="Arial"/>
                <a:cs typeface="Arial"/>
              </a:rPr>
              <a:t> y la </a:t>
            </a:r>
            <a:r>
              <a:rPr lang="en-GB" b="1" dirty="0" err="1">
                <a:solidFill>
                  <a:schemeClr val="accent4">
                    <a:lumMod val="50000"/>
                  </a:schemeClr>
                </a:solidFill>
                <a:latin typeface="Arial"/>
                <a:cs typeface="Arial"/>
              </a:rPr>
              <a:t>protección</a:t>
            </a:r>
            <a:r>
              <a:rPr lang="en-GB" b="1" dirty="0">
                <a:solidFill>
                  <a:schemeClr val="accent4">
                    <a:lumMod val="50000"/>
                  </a:schemeClr>
                </a:solidFill>
                <a:latin typeface="Arial"/>
                <a:cs typeface="Arial"/>
              </a:rPr>
              <a:t> vegetal</a:t>
            </a:r>
          </a:p>
          <a:p>
            <a:pPr algn="just">
              <a:spcAft>
                <a:spcPts val="400"/>
              </a:spcAft>
            </a:pPr>
            <a:r>
              <a:rPr lang="en-GB" dirty="0">
                <a:solidFill>
                  <a:schemeClr val="tx2">
                    <a:lumMod val="50000"/>
                  </a:schemeClr>
                </a:solidFill>
                <a:latin typeface="Arial"/>
                <a:cs typeface="Arial"/>
              </a:rPr>
              <a:t>El </a:t>
            </a:r>
            <a:r>
              <a:rPr lang="en-GB" dirty="0" err="1">
                <a:solidFill>
                  <a:schemeClr val="tx2">
                    <a:lumMod val="50000"/>
                  </a:schemeClr>
                </a:solidFill>
                <a:latin typeface="Arial"/>
                <a:cs typeface="Arial"/>
              </a:rPr>
              <a:t>Manejo</a:t>
            </a:r>
            <a:r>
              <a:rPr lang="en-GB" dirty="0">
                <a:solidFill>
                  <a:schemeClr val="tx2">
                    <a:lumMod val="50000"/>
                  </a:schemeClr>
                </a:solidFill>
                <a:latin typeface="Arial"/>
                <a:cs typeface="Arial"/>
              </a:rPr>
              <a:t> Integrado de </a:t>
            </a:r>
            <a:r>
              <a:rPr lang="en-GB" dirty="0" err="1">
                <a:solidFill>
                  <a:schemeClr val="tx2">
                    <a:lumMod val="50000"/>
                  </a:schemeClr>
                </a:solidFill>
                <a:latin typeface="Arial"/>
                <a:cs typeface="Arial"/>
              </a:rPr>
              <a:t>Plagas</a:t>
            </a:r>
            <a:r>
              <a:rPr lang="en-GB" dirty="0">
                <a:solidFill>
                  <a:schemeClr val="tx2">
                    <a:lumMod val="50000"/>
                  </a:schemeClr>
                </a:solidFill>
                <a:latin typeface="Arial"/>
                <a:cs typeface="Arial"/>
              </a:rPr>
              <a:t> </a:t>
            </a:r>
            <a:r>
              <a:rPr lang="en-GB" dirty="0" err="1">
                <a:solidFill>
                  <a:schemeClr val="tx2">
                    <a:lumMod val="50000"/>
                  </a:schemeClr>
                </a:solidFill>
                <a:latin typeface="Arial"/>
                <a:cs typeface="Arial"/>
              </a:rPr>
              <a:t>pretende</a:t>
            </a:r>
            <a:r>
              <a:rPr lang="en-GB" dirty="0">
                <a:solidFill>
                  <a:schemeClr val="tx2">
                    <a:lumMod val="50000"/>
                  </a:schemeClr>
                </a:solidFill>
                <a:latin typeface="Arial"/>
                <a:cs typeface="Arial"/>
              </a:rPr>
              <a:t> </a:t>
            </a:r>
            <a:r>
              <a:rPr lang="en-GB" dirty="0" err="1">
                <a:solidFill>
                  <a:schemeClr val="tx2">
                    <a:lumMod val="50000"/>
                  </a:schemeClr>
                </a:solidFill>
                <a:latin typeface="Arial"/>
                <a:cs typeface="Arial"/>
              </a:rPr>
              <a:t>prevenir</a:t>
            </a:r>
            <a:r>
              <a:rPr lang="en-GB" dirty="0">
                <a:solidFill>
                  <a:schemeClr val="tx2">
                    <a:lumMod val="50000"/>
                  </a:schemeClr>
                </a:solidFill>
                <a:latin typeface="Arial"/>
                <a:cs typeface="Arial"/>
              </a:rPr>
              <a:t> el </a:t>
            </a:r>
            <a:r>
              <a:rPr lang="en-GB" dirty="0" err="1">
                <a:solidFill>
                  <a:schemeClr val="tx2">
                    <a:lumMod val="50000"/>
                  </a:schemeClr>
                </a:solidFill>
                <a:latin typeface="Arial"/>
                <a:cs typeface="Arial"/>
              </a:rPr>
              <a:t>uso</a:t>
            </a:r>
            <a:r>
              <a:rPr lang="en-GB" dirty="0">
                <a:solidFill>
                  <a:schemeClr val="tx2">
                    <a:lumMod val="50000"/>
                  </a:schemeClr>
                </a:solidFill>
                <a:latin typeface="Arial"/>
                <a:cs typeface="Arial"/>
              </a:rPr>
              <a:t> de </a:t>
            </a:r>
            <a:r>
              <a:rPr lang="en-GB" dirty="0" err="1">
                <a:solidFill>
                  <a:schemeClr val="tx2">
                    <a:lumMod val="50000"/>
                  </a:schemeClr>
                </a:solidFill>
                <a:latin typeface="Arial"/>
                <a:cs typeface="Arial"/>
              </a:rPr>
              <a:t>pesticidas</a:t>
            </a:r>
            <a:r>
              <a:rPr lang="en-GB" dirty="0">
                <a:solidFill>
                  <a:schemeClr val="tx2">
                    <a:lumMod val="50000"/>
                  </a:schemeClr>
                </a:solidFill>
                <a:latin typeface="Arial"/>
                <a:cs typeface="Arial"/>
              </a:rPr>
              <a:t> </a:t>
            </a:r>
            <a:r>
              <a:rPr lang="en-GB" dirty="0" err="1">
                <a:solidFill>
                  <a:schemeClr val="tx2">
                    <a:lumMod val="50000"/>
                  </a:schemeClr>
                </a:solidFill>
                <a:latin typeface="Arial"/>
                <a:cs typeface="Arial"/>
              </a:rPr>
              <a:t>implementando</a:t>
            </a:r>
            <a:r>
              <a:rPr lang="en-GB" dirty="0">
                <a:solidFill>
                  <a:schemeClr val="tx2">
                    <a:lumMod val="50000"/>
                  </a:schemeClr>
                </a:solidFill>
                <a:latin typeface="Arial"/>
                <a:cs typeface="Arial"/>
              </a:rPr>
              <a:t> </a:t>
            </a:r>
            <a:r>
              <a:rPr lang="en-GB" dirty="0" err="1">
                <a:solidFill>
                  <a:schemeClr val="tx2">
                    <a:lumMod val="50000"/>
                  </a:schemeClr>
                </a:solidFill>
                <a:latin typeface="Arial"/>
                <a:cs typeface="Arial"/>
              </a:rPr>
              <a:t>medidas</a:t>
            </a:r>
            <a:r>
              <a:rPr lang="en-GB" dirty="0">
                <a:solidFill>
                  <a:schemeClr val="tx2">
                    <a:lumMod val="50000"/>
                  </a:schemeClr>
                </a:solidFill>
                <a:latin typeface="Arial"/>
                <a:cs typeface="Arial"/>
              </a:rPr>
              <a:t> que </a:t>
            </a:r>
            <a:r>
              <a:rPr lang="en-GB" dirty="0" err="1">
                <a:solidFill>
                  <a:schemeClr val="tx2">
                    <a:lumMod val="50000"/>
                  </a:schemeClr>
                </a:solidFill>
                <a:latin typeface="Arial"/>
                <a:cs typeface="Arial"/>
              </a:rPr>
              <a:t>reducen</a:t>
            </a:r>
            <a:r>
              <a:rPr lang="en-GB" dirty="0">
                <a:solidFill>
                  <a:schemeClr val="tx2">
                    <a:lumMod val="50000"/>
                  </a:schemeClr>
                </a:solidFill>
                <a:latin typeface="Arial"/>
                <a:cs typeface="Arial"/>
              </a:rPr>
              <a:t> la </a:t>
            </a:r>
            <a:r>
              <a:rPr lang="en-GB" dirty="0" err="1">
                <a:solidFill>
                  <a:schemeClr val="tx2">
                    <a:lumMod val="50000"/>
                  </a:schemeClr>
                </a:solidFill>
                <a:latin typeface="Arial"/>
                <a:cs typeface="Arial"/>
              </a:rPr>
              <a:t>presencia</a:t>
            </a:r>
            <a:r>
              <a:rPr lang="en-GB" dirty="0">
                <a:solidFill>
                  <a:schemeClr val="tx2">
                    <a:lumMod val="50000"/>
                  </a:schemeClr>
                </a:solidFill>
                <a:latin typeface="Arial"/>
                <a:cs typeface="Arial"/>
              </a:rPr>
              <a:t> de </a:t>
            </a:r>
            <a:r>
              <a:rPr lang="en-GB" dirty="0" err="1">
                <a:solidFill>
                  <a:schemeClr val="tx2">
                    <a:lumMod val="50000"/>
                  </a:schemeClr>
                </a:solidFill>
                <a:latin typeface="Arial"/>
                <a:cs typeface="Arial"/>
              </a:rPr>
              <a:t>plagas</a:t>
            </a:r>
            <a:r>
              <a:rPr lang="en-GB" dirty="0">
                <a:solidFill>
                  <a:schemeClr val="tx2">
                    <a:lumMod val="50000"/>
                  </a:schemeClr>
                </a:solidFill>
                <a:latin typeface="Arial"/>
                <a:cs typeface="Arial"/>
              </a:rPr>
              <a:t> y </a:t>
            </a:r>
            <a:r>
              <a:rPr lang="en-GB" dirty="0" err="1">
                <a:solidFill>
                  <a:schemeClr val="tx2">
                    <a:lumMod val="50000"/>
                  </a:schemeClr>
                </a:solidFill>
                <a:latin typeface="Arial"/>
                <a:cs typeface="Arial"/>
              </a:rPr>
              <a:t>enfermedades</a:t>
            </a:r>
            <a:r>
              <a:rPr lang="en-GB" dirty="0">
                <a:solidFill>
                  <a:schemeClr val="tx2">
                    <a:lumMod val="50000"/>
                  </a:schemeClr>
                </a:solidFill>
                <a:latin typeface="Arial"/>
                <a:cs typeface="Arial"/>
              </a:rPr>
              <a:t> en los </a:t>
            </a:r>
            <a:r>
              <a:rPr lang="en-GB" dirty="0" err="1">
                <a:solidFill>
                  <a:schemeClr val="tx2">
                    <a:lumMod val="50000"/>
                  </a:schemeClr>
                </a:solidFill>
                <a:latin typeface="Arial"/>
                <a:cs typeface="Arial"/>
              </a:rPr>
              <a:t>cultivos</a:t>
            </a:r>
            <a:r>
              <a:rPr lang="en-GB" dirty="0">
                <a:solidFill>
                  <a:schemeClr val="tx2">
                    <a:lumMod val="50000"/>
                  </a:schemeClr>
                </a:solidFill>
                <a:latin typeface="Arial"/>
                <a:cs typeface="Arial"/>
              </a:rPr>
              <a:t> </a:t>
            </a:r>
            <a:r>
              <a:rPr lang="en-GB" dirty="0" err="1">
                <a:solidFill>
                  <a:schemeClr val="tx2">
                    <a:lumMod val="50000"/>
                  </a:schemeClr>
                </a:solidFill>
                <a:latin typeface="Arial"/>
                <a:cs typeface="Arial"/>
              </a:rPr>
              <a:t>mediante</a:t>
            </a:r>
            <a:r>
              <a:rPr lang="en-GB" dirty="0">
                <a:solidFill>
                  <a:schemeClr val="tx2">
                    <a:lumMod val="50000"/>
                  </a:schemeClr>
                </a:solidFill>
                <a:latin typeface="Arial"/>
                <a:cs typeface="Arial"/>
              </a:rPr>
              <a:t>... </a:t>
            </a:r>
            <a:endParaRPr lang="en-GB" dirty="0">
              <a:solidFill>
                <a:schemeClr val="tx2">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GB" dirty="0">
                <a:solidFill>
                  <a:schemeClr val="tx2">
                    <a:lumMod val="50000"/>
                  </a:schemeClr>
                </a:solidFill>
                <a:latin typeface="Arial"/>
                <a:cs typeface="Arial"/>
              </a:rPr>
              <a:t>La </a:t>
            </a:r>
            <a:r>
              <a:rPr lang="en-GB" dirty="0" err="1">
                <a:solidFill>
                  <a:schemeClr val="tx2">
                    <a:lumMod val="50000"/>
                  </a:schemeClr>
                </a:solidFill>
                <a:latin typeface="Arial"/>
                <a:cs typeface="Arial"/>
              </a:rPr>
              <a:t>eliminación</a:t>
            </a:r>
            <a:r>
              <a:rPr lang="en-GB" dirty="0">
                <a:solidFill>
                  <a:schemeClr val="tx2">
                    <a:lumMod val="50000"/>
                  </a:schemeClr>
                </a:solidFill>
                <a:latin typeface="Arial"/>
                <a:cs typeface="Arial"/>
              </a:rPr>
              <a:t> de </a:t>
            </a:r>
            <a:r>
              <a:rPr lang="en-GB" dirty="0" err="1">
                <a:solidFill>
                  <a:schemeClr val="tx2">
                    <a:lumMod val="50000"/>
                  </a:schemeClr>
                </a:solidFill>
                <a:latin typeface="Arial"/>
                <a:cs typeface="Arial"/>
              </a:rPr>
              <a:t>hierbas</a:t>
            </a:r>
            <a:r>
              <a:rPr lang="en-GB" dirty="0">
                <a:solidFill>
                  <a:schemeClr val="tx2">
                    <a:lumMod val="50000"/>
                  </a:schemeClr>
                </a:solidFill>
                <a:latin typeface="Arial"/>
                <a:cs typeface="Arial"/>
              </a:rPr>
              <a:t> </a:t>
            </a:r>
            <a:r>
              <a:rPr lang="en-GB" dirty="0" err="1">
                <a:solidFill>
                  <a:schemeClr val="tx2">
                    <a:lumMod val="50000"/>
                  </a:schemeClr>
                </a:solidFill>
                <a:latin typeface="Arial"/>
                <a:cs typeface="Arial"/>
              </a:rPr>
              <a:t>adventicias</a:t>
            </a:r>
            <a:r>
              <a:rPr lang="en-GB" dirty="0">
                <a:solidFill>
                  <a:schemeClr val="tx2">
                    <a:lumMod val="50000"/>
                  </a:schemeClr>
                </a:solidFill>
                <a:latin typeface="Arial"/>
                <a:cs typeface="Arial"/>
              </a:rPr>
              <a:t> </a:t>
            </a:r>
            <a:r>
              <a:rPr lang="en-GB" dirty="0" err="1">
                <a:solidFill>
                  <a:schemeClr val="tx2">
                    <a:lumMod val="50000"/>
                  </a:schemeClr>
                </a:solidFill>
                <a:latin typeface="Arial"/>
                <a:cs typeface="Arial"/>
              </a:rPr>
              <a:t>empleando</a:t>
            </a:r>
            <a:r>
              <a:rPr lang="en-GB" dirty="0">
                <a:solidFill>
                  <a:schemeClr val="tx2">
                    <a:lumMod val="50000"/>
                  </a:schemeClr>
                </a:solidFill>
                <a:latin typeface="Arial"/>
                <a:cs typeface="Arial"/>
              </a:rPr>
              <a:t> </a:t>
            </a:r>
            <a:r>
              <a:rPr lang="en-GB" dirty="0" err="1">
                <a:solidFill>
                  <a:schemeClr val="tx2">
                    <a:lumMod val="50000"/>
                  </a:schemeClr>
                </a:solidFill>
                <a:latin typeface="Arial"/>
                <a:cs typeface="Arial"/>
              </a:rPr>
              <a:t>métodos</a:t>
            </a:r>
            <a:r>
              <a:rPr lang="en-GB" dirty="0">
                <a:solidFill>
                  <a:schemeClr val="tx2">
                    <a:lumMod val="50000"/>
                  </a:schemeClr>
                </a:solidFill>
                <a:latin typeface="Arial"/>
                <a:cs typeface="Arial"/>
              </a:rPr>
              <a:t> </a:t>
            </a:r>
            <a:r>
              <a:rPr lang="en-GB" dirty="0" err="1">
                <a:solidFill>
                  <a:schemeClr val="tx2">
                    <a:lumMod val="50000"/>
                  </a:schemeClr>
                </a:solidFill>
                <a:latin typeface="Arial"/>
                <a:cs typeface="Arial"/>
              </a:rPr>
              <a:t>mecánicos</a:t>
            </a:r>
            <a:r>
              <a:rPr lang="en-GB" dirty="0">
                <a:solidFill>
                  <a:schemeClr val="tx2">
                    <a:lumMod val="50000"/>
                  </a:schemeClr>
                </a:solidFill>
                <a:latin typeface="Arial"/>
                <a:cs typeface="Arial"/>
              </a:rPr>
              <a:t>;</a:t>
            </a:r>
          </a:p>
          <a:p>
            <a:pPr marL="285750" indent="-285750" algn="just">
              <a:buFont typeface="Arial" panose="020B0604020202020204" pitchFamily="34" charset="0"/>
              <a:buChar char="•"/>
            </a:pPr>
            <a:r>
              <a:rPr lang="en-GB" dirty="0">
                <a:solidFill>
                  <a:schemeClr val="tx2">
                    <a:lumMod val="50000"/>
                  </a:schemeClr>
                </a:solidFill>
                <a:latin typeface="Arial"/>
                <a:cs typeface="Arial"/>
              </a:rPr>
              <a:t>La </a:t>
            </a:r>
            <a:r>
              <a:rPr lang="en-GB" err="1">
                <a:solidFill>
                  <a:schemeClr val="tx2">
                    <a:lumMod val="50000"/>
                  </a:schemeClr>
                </a:solidFill>
                <a:latin typeface="Arial"/>
                <a:cs typeface="Arial"/>
              </a:rPr>
              <a:t>limitación</a:t>
            </a:r>
            <a:r>
              <a:rPr lang="en-GB" dirty="0">
                <a:solidFill>
                  <a:schemeClr val="tx2">
                    <a:lumMod val="50000"/>
                  </a:schemeClr>
                </a:solidFill>
                <a:latin typeface="Arial"/>
                <a:cs typeface="Arial"/>
              </a:rPr>
              <a:t> del </a:t>
            </a:r>
            <a:r>
              <a:rPr lang="en-GB" err="1">
                <a:solidFill>
                  <a:schemeClr val="tx2">
                    <a:lumMod val="50000"/>
                  </a:schemeClr>
                </a:solidFill>
                <a:latin typeface="Arial"/>
                <a:cs typeface="Arial"/>
              </a:rPr>
              <a:t>laboreo</a:t>
            </a:r>
            <a:r>
              <a:rPr lang="en-GB" dirty="0">
                <a:solidFill>
                  <a:schemeClr val="tx2">
                    <a:lumMod val="50000"/>
                  </a:schemeClr>
                </a:solidFill>
                <a:latin typeface="Arial"/>
                <a:cs typeface="Arial"/>
              </a:rPr>
              <a:t> y la </a:t>
            </a:r>
            <a:r>
              <a:rPr lang="en-GB" err="1">
                <a:solidFill>
                  <a:schemeClr val="tx2">
                    <a:lumMod val="50000"/>
                  </a:schemeClr>
                </a:solidFill>
                <a:latin typeface="Arial"/>
                <a:cs typeface="Arial"/>
              </a:rPr>
              <a:t>preservación</a:t>
            </a:r>
            <a:r>
              <a:rPr lang="en-GB" dirty="0">
                <a:solidFill>
                  <a:schemeClr val="tx2">
                    <a:lumMod val="50000"/>
                  </a:schemeClr>
                </a:solidFill>
                <a:latin typeface="Arial"/>
                <a:cs typeface="Arial"/>
              </a:rPr>
              <a:t> de la </a:t>
            </a:r>
            <a:r>
              <a:rPr lang="en-GB" err="1">
                <a:solidFill>
                  <a:schemeClr val="tx2">
                    <a:lumMod val="50000"/>
                  </a:schemeClr>
                </a:solidFill>
                <a:latin typeface="Arial"/>
                <a:cs typeface="Arial"/>
              </a:rPr>
              <a:t>materia</a:t>
            </a:r>
            <a:r>
              <a:rPr lang="en-GB" dirty="0">
                <a:solidFill>
                  <a:schemeClr val="tx2">
                    <a:lumMod val="50000"/>
                  </a:schemeClr>
                </a:solidFill>
                <a:latin typeface="Arial"/>
                <a:cs typeface="Arial"/>
              </a:rPr>
              <a:t> </a:t>
            </a:r>
            <a:r>
              <a:rPr lang="en-GB" err="1">
                <a:solidFill>
                  <a:schemeClr val="tx2">
                    <a:lumMod val="50000"/>
                  </a:schemeClr>
                </a:solidFill>
                <a:latin typeface="Arial"/>
                <a:cs typeface="Arial"/>
              </a:rPr>
              <a:t>orgánica</a:t>
            </a:r>
            <a:r>
              <a:rPr lang="en-GB" dirty="0">
                <a:solidFill>
                  <a:schemeClr val="tx2">
                    <a:lumMod val="50000"/>
                  </a:schemeClr>
                </a:solidFill>
                <a:latin typeface="Arial"/>
                <a:cs typeface="Arial"/>
              </a:rPr>
              <a:t> del </a:t>
            </a:r>
            <a:r>
              <a:rPr lang="en-GB" err="1">
                <a:solidFill>
                  <a:schemeClr val="tx2">
                    <a:lumMod val="50000"/>
                  </a:schemeClr>
                </a:solidFill>
                <a:latin typeface="Arial"/>
                <a:cs typeface="Arial"/>
              </a:rPr>
              <a:t>suelo</a:t>
            </a:r>
            <a:r>
              <a:rPr lang="en-GB" dirty="0">
                <a:solidFill>
                  <a:schemeClr val="tx2">
                    <a:lumMod val="50000"/>
                  </a:schemeClr>
                </a:solidFill>
                <a:latin typeface="Arial"/>
                <a:cs typeface="Arial"/>
              </a:rPr>
              <a:t>;</a:t>
            </a:r>
          </a:p>
          <a:p>
            <a:pPr marL="285750" indent="-285750" algn="just">
              <a:buFont typeface="Arial" panose="020B0604020202020204" pitchFamily="34" charset="0"/>
              <a:buChar char="•"/>
            </a:pPr>
            <a:r>
              <a:rPr lang="en-US" dirty="0">
                <a:solidFill>
                  <a:schemeClr val="tx2">
                    <a:lumMod val="50000"/>
                  </a:schemeClr>
                </a:solidFill>
                <a:latin typeface="Arial"/>
                <a:cs typeface="Arial"/>
              </a:rPr>
              <a:t>el </a:t>
            </a:r>
            <a:r>
              <a:rPr lang="en-US" dirty="0" err="1">
                <a:solidFill>
                  <a:schemeClr val="tx2">
                    <a:lumMod val="50000"/>
                  </a:schemeClr>
                </a:solidFill>
                <a:latin typeface="Arial"/>
                <a:cs typeface="Arial"/>
              </a:rPr>
              <a:t>fomento</a:t>
            </a:r>
            <a:r>
              <a:rPr lang="en-US" dirty="0">
                <a:solidFill>
                  <a:schemeClr val="tx2">
                    <a:lumMod val="50000"/>
                  </a:schemeClr>
                </a:solidFill>
                <a:latin typeface="Arial"/>
                <a:cs typeface="Arial"/>
              </a:rPr>
              <a:t> de la </a:t>
            </a:r>
            <a:r>
              <a:rPr lang="en-US" dirty="0" err="1">
                <a:solidFill>
                  <a:schemeClr val="tx2">
                    <a:lumMod val="50000"/>
                  </a:schemeClr>
                </a:solidFill>
                <a:latin typeface="Arial"/>
                <a:cs typeface="Arial"/>
              </a:rPr>
              <a:t>presencia</a:t>
            </a:r>
            <a:r>
              <a:rPr lang="en-US" dirty="0">
                <a:solidFill>
                  <a:schemeClr val="tx2">
                    <a:lumMod val="50000"/>
                  </a:schemeClr>
                </a:solidFill>
                <a:latin typeface="Arial"/>
                <a:cs typeface="Arial"/>
              </a:rPr>
              <a:t> de </a:t>
            </a:r>
            <a:r>
              <a:rPr lang="en-US" dirty="0" err="1">
                <a:solidFill>
                  <a:schemeClr val="tx2">
                    <a:lumMod val="50000"/>
                  </a:schemeClr>
                </a:solidFill>
                <a:latin typeface="Arial"/>
                <a:cs typeface="Arial"/>
              </a:rPr>
              <a:t>organismos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beneficiosos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importante</a:t>
            </a:r>
            <a:r>
              <a:rPr lang="en-US" dirty="0">
                <a:solidFill>
                  <a:schemeClr val="tx2">
                    <a:lumMod val="50000"/>
                  </a:schemeClr>
                </a:solidFill>
                <a:latin typeface="Arial"/>
                <a:cs typeface="Arial"/>
              </a:rPr>
              <a:t> para los </a:t>
            </a:r>
            <a:r>
              <a:rPr lang="en-US" dirty="0" err="1">
                <a:solidFill>
                  <a:schemeClr val="tx2">
                    <a:lumMod val="50000"/>
                  </a:schemeClr>
                </a:solidFill>
                <a:latin typeface="Arial"/>
                <a:cs typeface="Arial"/>
              </a:rPr>
              <a:t>pastos</a:t>
            </a:r>
            <a:r>
              <a:rPr lang="en-US" dirty="0">
                <a:solidFill>
                  <a:schemeClr val="tx2">
                    <a:lumMod val="50000"/>
                  </a:schemeClr>
                </a:solidFill>
                <a:latin typeface="Arial"/>
                <a:cs typeface="Arial"/>
              </a:rPr>
              <a:t>);</a:t>
            </a:r>
          </a:p>
          <a:p>
            <a:pPr marL="285750" indent="-285750" algn="just">
              <a:buFont typeface="Arial" panose="020B0604020202020204" pitchFamily="34" charset="0"/>
              <a:buChar char="•"/>
            </a:pPr>
            <a:r>
              <a:rPr lang="en-US" dirty="0">
                <a:solidFill>
                  <a:schemeClr val="tx2">
                    <a:lumMod val="50000"/>
                  </a:schemeClr>
                </a:solidFill>
                <a:latin typeface="Arial"/>
                <a:cs typeface="Arial"/>
              </a:rPr>
              <a:t>La </a:t>
            </a:r>
            <a:r>
              <a:rPr lang="en-US" dirty="0" err="1">
                <a:solidFill>
                  <a:schemeClr val="tx2">
                    <a:lumMod val="50000"/>
                  </a:schemeClr>
                </a:solidFill>
                <a:latin typeface="Arial"/>
                <a:cs typeface="Arial"/>
              </a:rPr>
              <a:t>prevención</a:t>
            </a:r>
            <a:r>
              <a:rPr lang="en-US" dirty="0">
                <a:solidFill>
                  <a:schemeClr val="tx2">
                    <a:lumMod val="50000"/>
                  </a:schemeClr>
                </a:solidFill>
                <a:latin typeface="Arial"/>
                <a:cs typeface="Arial"/>
              </a:rPr>
              <a:t> de la dispersion de </a:t>
            </a:r>
            <a:r>
              <a:rPr lang="en-US" dirty="0" err="1">
                <a:solidFill>
                  <a:schemeClr val="tx2">
                    <a:lumMod val="50000"/>
                  </a:schemeClr>
                </a:solidFill>
                <a:latin typeface="Arial"/>
                <a:cs typeface="Arial"/>
              </a:rPr>
              <a:t>organismos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dañinos</a:t>
            </a:r>
            <a:r>
              <a:rPr lang="en-US" dirty="0">
                <a:solidFill>
                  <a:schemeClr val="tx2">
                    <a:lumMod val="50000"/>
                  </a:schemeClr>
                </a:solidFill>
                <a:latin typeface="Arial"/>
                <a:cs typeface="Arial"/>
              </a:rPr>
              <a:t>:</a:t>
            </a:r>
          </a:p>
          <a:p>
            <a:pPr marL="800100" lvl="1" indent="-342900" algn="just">
              <a:buAutoNum type="alphaLcParenR"/>
            </a:pPr>
            <a:r>
              <a:rPr lang="en-US" sz="1400" dirty="0" err="1">
                <a:solidFill>
                  <a:schemeClr val="accent3">
                    <a:lumMod val="50000"/>
                  </a:schemeClr>
                </a:solidFill>
                <a:latin typeface="Arial"/>
                <a:cs typeface="Arial"/>
              </a:rPr>
              <a:t>Eliminando</a:t>
            </a:r>
            <a:r>
              <a:rPr lang="en-US" sz="1400" dirty="0">
                <a:solidFill>
                  <a:schemeClr val="accent3">
                    <a:lumMod val="50000"/>
                  </a:schemeClr>
                </a:solidFill>
                <a:latin typeface="Arial"/>
                <a:cs typeface="Arial"/>
              </a:rPr>
              <a:t> las </a:t>
            </a:r>
            <a:r>
              <a:rPr lang="en-US" sz="1400" dirty="0" err="1">
                <a:solidFill>
                  <a:schemeClr val="accent3">
                    <a:lumMod val="50000"/>
                  </a:schemeClr>
                </a:solidFill>
                <a:latin typeface="Arial"/>
                <a:cs typeface="Arial"/>
              </a:rPr>
              <a:t>plantas</a:t>
            </a:r>
            <a:r>
              <a:rPr lang="en-US" sz="1400" dirty="0">
                <a:solidFill>
                  <a:schemeClr val="accent3">
                    <a:lumMod val="50000"/>
                  </a:schemeClr>
                </a:solidFill>
                <a:latin typeface="Arial"/>
                <a:cs typeface="Arial"/>
              </a:rPr>
              <a:t> </a:t>
            </a:r>
            <a:r>
              <a:rPr lang="en-US" sz="1400" dirty="0" err="1">
                <a:solidFill>
                  <a:schemeClr val="accent3">
                    <a:lumMod val="50000"/>
                  </a:schemeClr>
                </a:solidFill>
                <a:latin typeface="Arial"/>
                <a:cs typeface="Arial"/>
              </a:rPr>
              <a:t>afectadas</a:t>
            </a:r>
            <a:r>
              <a:rPr lang="en-US" sz="1400" dirty="0">
                <a:solidFill>
                  <a:schemeClr val="accent3">
                    <a:lumMod val="50000"/>
                  </a:schemeClr>
                </a:solidFill>
                <a:latin typeface="Arial"/>
                <a:cs typeface="Arial"/>
              </a:rPr>
              <a:t> o sus </a:t>
            </a:r>
            <a:r>
              <a:rPr lang="en-US" sz="1400" dirty="0" err="1">
                <a:solidFill>
                  <a:schemeClr val="accent3">
                    <a:lumMod val="50000"/>
                  </a:schemeClr>
                </a:solidFill>
                <a:latin typeface="Arial"/>
                <a:cs typeface="Arial"/>
              </a:rPr>
              <a:t>partes</a:t>
            </a:r>
            <a:r>
              <a:rPr lang="en-US" sz="1400" dirty="0">
                <a:solidFill>
                  <a:schemeClr val="accent3">
                    <a:lumMod val="50000"/>
                  </a:schemeClr>
                </a:solidFill>
                <a:latin typeface="Arial"/>
                <a:cs typeface="Arial"/>
              </a:rPr>
              <a:t> </a:t>
            </a:r>
            <a:r>
              <a:rPr lang="en-US" sz="1400" dirty="0" err="1">
                <a:solidFill>
                  <a:schemeClr val="accent3">
                    <a:lumMod val="50000"/>
                  </a:schemeClr>
                </a:solidFill>
                <a:latin typeface="Arial"/>
                <a:cs typeface="Arial"/>
              </a:rPr>
              <a:t>dañadas</a:t>
            </a:r>
            <a:r>
              <a:rPr lang="en-US" sz="1400" dirty="0">
                <a:solidFill>
                  <a:schemeClr val="accent3">
                    <a:lumMod val="50000"/>
                  </a:schemeClr>
                </a:solidFill>
                <a:latin typeface="Arial"/>
                <a:cs typeface="Arial"/>
              </a:rPr>
              <a:t>; </a:t>
            </a:r>
            <a:endParaRPr lang="en-US" sz="1400" dirty="0">
              <a:solidFill>
                <a:schemeClr val="accent3">
                  <a:lumMod val="50000"/>
                </a:schemeClr>
              </a:solidFill>
              <a:latin typeface="Arial" panose="020B0604020202020204" pitchFamily="34" charset="0"/>
              <a:cs typeface="Arial" panose="020B0604020202020204" pitchFamily="34" charset="0"/>
            </a:endParaRPr>
          </a:p>
          <a:p>
            <a:pPr marL="800100" lvl="1" indent="-342900" algn="just">
              <a:buAutoNum type="alphaLcParenR"/>
            </a:pPr>
            <a:r>
              <a:rPr lang="en-US" sz="1400" dirty="0">
                <a:solidFill>
                  <a:schemeClr val="accent3">
                    <a:lumMod val="50000"/>
                  </a:schemeClr>
                </a:solidFill>
                <a:latin typeface="Arial"/>
                <a:cs typeface="Arial"/>
              </a:rPr>
              <a:t>La </a:t>
            </a:r>
            <a:r>
              <a:rPr lang="en-US" sz="1400" err="1">
                <a:solidFill>
                  <a:schemeClr val="accent3">
                    <a:lumMod val="50000"/>
                  </a:schemeClr>
                </a:solidFill>
                <a:latin typeface="Arial"/>
                <a:cs typeface="Arial"/>
              </a:rPr>
              <a:t>limpieza</a:t>
            </a:r>
            <a:r>
              <a:rPr lang="en-US" sz="1400" dirty="0">
                <a:solidFill>
                  <a:schemeClr val="accent3">
                    <a:lumMod val="50000"/>
                  </a:schemeClr>
                </a:solidFill>
                <a:latin typeface="Arial"/>
                <a:cs typeface="Arial"/>
              </a:rPr>
              <a:t> regular de la </a:t>
            </a:r>
            <a:r>
              <a:rPr lang="en-US" sz="1400" err="1">
                <a:solidFill>
                  <a:schemeClr val="accent3">
                    <a:lumMod val="50000"/>
                  </a:schemeClr>
                </a:solidFill>
                <a:latin typeface="Arial"/>
                <a:cs typeface="Arial"/>
              </a:rPr>
              <a:t>maquinaria</a:t>
            </a:r>
            <a:r>
              <a:rPr lang="en-US" sz="1400" dirty="0">
                <a:solidFill>
                  <a:schemeClr val="accent3">
                    <a:lumMod val="50000"/>
                  </a:schemeClr>
                </a:solidFill>
                <a:latin typeface="Arial"/>
                <a:cs typeface="Arial"/>
              </a:rPr>
              <a:t> y </a:t>
            </a:r>
            <a:r>
              <a:rPr lang="en-US" sz="1400" err="1">
                <a:solidFill>
                  <a:schemeClr val="accent3">
                    <a:lumMod val="50000"/>
                  </a:schemeClr>
                </a:solidFill>
                <a:latin typeface="Arial"/>
                <a:cs typeface="Arial"/>
              </a:rPr>
              <a:t>aperos</a:t>
            </a:r>
            <a:r>
              <a:rPr lang="en-US" sz="1400" dirty="0">
                <a:solidFill>
                  <a:schemeClr val="accent3">
                    <a:lumMod val="50000"/>
                  </a:schemeClr>
                </a:solidFill>
                <a:latin typeface="Arial"/>
                <a:cs typeface="Arial"/>
              </a:rPr>
              <a:t>; </a:t>
            </a:r>
            <a:endParaRPr lang="en-US" sz="1400" dirty="0">
              <a:solidFill>
                <a:schemeClr val="accent3">
                  <a:lumMod val="50000"/>
                </a:schemeClr>
              </a:solidFill>
              <a:latin typeface="Arial" panose="020B0604020202020204" pitchFamily="34" charset="0"/>
              <a:cs typeface="Arial" panose="020B0604020202020204" pitchFamily="34" charset="0"/>
            </a:endParaRPr>
          </a:p>
          <a:p>
            <a:pPr marL="800100" lvl="1" indent="-342900" algn="just">
              <a:buAutoNum type="alphaLcParenR"/>
            </a:pPr>
            <a:r>
              <a:rPr lang="en-US" sz="1400" dirty="0" err="1">
                <a:solidFill>
                  <a:schemeClr val="accent3">
                    <a:lumMod val="50000"/>
                  </a:schemeClr>
                </a:solidFill>
                <a:latin typeface="Arial"/>
                <a:cs typeface="Arial"/>
              </a:rPr>
              <a:t>Fomentando</a:t>
            </a:r>
            <a:r>
              <a:rPr lang="en-US" sz="1400" dirty="0">
                <a:solidFill>
                  <a:schemeClr val="accent3">
                    <a:lumMod val="50000"/>
                  </a:schemeClr>
                </a:solidFill>
                <a:latin typeface="Arial"/>
                <a:cs typeface="Arial"/>
              </a:rPr>
              <a:t> el </a:t>
            </a:r>
            <a:r>
              <a:rPr lang="en-US" sz="1400" dirty="0" err="1">
                <a:solidFill>
                  <a:schemeClr val="accent3">
                    <a:lumMod val="50000"/>
                  </a:schemeClr>
                </a:solidFill>
                <a:latin typeface="Arial"/>
                <a:cs typeface="Arial"/>
              </a:rPr>
              <a:t>equilibrio</a:t>
            </a:r>
            <a:r>
              <a:rPr lang="en-US" sz="1400" dirty="0">
                <a:solidFill>
                  <a:schemeClr val="accent3">
                    <a:lumMod val="50000"/>
                  </a:schemeClr>
                </a:solidFill>
                <a:latin typeface="Arial"/>
                <a:cs typeface="Arial"/>
              </a:rPr>
              <a:t> de la </a:t>
            </a:r>
            <a:r>
              <a:rPr lang="en-US" sz="1400" dirty="0" err="1">
                <a:solidFill>
                  <a:schemeClr val="accent3">
                    <a:lumMod val="50000"/>
                  </a:schemeClr>
                </a:solidFill>
                <a:latin typeface="Arial"/>
                <a:cs typeface="Arial"/>
              </a:rPr>
              <a:t>fertilidad</a:t>
            </a:r>
            <a:r>
              <a:rPr lang="en-US" sz="1400" dirty="0">
                <a:solidFill>
                  <a:schemeClr val="accent3">
                    <a:lumMod val="50000"/>
                  </a:schemeClr>
                </a:solidFill>
                <a:latin typeface="Arial"/>
                <a:cs typeface="Arial"/>
              </a:rPr>
              <a:t> del </a:t>
            </a:r>
            <a:r>
              <a:rPr lang="en-US" sz="1400" dirty="0" err="1">
                <a:solidFill>
                  <a:schemeClr val="accent3">
                    <a:lumMod val="50000"/>
                  </a:schemeClr>
                </a:solidFill>
                <a:latin typeface="Arial"/>
                <a:cs typeface="Arial"/>
              </a:rPr>
              <a:t>suelo</a:t>
            </a:r>
            <a:r>
              <a:rPr lang="en-US" sz="1400" dirty="0">
                <a:solidFill>
                  <a:schemeClr val="accent3">
                    <a:lumMod val="50000"/>
                  </a:schemeClr>
                </a:solidFill>
                <a:latin typeface="Arial"/>
                <a:cs typeface="Arial"/>
              </a:rPr>
              <a:t> y la </a:t>
            </a:r>
            <a:r>
              <a:rPr lang="en-US" sz="1400" dirty="0" err="1">
                <a:solidFill>
                  <a:schemeClr val="accent3">
                    <a:lumMod val="50000"/>
                  </a:schemeClr>
                </a:solidFill>
                <a:latin typeface="Arial"/>
                <a:cs typeface="Arial"/>
              </a:rPr>
              <a:t>gestión</a:t>
            </a:r>
            <a:r>
              <a:rPr lang="en-US" sz="1400" dirty="0">
                <a:solidFill>
                  <a:schemeClr val="accent3">
                    <a:lumMod val="50000"/>
                  </a:schemeClr>
                </a:solidFill>
                <a:latin typeface="Arial"/>
                <a:cs typeface="Arial"/>
              </a:rPr>
              <a:t> del </a:t>
            </a:r>
            <a:r>
              <a:rPr lang="en-US" sz="1400" dirty="0" err="1">
                <a:solidFill>
                  <a:schemeClr val="accent3">
                    <a:lumMod val="50000"/>
                  </a:schemeClr>
                </a:solidFill>
                <a:latin typeface="Arial"/>
                <a:cs typeface="Arial"/>
              </a:rPr>
              <a:t>agua</a:t>
            </a:r>
            <a:r>
              <a:rPr lang="en-US" sz="1400" dirty="0">
                <a:solidFill>
                  <a:schemeClr val="accent3">
                    <a:lumMod val="50000"/>
                  </a:schemeClr>
                </a:solidFill>
                <a:latin typeface="Arial"/>
                <a:cs typeface="Arial"/>
              </a:rPr>
              <a:t>.</a:t>
            </a:r>
          </a:p>
          <a:p>
            <a:pPr lvl="1" algn="just"/>
            <a:endParaRPr lang="en-US" sz="1600" dirty="0">
              <a:solidFill>
                <a:schemeClr val="accent3">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GB" dirty="0">
                <a:solidFill>
                  <a:schemeClr val="tx2">
                    <a:lumMod val="50000"/>
                  </a:schemeClr>
                </a:solidFill>
                <a:latin typeface="Arial"/>
                <a:cs typeface="Arial"/>
              </a:rPr>
              <a:t>La </a:t>
            </a:r>
            <a:r>
              <a:rPr lang="en-GB" dirty="0" err="1">
                <a:solidFill>
                  <a:schemeClr val="tx2">
                    <a:lumMod val="50000"/>
                  </a:schemeClr>
                </a:solidFill>
                <a:latin typeface="Arial"/>
                <a:cs typeface="Arial"/>
              </a:rPr>
              <a:t>creación</a:t>
            </a:r>
            <a:r>
              <a:rPr lang="en-GB" dirty="0">
                <a:solidFill>
                  <a:schemeClr val="tx2">
                    <a:lumMod val="50000"/>
                  </a:schemeClr>
                </a:solidFill>
                <a:latin typeface="Arial"/>
                <a:cs typeface="Arial"/>
              </a:rPr>
              <a:t> de zonas de </a:t>
            </a:r>
            <a:r>
              <a:rPr lang="en-GB" dirty="0" err="1">
                <a:solidFill>
                  <a:schemeClr val="tx2">
                    <a:lumMod val="50000"/>
                  </a:schemeClr>
                </a:solidFill>
                <a:latin typeface="Arial"/>
                <a:cs typeface="Arial"/>
              </a:rPr>
              <a:t>amortiguación</a:t>
            </a:r>
            <a:r>
              <a:rPr lang="en-GB" dirty="0">
                <a:solidFill>
                  <a:schemeClr val="tx2">
                    <a:lumMod val="50000"/>
                  </a:schemeClr>
                </a:solidFill>
                <a:latin typeface="Arial"/>
                <a:cs typeface="Arial"/>
              </a:rPr>
              <a:t> a lo largo de los </a:t>
            </a:r>
            <a:r>
              <a:rPr lang="en-GB" dirty="0" err="1">
                <a:solidFill>
                  <a:schemeClr val="tx2">
                    <a:lumMod val="50000"/>
                  </a:schemeClr>
                </a:solidFill>
                <a:latin typeface="Arial"/>
                <a:cs typeface="Arial"/>
              </a:rPr>
              <a:t>bordes</a:t>
            </a:r>
            <a:r>
              <a:rPr lang="en-GB" dirty="0">
                <a:solidFill>
                  <a:schemeClr val="tx2">
                    <a:lumMod val="50000"/>
                  </a:schemeClr>
                </a:solidFill>
                <a:latin typeface="Arial"/>
                <a:cs typeface="Arial"/>
              </a:rPr>
              <a:t> de los </a:t>
            </a:r>
            <a:r>
              <a:rPr lang="en-GB" dirty="0" err="1">
                <a:solidFill>
                  <a:schemeClr val="tx2">
                    <a:lumMod val="50000"/>
                  </a:schemeClr>
                </a:solidFill>
                <a:latin typeface="Arial"/>
                <a:cs typeface="Arial"/>
              </a:rPr>
              <a:t>cuerpos</a:t>
            </a:r>
            <a:r>
              <a:rPr lang="en-GB" dirty="0">
                <a:solidFill>
                  <a:schemeClr val="tx2">
                    <a:lumMod val="50000"/>
                  </a:schemeClr>
                </a:solidFill>
                <a:latin typeface="Arial"/>
                <a:cs typeface="Arial"/>
              </a:rPr>
              <a:t> de </a:t>
            </a:r>
            <a:r>
              <a:rPr lang="en-GB" dirty="0" err="1">
                <a:solidFill>
                  <a:schemeClr val="tx2">
                    <a:lumMod val="50000"/>
                  </a:schemeClr>
                </a:solidFill>
                <a:latin typeface="Arial"/>
                <a:cs typeface="Arial"/>
              </a:rPr>
              <a:t>agua</a:t>
            </a:r>
            <a:r>
              <a:rPr lang="en-GB" dirty="0">
                <a:solidFill>
                  <a:schemeClr val="tx2">
                    <a:lumMod val="50000"/>
                  </a:schemeClr>
                </a:solidFill>
                <a:latin typeface="Arial"/>
                <a:cs typeface="Arial"/>
              </a:rPr>
              <a:t> </a:t>
            </a:r>
            <a:r>
              <a:rPr lang="en-US" dirty="0">
                <a:solidFill>
                  <a:schemeClr val="tx2">
                    <a:lumMod val="50000"/>
                  </a:schemeClr>
                </a:solidFill>
                <a:latin typeface="Arial"/>
                <a:cs typeface="Arial"/>
              </a:rPr>
              <a:t>(min: 10 m de ancho);</a:t>
            </a:r>
          </a:p>
          <a:p>
            <a:pPr marL="285750" indent="-285750" algn="just">
              <a:buFont typeface="Arial" panose="020B0604020202020204" pitchFamily="34" charset="0"/>
              <a:buChar char="•"/>
            </a:pPr>
            <a:r>
              <a:rPr lang="en-US" dirty="0">
                <a:solidFill>
                  <a:schemeClr val="tx2">
                    <a:lumMod val="50000"/>
                  </a:schemeClr>
                </a:solidFill>
                <a:latin typeface="Arial"/>
                <a:cs typeface="Arial"/>
              </a:rPr>
              <a:t>La </a:t>
            </a:r>
            <a:r>
              <a:rPr lang="en-US" dirty="0" err="1">
                <a:solidFill>
                  <a:schemeClr val="tx2">
                    <a:lumMod val="50000"/>
                  </a:schemeClr>
                </a:solidFill>
                <a:latin typeface="Arial"/>
                <a:cs typeface="Arial"/>
              </a:rPr>
              <a:t>prohibición</a:t>
            </a:r>
            <a:r>
              <a:rPr lang="en-US" dirty="0">
                <a:solidFill>
                  <a:schemeClr val="tx2">
                    <a:lumMod val="50000"/>
                  </a:schemeClr>
                </a:solidFill>
                <a:latin typeface="Arial"/>
                <a:cs typeface="Arial"/>
              </a:rPr>
              <a:t> del </a:t>
            </a:r>
            <a:r>
              <a:rPr lang="en-US" dirty="0" err="1">
                <a:solidFill>
                  <a:schemeClr val="tx2">
                    <a:lumMod val="50000"/>
                  </a:schemeClr>
                </a:solidFill>
                <a:latin typeface="Arial"/>
                <a:cs typeface="Arial"/>
              </a:rPr>
              <a:t>uso</a:t>
            </a:r>
            <a:r>
              <a:rPr lang="en-US" dirty="0">
                <a:solidFill>
                  <a:schemeClr val="tx2">
                    <a:lumMod val="50000"/>
                  </a:schemeClr>
                </a:solidFill>
                <a:latin typeface="Arial"/>
                <a:cs typeface="Arial"/>
              </a:rPr>
              <a:t> de </a:t>
            </a:r>
            <a:r>
              <a:rPr lang="en-US" dirty="0" err="1">
                <a:solidFill>
                  <a:schemeClr val="tx2">
                    <a:lumMod val="50000"/>
                  </a:schemeClr>
                </a:solidFill>
                <a:latin typeface="Arial"/>
                <a:cs typeface="Arial"/>
              </a:rPr>
              <a:t>pesticidas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peligrosos</a:t>
            </a:r>
            <a:r>
              <a:rPr lang="en-US" dirty="0">
                <a:solidFill>
                  <a:schemeClr val="tx2">
                    <a:lumMod val="50000"/>
                  </a:schemeClr>
                </a:solidFill>
                <a:latin typeface="Arial"/>
                <a:cs typeface="Arial"/>
              </a:rPr>
              <a:t> para las </a:t>
            </a:r>
            <a:r>
              <a:rPr lang="en-US" dirty="0" err="1">
                <a:solidFill>
                  <a:schemeClr val="tx2">
                    <a:lumMod val="50000"/>
                  </a:schemeClr>
                </a:solidFill>
                <a:latin typeface="Arial"/>
                <a:cs typeface="Arial"/>
              </a:rPr>
              <a:t>abeas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insectos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polinizadores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organismos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beneficiosos</a:t>
            </a:r>
            <a:r>
              <a:rPr lang="en-US" dirty="0">
                <a:solidFill>
                  <a:schemeClr val="tx2">
                    <a:lumMod val="50000"/>
                  </a:schemeClr>
                </a:solidFill>
                <a:latin typeface="Arial"/>
                <a:cs typeface="Arial"/>
              </a:rPr>
              <a:t>, </a:t>
            </a:r>
            <a:r>
              <a:rPr lang="en-US" dirty="0" err="1">
                <a:solidFill>
                  <a:schemeClr val="tx2">
                    <a:lumMod val="50000"/>
                  </a:schemeClr>
                </a:solidFill>
                <a:latin typeface="Arial"/>
                <a:cs typeface="Arial"/>
              </a:rPr>
              <a:t>anfibios</a:t>
            </a:r>
            <a:r>
              <a:rPr lang="en-US" dirty="0">
                <a:solidFill>
                  <a:schemeClr val="tx2">
                    <a:lumMod val="50000"/>
                  </a:schemeClr>
                </a:solidFill>
                <a:latin typeface="Arial"/>
                <a:cs typeface="Arial"/>
              </a:rPr>
              <a:t> o </a:t>
            </a:r>
            <a:r>
              <a:rPr lang="en-US" dirty="0" err="1">
                <a:solidFill>
                  <a:schemeClr val="tx2">
                    <a:lumMod val="50000"/>
                  </a:schemeClr>
                </a:solidFill>
                <a:latin typeface="Arial"/>
                <a:cs typeface="Arial"/>
              </a:rPr>
              <a:t>peces</a:t>
            </a:r>
            <a:r>
              <a:rPr lang="en-US" dirty="0">
                <a:solidFill>
                  <a:schemeClr val="tx2">
                    <a:lumMod val="50000"/>
                  </a:schemeClr>
                </a:solidFill>
                <a:latin typeface="Arial"/>
                <a:cs typeface="Arial"/>
              </a:rPr>
              <a:t>.</a:t>
            </a:r>
            <a:endParaRPr lang="en-GB" dirty="0">
              <a:solidFill>
                <a:schemeClr val="tx2">
                  <a:lumMod val="50000"/>
                </a:schemeClr>
              </a:solidFill>
              <a:latin typeface="Arial"/>
              <a:cs typeface="Arial"/>
            </a:endParaRPr>
          </a:p>
        </p:txBody>
      </p:sp>
      <p:grpSp>
        <p:nvGrpSpPr>
          <p:cNvPr id="5" name="Grupo 4"/>
          <p:cNvGrpSpPr/>
          <p:nvPr/>
        </p:nvGrpSpPr>
        <p:grpSpPr>
          <a:xfrm>
            <a:off x="6228184" y="6381328"/>
            <a:ext cx="1628348" cy="432048"/>
            <a:chOff x="6345007" y="6525344"/>
            <a:chExt cx="1368152" cy="288032"/>
          </a:xfrm>
        </p:grpSpPr>
        <p:sp>
          <p:nvSpPr>
            <p:cNvPr id="6" name="Rectángulo 5"/>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2278835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p:cNvGrpSpPr/>
          <p:nvPr/>
        </p:nvGrpSpPr>
        <p:grpSpPr>
          <a:xfrm>
            <a:off x="6228184" y="6381328"/>
            <a:ext cx="1628348" cy="432048"/>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4" name="Titel 3"/>
          <p:cNvSpPr>
            <a:spLocks noGrp="1"/>
          </p:cNvSpPr>
          <p:nvPr>
            <p:ph type="title"/>
          </p:nvPr>
        </p:nvSpPr>
        <p:spPr>
          <a:xfrm>
            <a:off x="323528" y="111770"/>
            <a:ext cx="7056784" cy="724942"/>
          </a:xfrm>
        </p:spPr>
        <p:txBody>
          <a:bodyPr>
            <a:normAutofit/>
          </a:bodyPr>
          <a:lstStyle/>
          <a:p>
            <a:r>
              <a:rPr lang="en-GB" sz="2000" dirty="0">
                <a:latin typeface="Arial"/>
                <a:cs typeface="Arial"/>
              </a:rPr>
              <a:t>5. </a:t>
            </a:r>
            <a:r>
              <a:rPr lang="en-US" sz="2000" dirty="0" err="1">
                <a:latin typeface="Arial"/>
                <a:cs typeface="Arial"/>
              </a:rPr>
              <a:t>Mejores</a:t>
            </a:r>
            <a:r>
              <a:rPr lang="en-US" sz="2000" dirty="0">
                <a:latin typeface="Arial"/>
                <a:cs typeface="Arial"/>
              </a:rPr>
              <a:t> </a:t>
            </a:r>
            <a:r>
              <a:rPr lang="en-US" sz="2000" dirty="0" err="1">
                <a:latin typeface="Arial"/>
                <a:cs typeface="Arial"/>
              </a:rPr>
              <a:t>prácticas</a:t>
            </a:r>
            <a:r>
              <a:rPr lang="en-US" sz="2000" dirty="0">
                <a:latin typeface="Arial"/>
                <a:cs typeface="Arial"/>
              </a:rPr>
              <a:t> </a:t>
            </a:r>
            <a:r>
              <a:rPr lang="en-US" sz="2000" dirty="0" err="1">
                <a:latin typeface="Arial"/>
                <a:cs typeface="Arial"/>
              </a:rPr>
              <a:t>agrarias</a:t>
            </a:r>
            <a:r>
              <a:rPr lang="en-US" sz="2000" dirty="0">
                <a:latin typeface="Arial"/>
                <a:cs typeface="Arial"/>
              </a:rPr>
              <a:t> (MPA) </a:t>
            </a:r>
            <a:br>
              <a:rPr lang="en-US" sz="2000" dirty="0">
                <a:latin typeface="Arial"/>
                <a:cs typeface="Arial"/>
              </a:rPr>
            </a:br>
            <a:r>
              <a:rPr lang="en-US" sz="2000" dirty="0">
                <a:latin typeface="Arial"/>
                <a:cs typeface="Arial"/>
              </a:rPr>
              <a:t>para mayor </a:t>
            </a:r>
            <a:r>
              <a:rPr lang="en-US" sz="2000" dirty="0" err="1">
                <a:latin typeface="Arial"/>
                <a:cs typeface="Arial"/>
              </a:rPr>
              <a:t>biodiversidad</a:t>
            </a:r>
            <a:r>
              <a:rPr lang="en-US" sz="2000" dirty="0">
                <a:latin typeface="Arial"/>
                <a:cs typeface="Arial"/>
              </a:rPr>
              <a:t>: </a:t>
            </a:r>
            <a:r>
              <a:rPr lang="en-US" sz="2000" dirty="0" err="1">
                <a:latin typeface="Arial"/>
                <a:cs typeface="Arial"/>
              </a:rPr>
              <a:t>ejemplos</a:t>
            </a:r>
            <a:r>
              <a:rPr lang="en-US" sz="2000" dirty="0">
                <a:latin typeface="Arial"/>
                <a:cs typeface="Arial"/>
              </a:rPr>
              <a:t> </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18</a:t>
            </a:fld>
            <a:endParaRPr lang="de-DE" dirty="0"/>
          </a:p>
        </p:txBody>
      </p:sp>
      <p:sp>
        <p:nvSpPr>
          <p:cNvPr id="11" name="Rectangle 10"/>
          <p:cNvSpPr/>
          <p:nvPr/>
        </p:nvSpPr>
        <p:spPr>
          <a:xfrm>
            <a:off x="360000" y="1440000"/>
            <a:ext cx="7992888" cy="2451953"/>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nchor="t">
            <a:spAutoFit/>
          </a:bodyPr>
          <a:lstStyle/>
          <a:p>
            <a:pPr marL="0" lvl="1" algn="just">
              <a:spcAft>
                <a:spcPts val="800"/>
              </a:spcAft>
            </a:pPr>
            <a:r>
              <a:rPr lang="en-US" b="1" dirty="0">
                <a:solidFill>
                  <a:schemeClr val="accent4">
                    <a:lumMod val="50000"/>
                  </a:schemeClr>
                </a:solidFill>
                <a:latin typeface="Arial"/>
                <a:cs typeface="Arial"/>
              </a:rPr>
              <a:t>MPA para la </a:t>
            </a:r>
            <a:r>
              <a:rPr lang="en-US" b="1" dirty="0" err="1">
                <a:solidFill>
                  <a:schemeClr val="accent4">
                    <a:lumMod val="50000"/>
                  </a:schemeClr>
                </a:solidFill>
                <a:latin typeface="Arial"/>
                <a:cs typeface="Arial"/>
              </a:rPr>
              <a:t>siega</a:t>
            </a:r>
            <a:r>
              <a:rPr lang="en-US" b="1" dirty="0">
                <a:solidFill>
                  <a:schemeClr val="accent4">
                    <a:lumMod val="50000"/>
                  </a:schemeClr>
                </a:solidFill>
                <a:latin typeface="Arial"/>
                <a:cs typeface="Arial"/>
              </a:rPr>
              <a:t> y </a:t>
            </a:r>
            <a:r>
              <a:rPr lang="en-US" b="1" dirty="0" err="1">
                <a:solidFill>
                  <a:schemeClr val="accent4">
                    <a:lumMod val="50000"/>
                  </a:schemeClr>
                </a:solidFill>
                <a:latin typeface="Arial"/>
                <a:cs typeface="Arial"/>
              </a:rPr>
              <a:t>cosecha</a:t>
            </a:r>
            <a:r>
              <a:rPr lang="en-US" b="1" dirty="0">
                <a:solidFill>
                  <a:schemeClr val="accent4">
                    <a:lumMod val="50000"/>
                  </a:schemeClr>
                </a:solidFill>
                <a:latin typeface="Arial"/>
                <a:cs typeface="Arial"/>
              </a:rPr>
              <a:t> de </a:t>
            </a:r>
            <a:r>
              <a:rPr lang="en-US" b="1" dirty="0" err="1">
                <a:solidFill>
                  <a:schemeClr val="accent4">
                    <a:lumMod val="50000"/>
                  </a:schemeClr>
                </a:solidFill>
                <a:latin typeface="Arial"/>
                <a:cs typeface="Arial"/>
              </a:rPr>
              <a:t>alimento</a:t>
            </a:r>
            <a:r>
              <a:rPr lang="en-US" b="1" dirty="0">
                <a:solidFill>
                  <a:schemeClr val="accent4">
                    <a:lumMod val="50000"/>
                  </a:schemeClr>
                </a:solidFill>
                <a:latin typeface="Arial"/>
                <a:cs typeface="Arial"/>
              </a:rPr>
              <a:t> para el </a:t>
            </a:r>
            <a:r>
              <a:rPr lang="en-US" b="1" dirty="0" err="1">
                <a:solidFill>
                  <a:schemeClr val="accent4">
                    <a:lumMod val="50000"/>
                  </a:schemeClr>
                </a:solidFill>
                <a:latin typeface="Arial"/>
                <a:cs typeface="Arial"/>
              </a:rPr>
              <a:t>ganado</a:t>
            </a:r>
            <a:r>
              <a:rPr lang="en-US" b="1" dirty="0">
                <a:solidFill>
                  <a:schemeClr val="accent4">
                    <a:lumMod val="50000"/>
                  </a:schemeClr>
                </a:solidFill>
                <a:latin typeface="Arial"/>
                <a:cs typeface="Arial"/>
              </a:rPr>
              <a:t> </a:t>
            </a:r>
            <a:endParaRPr lang="es-ES" dirty="0">
              <a:solidFill>
                <a:schemeClr val="accent4">
                  <a:lumMod val="50000"/>
                </a:schemeClr>
              </a:solidFill>
              <a:latin typeface="Arial"/>
              <a:cs typeface="Arial"/>
            </a:endParaRPr>
          </a:p>
          <a:p>
            <a:pPr marL="0" lvl="1" algn="just">
              <a:spcAft>
                <a:spcPts val="800"/>
              </a:spcAft>
            </a:pPr>
            <a:r>
              <a:rPr lang="en-US" sz="1600" dirty="0">
                <a:solidFill>
                  <a:schemeClr val="tx2">
                    <a:lumMod val="50000"/>
                  </a:schemeClr>
                </a:solidFill>
                <a:latin typeface="Arial"/>
                <a:cs typeface="Arial"/>
              </a:rPr>
              <a:t>Hay </a:t>
            </a:r>
            <a:r>
              <a:rPr lang="en-US" sz="1600" dirty="0" err="1">
                <a:solidFill>
                  <a:schemeClr val="tx2">
                    <a:lumMod val="50000"/>
                  </a:schemeClr>
                </a:solidFill>
                <a:latin typeface="Arial"/>
                <a:cs typeface="Arial"/>
              </a:rPr>
              <a:t>medidas</a:t>
            </a:r>
            <a:r>
              <a:rPr lang="en-US" sz="1600" dirty="0">
                <a:solidFill>
                  <a:schemeClr val="tx2">
                    <a:lumMod val="50000"/>
                  </a:schemeClr>
                </a:solidFill>
                <a:latin typeface="Arial"/>
                <a:cs typeface="Arial"/>
              </a:rPr>
              <a:t> que </a:t>
            </a:r>
            <a:r>
              <a:rPr lang="en-US" sz="1600" dirty="0" err="1">
                <a:solidFill>
                  <a:schemeClr val="tx2">
                    <a:lumMod val="50000"/>
                  </a:schemeClr>
                </a:solidFill>
                <a:latin typeface="Arial"/>
                <a:cs typeface="Arial"/>
              </a:rPr>
              <a:t>ayudan</a:t>
            </a:r>
            <a:r>
              <a:rPr lang="en-US" sz="1600" dirty="0">
                <a:solidFill>
                  <a:schemeClr val="tx2">
                    <a:lumMod val="50000"/>
                  </a:schemeClr>
                </a:solidFill>
                <a:latin typeface="Arial"/>
                <a:cs typeface="Arial"/>
              </a:rPr>
              <a:t> a </a:t>
            </a:r>
            <a:r>
              <a:rPr lang="en-US" sz="1600" dirty="0" err="1">
                <a:solidFill>
                  <a:schemeClr val="tx2">
                    <a:lumMod val="50000"/>
                  </a:schemeClr>
                </a:solidFill>
                <a:latin typeface="Arial"/>
                <a:cs typeface="Arial"/>
              </a:rPr>
              <a:t>reducir</a:t>
            </a:r>
            <a:r>
              <a:rPr lang="en-US" sz="1600" dirty="0">
                <a:solidFill>
                  <a:schemeClr val="tx2">
                    <a:lumMod val="50000"/>
                  </a:schemeClr>
                </a:solidFill>
                <a:latin typeface="Arial"/>
                <a:cs typeface="Arial"/>
              </a:rPr>
              <a:t> el </a:t>
            </a:r>
            <a:r>
              <a:rPr lang="en-US" sz="1600" dirty="0" err="1">
                <a:solidFill>
                  <a:schemeClr val="tx2">
                    <a:lumMod val="50000"/>
                  </a:schemeClr>
                </a:solidFill>
                <a:latin typeface="Arial"/>
                <a:cs typeface="Arial"/>
              </a:rPr>
              <a:t>impacto</a:t>
            </a:r>
            <a:r>
              <a:rPr lang="en-US" sz="1600" dirty="0">
                <a:solidFill>
                  <a:schemeClr val="tx2">
                    <a:lumMod val="50000"/>
                  </a:schemeClr>
                </a:solidFill>
                <a:latin typeface="Arial"/>
                <a:cs typeface="Arial"/>
              </a:rPr>
              <a:t> de la </a:t>
            </a:r>
            <a:r>
              <a:rPr lang="en-US" sz="1600" dirty="0" err="1">
                <a:solidFill>
                  <a:schemeClr val="tx2">
                    <a:lumMod val="50000"/>
                  </a:schemeClr>
                </a:solidFill>
                <a:latin typeface="Arial"/>
                <a:cs typeface="Arial"/>
              </a:rPr>
              <a:t>siega</a:t>
            </a:r>
            <a:r>
              <a:rPr lang="en-US" sz="1600" dirty="0">
                <a:solidFill>
                  <a:schemeClr val="tx2">
                    <a:lumMod val="50000"/>
                  </a:schemeClr>
                </a:solidFill>
                <a:latin typeface="Arial"/>
                <a:cs typeface="Arial"/>
              </a:rPr>
              <a:t> en la </a:t>
            </a:r>
            <a:r>
              <a:rPr lang="en-US" sz="1600" dirty="0" err="1">
                <a:solidFill>
                  <a:schemeClr val="tx2">
                    <a:lumMod val="50000"/>
                  </a:schemeClr>
                </a:solidFill>
                <a:latin typeface="Arial"/>
                <a:cs typeface="Arial"/>
              </a:rPr>
              <a:t>biodiversidad</a:t>
            </a:r>
            <a:r>
              <a:rPr lang="en-US" sz="1600" dirty="0">
                <a:solidFill>
                  <a:schemeClr val="tx2">
                    <a:lumMod val="50000"/>
                  </a:schemeClr>
                </a:solidFill>
                <a:latin typeface="Arial"/>
                <a:cs typeface="Arial"/>
              </a:rPr>
              <a:t>:</a:t>
            </a:r>
            <a:endParaRPr lang="es-ES" dirty="0">
              <a:solidFill>
                <a:schemeClr val="tx2">
                  <a:lumMod val="50000"/>
                </a:schemeClr>
              </a:solidFill>
              <a:latin typeface="Arial"/>
              <a:cs typeface="Arial"/>
            </a:endParaRPr>
          </a:p>
          <a:p>
            <a:pPr marL="285750" lvl="1" indent="-285750" algn="just">
              <a:buFont typeface="Arial" panose="020B0604020202020204" pitchFamily="34" charset="0"/>
              <a:buChar char="•"/>
            </a:pPr>
            <a:r>
              <a:rPr lang="en-US" sz="1600" dirty="0" err="1">
                <a:solidFill>
                  <a:schemeClr val="tx2">
                    <a:lumMod val="50000"/>
                  </a:schemeClr>
                </a:solidFill>
                <a:latin typeface="Arial"/>
                <a:cs typeface="Arial"/>
              </a:rPr>
              <a:t>Retrasar</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estratégicamente</a:t>
            </a:r>
            <a:r>
              <a:rPr lang="en-US" sz="1600" dirty="0">
                <a:solidFill>
                  <a:schemeClr val="tx2">
                    <a:lumMod val="50000"/>
                  </a:schemeClr>
                </a:solidFill>
                <a:latin typeface="Arial"/>
                <a:cs typeface="Arial"/>
              </a:rPr>
              <a:t> la </a:t>
            </a:r>
            <a:r>
              <a:rPr lang="en-US" sz="1600" dirty="0" err="1">
                <a:solidFill>
                  <a:schemeClr val="tx2">
                    <a:lumMod val="50000"/>
                  </a:schemeClr>
                </a:solidFill>
                <a:latin typeface="Arial"/>
                <a:cs typeface="Arial"/>
              </a:rPr>
              <a:t>temporada</a:t>
            </a:r>
            <a:r>
              <a:rPr lang="en-US" sz="1600" dirty="0">
                <a:solidFill>
                  <a:schemeClr val="tx2">
                    <a:lumMod val="50000"/>
                  </a:schemeClr>
                </a:solidFill>
                <a:latin typeface="Arial"/>
                <a:cs typeface="Arial"/>
              </a:rPr>
              <a:t> de </a:t>
            </a:r>
            <a:r>
              <a:rPr lang="en-US" sz="1600" dirty="0" err="1">
                <a:solidFill>
                  <a:schemeClr val="tx2">
                    <a:lumMod val="50000"/>
                  </a:schemeClr>
                </a:solidFill>
                <a:latin typeface="Arial"/>
                <a:cs typeface="Arial"/>
              </a:rPr>
              <a:t>siega</a:t>
            </a:r>
            <a:r>
              <a:rPr lang="en-US" sz="1600" dirty="0">
                <a:solidFill>
                  <a:schemeClr val="tx2">
                    <a:lumMod val="50000"/>
                  </a:schemeClr>
                </a:solidFill>
                <a:latin typeface="Arial"/>
                <a:cs typeface="Arial"/>
              </a:rPr>
              <a:t>;</a:t>
            </a:r>
          </a:p>
          <a:p>
            <a:pPr marL="285750" lvl="1" indent="-285750" algn="just">
              <a:buFont typeface="Arial" panose="020B0604020202020204" pitchFamily="34" charset="0"/>
              <a:buChar char="•"/>
            </a:pPr>
            <a:r>
              <a:rPr lang="en-US" sz="1600" dirty="0" err="1">
                <a:solidFill>
                  <a:schemeClr val="tx2">
                    <a:lumMod val="50000"/>
                  </a:schemeClr>
                </a:solidFill>
                <a:latin typeface="Arial"/>
                <a:cs typeface="Arial"/>
              </a:rPr>
              <a:t>Establecer</a:t>
            </a:r>
            <a:r>
              <a:rPr lang="en-US" sz="1600" dirty="0">
                <a:solidFill>
                  <a:schemeClr val="tx2">
                    <a:lumMod val="50000"/>
                  </a:schemeClr>
                </a:solidFill>
                <a:latin typeface="Arial"/>
                <a:cs typeface="Arial"/>
              </a:rPr>
              <a:t> una </a:t>
            </a:r>
            <a:r>
              <a:rPr lang="en-US" sz="1600" dirty="0" err="1">
                <a:solidFill>
                  <a:schemeClr val="tx2">
                    <a:lumMod val="50000"/>
                  </a:schemeClr>
                </a:solidFill>
                <a:latin typeface="Arial"/>
                <a:cs typeface="Arial"/>
              </a:rPr>
              <a:t>altura</a:t>
            </a:r>
            <a:r>
              <a:rPr lang="en-US" sz="1600" dirty="0">
                <a:solidFill>
                  <a:schemeClr val="tx2">
                    <a:lumMod val="50000"/>
                  </a:schemeClr>
                </a:solidFill>
                <a:latin typeface="Arial"/>
                <a:cs typeface="Arial"/>
              </a:rPr>
              <a:t> de </a:t>
            </a:r>
            <a:r>
              <a:rPr lang="en-US" sz="1600" dirty="0" err="1">
                <a:solidFill>
                  <a:schemeClr val="tx2">
                    <a:lumMod val="50000"/>
                  </a:schemeClr>
                </a:solidFill>
                <a:latin typeface="Arial"/>
                <a:cs typeface="Arial"/>
              </a:rPr>
              <a:t>siega</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amínima</a:t>
            </a:r>
            <a:r>
              <a:rPr lang="en-US" sz="1600" dirty="0">
                <a:solidFill>
                  <a:schemeClr val="tx2">
                    <a:lumMod val="50000"/>
                  </a:schemeClr>
                </a:solidFill>
                <a:latin typeface="Arial"/>
                <a:cs typeface="Arial"/>
              </a:rPr>
              <a:t> de al </a:t>
            </a:r>
            <a:r>
              <a:rPr lang="en-US" sz="1600" dirty="0" err="1">
                <a:solidFill>
                  <a:schemeClr val="tx2">
                    <a:lumMod val="50000"/>
                  </a:schemeClr>
                </a:solidFill>
                <a:latin typeface="Arial"/>
                <a:cs typeface="Arial"/>
              </a:rPr>
              <a:t>menos</a:t>
            </a:r>
            <a:r>
              <a:rPr lang="en-US" sz="1600" dirty="0">
                <a:solidFill>
                  <a:schemeClr val="tx2">
                    <a:lumMod val="50000"/>
                  </a:schemeClr>
                </a:solidFill>
                <a:latin typeface="Arial"/>
                <a:cs typeface="Arial"/>
              </a:rPr>
              <a:t> 7 cm;</a:t>
            </a:r>
          </a:p>
          <a:p>
            <a:pPr marL="285750" lvl="1" indent="-285750" algn="just">
              <a:buFont typeface="Arial" panose="020B0604020202020204" pitchFamily="34" charset="0"/>
              <a:buChar char="•"/>
            </a:pPr>
            <a:r>
              <a:rPr lang="en-US" sz="1600" dirty="0" err="1">
                <a:solidFill>
                  <a:schemeClr val="tx2">
                    <a:lumMod val="50000"/>
                  </a:schemeClr>
                </a:solidFill>
                <a:latin typeface="Arial"/>
                <a:cs typeface="Arial"/>
              </a:rPr>
              <a:t>Reducir</a:t>
            </a:r>
            <a:r>
              <a:rPr lang="en-US" sz="1600" dirty="0">
                <a:solidFill>
                  <a:schemeClr val="tx2">
                    <a:lumMod val="50000"/>
                  </a:schemeClr>
                </a:solidFill>
                <a:latin typeface="Arial"/>
                <a:cs typeface="Arial"/>
              </a:rPr>
              <a:t> la </a:t>
            </a:r>
            <a:r>
              <a:rPr lang="en-US" sz="1600" dirty="0" err="1">
                <a:solidFill>
                  <a:schemeClr val="tx2">
                    <a:lumMod val="50000"/>
                  </a:schemeClr>
                </a:solidFill>
                <a:latin typeface="Arial"/>
                <a:cs typeface="Arial"/>
              </a:rPr>
              <a:t>frecuencia</a:t>
            </a:r>
            <a:r>
              <a:rPr lang="en-US" sz="1600" dirty="0">
                <a:solidFill>
                  <a:schemeClr val="tx2">
                    <a:lumMod val="50000"/>
                  </a:schemeClr>
                </a:solidFill>
                <a:latin typeface="Arial"/>
                <a:cs typeface="Arial"/>
              </a:rPr>
              <a:t> de las </a:t>
            </a:r>
            <a:r>
              <a:rPr lang="en-US" sz="1600" dirty="0" err="1">
                <a:solidFill>
                  <a:schemeClr val="tx2">
                    <a:lumMod val="50000"/>
                  </a:schemeClr>
                </a:solidFill>
                <a:latin typeface="Arial"/>
                <a:cs typeface="Arial"/>
              </a:rPr>
              <a:t>siegas</a:t>
            </a:r>
            <a:r>
              <a:rPr lang="en-US" sz="1600" dirty="0">
                <a:solidFill>
                  <a:schemeClr val="tx2">
                    <a:lumMod val="50000"/>
                  </a:schemeClr>
                </a:solidFill>
                <a:latin typeface="Arial"/>
                <a:cs typeface="Arial"/>
              </a:rPr>
              <a:t>;</a:t>
            </a:r>
          </a:p>
          <a:p>
            <a:pPr marL="285750" lvl="1" indent="-285750" algn="just">
              <a:buFont typeface="Arial" panose="020B0604020202020204" pitchFamily="34" charset="0"/>
              <a:buChar char="•"/>
            </a:pPr>
            <a:r>
              <a:rPr lang="en-US" sz="1600" dirty="0">
                <a:solidFill>
                  <a:schemeClr val="tx2">
                    <a:lumMod val="50000"/>
                  </a:schemeClr>
                </a:solidFill>
                <a:latin typeface="Arial"/>
                <a:cs typeface="Arial"/>
              </a:rPr>
              <a:t>Un regimen de </a:t>
            </a:r>
            <a:r>
              <a:rPr lang="en-US" sz="1600" dirty="0" err="1">
                <a:solidFill>
                  <a:schemeClr val="tx2">
                    <a:lumMod val="50000"/>
                  </a:schemeClr>
                </a:solidFill>
                <a:latin typeface="Arial"/>
                <a:cs typeface="Arial"/>
              </a:rPr>
              <a:t>siegas</a:t>
            </a:r>
            <a:r>
              <a:rPr lang="en-US" sz="1600" dirty="0">
                <a:solidFill>
                  <a:schemeClr val="tx2">
                    <a:lumMod val="50000"/>
                  </a:schemeClr>
                </a:solidFill>
                <a:latin typeface="Arial"/>
                <a:cs typeface="Arial"/>
              </a:rPr>
              <a:t> que </a:t>
            </a:r>
            <a:r>
              <a:rPr lang="en-US" sz="1600" dirty="0" err="1">
                <a:solidFill>
                  <a:schemeClr val="tx2">
                    <a:lumMod val="50000"/>
                  </a:schemeClr>
                </a:solidFill>
                <a:latin typeface="Arial"/>
                <a:cs typeface="Arial"/>
              </a:rPr>
              <a:t>favorece</a:t>
            </a:r>
            <a:r>
              <a:rPr lang="en-US" sz="1600" dirty="0">
                <a:solidFill>
                  <a:schemeClr val="tx2">
                    <a:lumMod val="50000"/>
                  </a:schemeClr>
                </a:solidFill>
                <a:latin typeface="Arial"/>
                <a:cs typeface="Arial"/>
              </a:rPr>
              <a:t> a la </a:t>
            </a:r>
            <a:r>
              <a:rPr lang="en-US" sz="1600" dirty="0" err="1">
                <a:solidFill>
                  <a:schemeClr val="tx2">
                    <a:lumMod val="50000"/>
                  </a:schemeClr>
                </a:solidFill>
                <a:latin typeface="Arial"/>
                <a:cs typeface="Arial"/>
              </a:rPr>
              <a:t>biodiversidad</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incluye</a:t>
            </a:r>
            <a:r>
              <a:rPr lang="en-US" sz="1600" dirty="0">
                <a:solidFill>
                  <a:schemeClr val="tx2">
                    <a:lumMod val="50000"/>
                  </a:schemeClr>
                </a:solidFill>
                <a:latin typeface="Arial"/>
                <a:cs typeface="Arial"/>
              </a:rPr>
              <a:t>:</a:t>
            </a:r>
          </a:p>
          <a:p>
            <a:pPr marL="800100" lvl="2" indent="-342900" algn="just">
              <a:buFont typeface="+mj-lt"/>
              <a:buAutoNum type="alphaLcParenR"/>
            </a:pPr>
            <a:r>
              <a:rPr lang="en-US" sz="1400" dirty="0">
                <a:solidFill>
                  <a:schemeClr val="accent3">
                    <a:lumMod val="50000"/>
                  </a:schemeClr>
                </a:solidFill>
                <a:latin typeface="Arial"/>
                <a:cs typeface="Arial"/>
              </a:rPr>
              <a:t>Segar </a:t>
            </a:r>
            <a:r>
              <a:rPr lang="en-US" sz="1400" dirty="0" err="1">
                <a:solidFill>
                  <a:schemeClr val="accent3">
                    <a:lumMod val="50000"/>
                  </a:schemeClr>
                </a:solidFill>
                <a:latin typeface="Arial"/>
                <a:cs typeface="Arial"/>
              </a:rPr>
              <a:t>cuando</a:t>
            </a:r>
            <a:r>
              <a:rPr lang="en-US" sz="1400" dirty="0">
                <a:solidFill>
                  <a:schemeClr val="accent3">
                    <a:lumMod val="50000"/>
                  </a:schemeClr>
                </a:solidFill>
                <a:latin typeface="Arial"/>
                <a:cs typeface="Arial"/>
              </a:rPr>
              <a:t> los </a:t>
            </a:r>
            <a:r>
              <a:rPr lang="en-US" sz="1400" dirty="0" err="1">
                <a:solidFill>
                  <a:schemeClr val="accent3">
                    <a:lumMod val="50000"/>
                  </a:schemeClr>
                </a:solidFill>
                <a:latin typeface="Arial"/>
                <a:cs typeface="Arial"/>
              </a:rPr>
              <a:t>insectos</a:t>
            </a:r>
            <a:r>
              <a:rPr lang="en-US" sz="1400" dirty="0">
                <a:solidFill>
                  <a:schemeClr val="accent3">
                    <a:lumMod val="50000"/>
                  </a:schemeClr>
                </a:solidFill>
                <a:latin typeface="Arial"/>
                <a:cs typeface="Arial"/>
              </a:rPr>
              <a:t> y </a:t>
            </a:r>
            <a:r>
              <a:rPr lang="en-US" sz="1400" dirty="0" err="1">
                <a:solidFill>
                  <a:schemeClr val="accent3">
                    <a:lumMod val="50000"/>
                  </a:schemeClr>
                </a:solidFill>
                <a:latin typeface="Arial"/>
                <a:cs typeface="Arial"/>
              </a:rPr>
              <a:t>otros</a:t>
            </a:r>
            <a:r>
              <a:rPr lang="en-US" sz="1400" dirty="0">
                <a:solidFill>
                  <a:schemeClr val="accent3">
                    <a:lumMod val="50000"/>
                  </a:schemeClr>
                </a:solidFill>
                <a:latin typeface="Arial"/>
                <a:cs typeface="Arial"/>
              </a:rPr>
              <a:t> </a:t>
            </a:r>
            <a:r>
              <a:rPr lang="en-US" sz="1400" dirty="0" err="1">
                <a:solidFill>
                  <a:schemeClr val="accent3">
                    <a:lumMod val="50000"/>
                  </a:schemeClr>
                </a:solidFill>
                <a:latin typeface="Arial"/>
                <a:cs typeface="Arial"/>
              </a:rPr>
              <a:t>artópodos</a:t>
            </a:r>
            <a:r>
              <a:rPr lang="en-US" sz="1400" dirty="0">
                <a:solidFill>
                  <a:schemeClr val="accent3">
                    <a:lumMod val="50000"/>
                  </a:schemeClr>
                </a:solidFill>
                <a:latin typeface="Arial"/>
                <a:cs typeface="Arial"/>
              </a:rPr>
              <a:t> </a:t>
            </a:r>
            <a:r>
              <a:rPr lang="en-US" sz="1400" dirty="0" err="1">
                <a:solidFill>
                  <a:schemeClr val="accent3">
                    <a:lumMod val="50000"/>
                  </a:schemeClr>
                </a:solidFill>
                <a:latin typeface="Arial"/>
                <a:cs typeface="Arial"/>
              </a:rPr>
              <a:t>están</a:t>
            </a:r>
            <a:r>
              <a:rPr lang="en-US" sz="1400" dirty="0">
                <a:solidFill>
                  <a:schemeClr val="accent3">
                    <a:lumMod val="50000"/>
                  </a:schemeClr>
                </a:solidFill>
                <a:latin typeface="Arial"/>
                <a:cs typeface="Arial"/>
              </a:rPr>
              <a:t> </a:t>
            </a:r>
            <a:r>
              <a:rPr lang="en-US" sz="1400" dirty="0" err="1">
                <a:solidFill>
                  <a:schemeClr val="accent3">
                    <a:lumMod val="50000"/>
                  </a:schemeClr>
                </a:solidFill>
                <a:latin typeface="Arial"/>
                <a:cs typeface="Arial"/>
              </a:rPr>
              <a:t>menos</a:t>
            </a:r>
            <a:r>
              <a:rPr lang="en-US" sz="1400" dirty="0">
                <a:solidFill>
                  <a:schemeClr val="accent3">
                    <a:lumMod val="50000"/>
                  </a:schemeClr>
                </a:solidFill>
                <a:latin typeface="Arial"/>
                <a:cs typeface="Arial"/>
              </a:rPr>
              <a:t> </a:t>
            </a:r>
            <a:r>
              <a:rPr lang="en-US" sz="1400" dirty="0" err="1">
                <a:solidFill>
                  <a:schemeClr val="accent3">
                    <a:lumMod val="50000"/>
                  </a:schemeClr>
                </a:solidFill>
                <a:latin typeface="Arial"/>
                <a:cs typeface="Arial"/>
              </a:rPr>
              <a:t>activos</a:t>
            </a:r>
            <a:r>
              <a:rPr lang="en-US" sz="1400" dirty="0">
                <a:solidFill>
                  <a:schemeClr val="accent3">
                    <a:lumMod val="50000"/>
                  </a:schemeClr>
                </a:solidFill>
                <a:latin typeface="Arial"/>
                <a:cs typeface="Arial"/>
              </a:rPr>
              <a:t>;</a:t>
            </a:r>
          </a:p>
          <a:p>
            <a:pPr marL="800100" lvl="2" indent="-342900" algn="just">
              <a:buFont typeface="+mj-lt"/>
              <a:buAutoNum type="alphaLcParenR"/>
            </a:pPr>
            <a:r>
              <a:rPr lang="en-US" sz="1400" dirty="0">
                <a:solidFill>
                  <a:schemeClr val="accent3">
                    <a:lumMod val="50000"/>
                  </a:schemeClr>
                </a:solidFill>
                <a:latin typeface="Arial"/>
                <a:cs typeface="Arial"/>
              </a:rPr>
              <a:t>Segar </a:t>
            </a:r>
            <a:r>
              <a:rPr lang="en-US" sz="1400" dirty="0" err="1">
                <a:solidFill>
                  <a:schemeClr val="accent3">
                    <a:lumMod val="50000"/>
                  </a:schemeClr>
                </a:solidFill>
                <a:latin typeface="Arial"/>
                <a:cs typeface="Arial"/>
              </a:rPr>
              <a:t>diferentes</a:t>
            </a:r>
            <a:r>
              <a:rPr lang="en-US" sz="1400" dirty="0">
                <a:solidFill>
                  <a:schemeClr val="accent3">
                    <a:lumMod val="50000"/>
                  </a:schemeClr>
                </a:solidFill>
                <a:latin typeface="Arial"/>
                <a:cs typeface="Arial"/>
              </a:rPr>
              <a:t> </a:t>
            </a:r>
            <a:r>
              <a:rPr lang="en-US" sz="1400" dirty="0" err="1">
                <a:solidFill>
                  <a:schemeClr val="accent3">
                    <a:lumMod val="50000"/>
                  </a:schemeClr>
                </a:solidFill>
                <a:latin typeface="Arial"/>
                <a:cs typeface="Arial"/>
              </a:rPr>
              <a:t>áreas</a:t>
            </a:r>
            <a:r>
              <a:rPr lang="en-US" sz="1400" dirty="0">
                <a:solidFill>
                  <a:schemeClr val="accent3">
                    <a:lumMod val="50000"/>
                  </a:schemeClr>
                </a:solidFill>
                <a:latin typeface="Arial"/>
                <a:cs typeface="Arial"/>
              </a:rPr>
              <a:t> en </a:t>
            </a:r>
            <a:r>
              <a:rPr lang="en-US" sz="1400" dirty="0" err="1">
                <a:solidFill>
                  <a:schemeClr val="accent3">
                    <a:lumMod val="50000"/>
                  </a:schemeClr>
                </a:solidFill>
                <a:latin typeface="Arial"/>
                <a:cs typeface="Arial"/>
              </a:rPr>
              <a:t>distintos</a:t>
            </a:r>
            <a:r>
              <a:rPr lang="en-US" sz="1400" dirty="0">
                <a:solidFill>
                  <a:schemeClr val="accent3">
                    <a:lumMod val="50000"/>
                  </a:schemeClr>
                </a:solidFill>
                <a:latin typeface="Arial"/>
                <a:cs typeface="Arial"/>
              </a:rPr>
              <a:t> </a:t>
            </a:r>
            <a:r>
              <a:rPr lang="en-US" sz="1400" dirty="0" err="1">
                <a:solidFill>
                  <a:schemeClr val="accent3">
                    <a:lumMod val="50000"/>
                  </a:schemeClr>
                </a:solidFill>
                <a:latin typeface="Arial"/>
                <a:cs typeface="Arial"/>
              </a:rPr>
              <a:t>momentos</a:t>
            </a:r>
            <a:r>
              <a:rPr lang="en-US" sz="1400" dirty="0">
                <a:solidFill>
                  <a:schemeClr val="accent3">
                    <a:lumMod val="50000"/>
                  </a:schemeClr>
                </a:solidFill>
                <a:latin typeface="Arial"/>
                <a:cs typeface="Arial"/>
              </a:rPr>
              <a:t>;</a:t>
            </a:r>
          </a:p>
          <a:p>
            <a:pPr marL="800100" lvl="2" indent="-342900" algn="just">
              <a:buFont typeface="+mj-lt"/>
              <a:buAutoNum type="alphaLcParenR"/>
            </a:pPr>
            <a:r>
              <a:rPr lang="en-US" sz="1400" dirty="0" err="1">
                <a:solidFill>
                  <a:schemeClr val="accent3">
                    <a:lumMod val="50000"/>
                  </a:schemeClr>
                </a:solidFill>
                <a:latin typeface="Arial"/>
                <a:cs typeface="Arial"/>
              </a:rPr>
              <a:t>Adoptar</a:t>
            </a:r>
            <a:r>
              <a:rPr lang="en-US" sz="1400" dirty="0">
                <a:solidFill>
                  <a:schemeClr val="accent3">
                    <a:lumMod val="50000"/>
                  </a:schemeClr>
                </a:solidFill>
                <a:latin typeface="Arial"/>
                <a:cs typeface="Arial"/>
              </a:rPr>
              <a:t> un </a:t>
            </a:r>
            <a:r>
              <a:rPr lang="en-US" sz="1400" dirty="0" err="1">
                <a:solidFill>
                  <a:schemeClr val="accent3">
                    <a:lumMod val="50000"/>
                  </a:schemeClr>
                </a:solidFill>
                <a:latin typeface="Arial"/>
                <a:cs typeface="Arial"/>
              </a:rPr>
              <a:t>patrón</a:t>
            </a:r>
            <a:r>
              <a:rPr lang="en-US" sz="1400" dirty="0">
                <a:solidFill>
                  <a:schemeClr val="accent3">
                    <a:lumMod val="50000"/>
                  </a:schemeClr>
                </a:solidFill>
                <a:latin typeface="Arial"/>
                <a:cs typeface="Arial"/>
              </a:rPr>
              <a:t> de </a:t>
            </a:r>
            <a:r>
              <a:rPr lang="en-US" sz="1400" dirty="0" err="1">
                <a:solidFill>
                  <a:schemeClr val="accent3">
                    <a:lumMod val="50000"/>
                  </a:schemeClr>
                </a:solidFill>
                <a:latin typeface="Arial"/>
                <a:cs typeface="Arial"/>
              </a:rPr>
              <a:t>siega</a:t>
            </a:r>
            <a:r>
              <a:rPr lang="en-US" sz="1400" dirty="0">
                <a:solidFill>
                  <a:schemeClr val="accent3">
                    <a:lumMod val="50000"/>
                  </a:schemeClr>
                </a:solidFill>
                <a:latin typeface="Arial"/>
                <a:cs typeface="Arial"/>
              </a:rPr>
              <a:t> </a:t>
            </a:r>
            <a:r>
              <a:rPr lang="en-US" sz="1400" dirty="0" err="1">
                <a:solidFill>
                  <a:schemeClr val="accent3">
                    <a:lumMod val="50000"/>
                  </a:schemeClr>
                </a:solidFill>
                <a:latin typeface="Arial"/>
                <a:cs typeface="Arial"/>
              </a:rPr>
              <a:t>adecuado</a:t>
            </a:r>
            <a:r>
              <a:rPr lang="en-US" sz="1400" dirty="0">
                <a:solidFill>
                  <a:schemeClr val="accent3">
                    <a:lumMod val="50000"/>
                  </a:schemeClr>
                </a:solidFill>
                <a:latin typeface="Arial"/>
                <a:cs typeface="Arial"/>
              </a:rPr>
              <a:t>.</a:t>
            </a:r>
          </a:p>
        </p:txBody>
      </p:sp>
      <p:sp>
        <p:nvSpPr>
          <p:cNvPr id="5" name="Rectangle 4"/>
          <p:cNvSpPr/>
          <p:nvPr/>
        </p:nvSpPr>
        <p:spPr>
          <a:xfrm>
            <a:off x="360000" y="3960000"/>
            <a:ext cx="7992888" cy="280076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nchor="t">
            <a:spAutoFit/>
          </a:bodyPr>
          <a:lstStyle/>
          <a:p>
            <a:pPr marL="0" lvl="1" algn="just">
              <a:spcAft>
                <a:spcPts val="800"/>
              </a:spcAft>
            </a:pPr>
            <a:r>
              <a:rPr lang="en-US" b="1" dirty="0">
                <a:solidFill>
                  <a:schemeClr val="accent4">
                    <a:lumMod val="50000"/>
                  </a:schemeClr>
                </a:solidFill>
                <a:latin typeface="Arial"/>
                <a:cs typeface="Arial"/>
              </a:rPr>
              <a:t>MPA para la </a:t>
            </a:r>
            <a:r>
              <a:rPr lang="en-US" b="1" err="1">
                <a:solidFill>
                  <a:schemeClr val="accent4">
                    <a:lumMod val="50000"/>
                  </a:schemeClr>
                </a:solidFill>
                <a:latin typeface="Arial"/>
                <a:cs typeface="Arial"/>
              </a:rPr>
              <a:t>gestión</a:t>
            </a:r>
            <a:r>
              <a:rPr lang="en-US" b="1" dirty="0">
                <a:solidFill>
                  <a:schemeClr val="accent4">
                    <a:lumMod val="50000"/>
                  </a:schemeClr>
                </a:solidFill>
                <a:latin typeface="Arial"/>
                <a:cs typeface="Arial"/>
              </a:rPr>
              <a:t> del </a:t>
            </a:r>
            <a:r>
              <a:rPr lang="en-US" b="1" err="1">
                <a:solidFill>
                  <a:schemeClr val="accent4">
                    <a:lumMod val="50000"/>
                  </a:schemeClr>
                </a:solidFill>
                <a:latin typeface="Arial"/>
                <a:cs typeface="Arial"/>
              </a:rPr>
              <a:t>ganado</a:t>
            </a:r>
            <a:r>
              <a:rPr lang="en-US" b="1" dirty="0">
                <a:solidFill>
                  <a:schemeClr val="accent4">
                    <a:lumMod val="50000"/>
                  </a:schemeClr>
                </a:solidFill>
                <a:latin typeface="Arial"/>
                <a:cs typeface="Arial"/>
              </a:rPr>
              <a:t> y el </a:t>
            </a:r>
            <a:r>
              <a:rPr lang="en-US" b="1" err="1">
                <a:solidFill>
                  <a:schemeClr val="accent4">
                    <a:lumMod val="50000"/>
                  </a:schemeClr>
                </a:solidFill>
                <a:latin typeface="Arial"/>
                <a:cs typeface="Arial"/>
              </a:rPr>
              <a:t>pastoreo</a:t>
            </a:r>
            <a:r>
              <a:rPr lang="en-US" b="1" dirty="0">
                <a:solidFill>
                  <a:schemeClr val="accent4">
                    <a:lumMod val="50000"/>
                  </a:schemeClr>
                </a:solidFill>
                <a:latin typeface="Arial"/>
                <a:cs typeface="Arial"/>
              </a:rPr>
              <a:t> </a:t>
            </a:r>
            <a:endParaRPr lang="es-ES" dirty="0">
              <a:solidFill>
                <a:schemeClr val="accent4">
                  <a:lumMod val="50000"/>
                </a:schemeClr>
              </a:solidFill>
              <a:latin typeface="Arial"/>
              <a:cs typeface="Arial"/>
            </a:endParaRPr>
          </a:p>
          <a:p>
            <a:pPr marL="0" lvl="1" algn="just">
              <a:spcAft>
                <a:spcPts val="800"/>
              </a:spcAft>
            </a:pPr>
            <a:r>
              <a:rPr lang="en-US" sz="1600" dirty="0">
                <a:solidFill>
                  <a:schemeClr val="tx2">
                    <a:lumMod val="50000"/>
                  </a:schemeClr>
                </a:solidFill>
                <a:latin typeface="Arial"/>
                <a:cs typeface="Arial"/>
              </a:rPr>
              <a:t>El </a:t>
            </a:r>
            <a:r>
              <a:rPr lang="en-US" sz="1600" err="1">
                <a:solidFill>
                  <a:schemeClr val="tx2">
                    <a:lumMod val="50000"/>
                  </a:schemeClr>
                </a:solidFill>
                <a:latin typeface="Arial"/>
                <a:cs typeface="Arial"/>
              </a:rPr>
              <a:t>propósito</a:t>
            </a:r>
            <a:r>
              <a:rPr lang="en-US" sz="1600" dirty="0">
                <a:solidFill>
                  <a:schemeClr val="tx2">
                    <a:lumMod val="50000"/>
                  </a:schemeClr>
                </a:solidFill>
                <a:latin typeface="Arial"/>
                <a:cs typeface="Arial"/>
              </a:rPr>
              <a:t> de </a:t>
            </a:r>
            <a:r>
              <a:rPr lang="en-US" sz="1600" err="1">
                <a:solidFill>
                  <a:schemeClr val="tx2">
                    <a:lumMod val="50000"/>
                  </a:schemeClr>
                </a:solidFill>
                <a:latin typeface="Arial"/>
                <a:cs typeface="Arial"/>
              </a:rPr>
              <a:t>unos</a:t>
            </a:r>
            <a:r>
              <a:rPr lang="en-US" sz="1600" dirty="0">
                <a:solidFill>
                  <a:schemeClr val="tx2">
                    <a:lumMod val="50000"/>
                  </a:schemeClr>
                </a:solidFill>
                <a:latin typeface="Arial"/>
                <a:cs typeface="Arial"/>
              </a:rPr>
              <a:t> planes de </a:t>
            </a:r>
            <a:r>
              <a:rPr lang="en-US" sz="1600" err="1">
                <a:solidFill>
                  <a:schemeClr val="tx2">
                    <a:lumMod val="50000"/>
                  </a:schemeClr>
                </a:solidFill>
                <a:latin typeface="Arial"/>
                <a:cs typeface="Arial"/>
              </a:rPr>
              <a:t>gestión</a:t>
            </a:r>
            <a:r>
              <a:rPr lang="en-US" sz="1600" dirty="0">
                <a:solidFill>
                  <a:schemeClr val="tx2">
                    <a:lumMod val="50000"/>
                  </a:schemeClr>
                </a:solidFill>
                <a:latin typeface="Arial"/>
                <a:cs typeface="Arial"/>
              </a:rPr>
              <a:t> y </a:t>
            </a:r>
            <a:r>
              <a:rPr lang="en-US" sz="1600" err="1">
                <a:solidFill>
                  <a:schemeClr val="tx2">
                    <a:lumMod val="50000"/>
                  </a:schemeClr>
                </a:solidFill>
                <a:latin typeface="Arial"/>
                <a:cs typeface="Arial"/>
              </a:rPr>
              <a:t>unas</a:t>
            </a:r>
            <a:r>
              <a:rPr lang="en-US" sz="1600" dirty="0">
                <a:solidFill>
                  <a:schemeClr val="tx2">
                    <a:lumMod val="50000"/>
                  </a:schemeClr>
                </a:solidFill>
                <a:latin typeface="Arial"/>
                <a:cs typeface="Arial"/>
              </a:rPr>
              <a:t> </a:t>
            </a:r>
            <a:r>
              <a:rPr lang="en-US" sz="1600" err="1">
                <a:solidFill>
                  <a:schemeClr val="tx2">
                    <a:lumMod val="50000"/>
                  </a:schemeClr>
                </a:solidFill>
                <a:latin typeface="Arial"/>
                <a:cs typeface="Arial"/>
              </a:rPr>
              <a:t>estrategias</a:t>
            </a:r>
            <a:r>
              <a:rPr lang="en-US" sz="1600" dirty="0">
                <a:solidFill>
                  <a:schemeClr val="tx2">
                    <a:lumMod val="50000"/>
                  </a:schemeClr>
                </a:solidFill>
                <a:latin typeface="Arial"/>
                <a:cs typeface="Arial"/>
              </a:rPr>
              <a:t> de </a:t>
            </a:r>
            <a:r>
              <a:rPr lang="en-US" sz="1600" err="1">
                <a:solidFill>
                  <a:schemeClr val="tx2">
                    <a:lumMod val="50000"/>
                  </a:schemeClr>
                </a:solidFill>
                <a:latin typeface="Arial"/>
                <a:cs typeface="Arial"/>
              </a:rPr>
              <a:t>pastoreo</a:t>
            </a:r>
            <a:r>
              <a:rPr lang="en-US" sz="1600" dirty="0">
                <a:solidFill>
                  <a:schemeClr val="tx2">
                    <a:lumMod val="50000"/>
                  </a:schemeClr>
                </a:solidFill>
                <a:latin typeface="Arial"/>
                <a:cs typeface="Arial"/>
              </a:rPr>
              <a:t> </a:t>
            </a:r>
            <a:r>
              <a:rPr lang="en-US" sz="1600" err="1">
                <a:solidFill>
                  <a:schemeClr val="tx2">
                    <a:lumMod val="50000"/>
                  </a:schemeClr>
                </a:solidFill>
                <a:latin typeface="Arial"/>
                <a:cs typeface="Arial"/>
              </a:rPr>
              <a:t>adecuadas</a:t>
            </a:r>
            <a:r>
              <a:rPr lang="en-US" sz="1600" dirty="0">
                <a:solidFill>
                  <a:schemeClr val="tx2">
                    <a:lumMod val="50000"/>
                  </a:schemeClr>
                </a:solidFill>
                <a:latin typeface="Arial"/>
                <a:cs typeface="Arial"/>
              </a:rPr>
              <a:t> debe ser </a:t>
            </a:r>
            <a:r>
              <a:rPr lang="en-US" sz="1600" err="1">
                <a:solidFill>
                  <a:schemeClr val="tx2">
                    <a:lumMod val="50000"/>
                  </a:schemeClr>
                </a:solidFill>
                <a:latin typeface="Arial"/>
                <a:cs typeface="Arial"/>
              </a:rPr>
              <a:t>reducir</a:t>
            </a:r>
            <a:r>
              <a:rPr lang="en-US" sz="1600" dirty="0">
                <a:solidFill>
                  <a:schemeClr val="tx2">
                    <a:lumMod val="50000"/>
                  </a:schemeClr>
                </a:solidFill>
                <a:latin typeface="Arial"/>
                <a:cs typeface="Arial"/>
              </a:rPr>
              <a:t> el </a:t>
            </a:r>
            <a:r>
              <a:rPr lang="en-US" sz="1600" err="1">
                <a:solidFill>
                  <a:schemeClr val="tx2">
                    <a:lumMod val="50000"/>
                  </a:schemeClr>
                </a:solidFill>
                <a:latin typeface="Arial"/>
                <a:cs typeface="Arial"/>
              </a:rPr>
              <a:t>impacto</a:t>
            </a:r>
            <a:r>
              <a:rPr lang="en-US" sz="1600" dirty="0">
                <a:solidFill>
                  <a:schemeClr val="tx2">
                    <a:lumMod val="50000"/>
                  </a:schemeClr>
                </a:solidFill>
                <a:latin typeface="Arial"/>
                <a:cs typeface="Arial"/>
              </a:rPr>
              <a:t> en los </a:t>
            </a:r>
            <a:r>
              <a:rPr lang="en-US" sz="1600" err="1">
                <a:solidFill>
                  <a:schemeClr val="tx2">
                    <a:lumMod val="50000"/>
                  </a:schemeClr>
                </a:solidFill>
                <a:latin typeface="Arial"/>
                <a:cs typeface="Arial"/>
              </a:rPr>
              <a:t>pastos</a:t>
            </a:r>
            <a:r>
              <a:rPr lang="en-US" sz="1600" dirty="0">
                <a:solidFill>
                  <a:schemeClr val="tx2">
                    <a:lumMod val="50000"/>
                  </a:schemeClr>
                </a:solidFill>
                <a:latin typeface="Arial"/>
                <a:cs typeface="Arial"/>
              </a:rPr>
              <a:t> y la </a:t>
            </a:r>
            <a:r>
              <a:rPr lang="en-US" sz="1600" err="1">
                <a:solidFill>
                  <a:schemeClr val="tx2">
                    <a:lumMod val="50000"/>
                  </a:schemeClr>
                </a:solidFill>
                <a:latin typeface="Arial"/>
                <a:cs typeface="Arial"/>
              </a:rPr>
              <a:t>biodiversidad</a:t>
            </a:r>
            <a:r>
              <a:rPr lang="en-US" sz="1600" dirty="0">
                <a:solidFill>
                  <a:schemeClr val="tx2">
                    <a:lumMod val="50000"/>
                  </a:schemeClr>
                </a:solidFill>
                <a:latin typeface="Arial"/>
                <a:cs typeface="Arial"/>
              </a:rPr>
              <a:t>. </a:t>
            </a:r>
            <a:endParaRPr lang="es-ES" dirty="0">
              <a:solidFill>
                <a:schemeClr val="tx2">
                  <a:lumMod val="50000"/>
                </a:schemeClr>
              </a:solidFill>
              <a:latin typeface="Arial"/>
              <a:cs typeface="Arial"/>
            </a:endParaRPr>
          </a:p>
          <a:p>
            <a:pPr marL="0" lvl="1" algn="just">
              <a:spcAft>
                <a:spcPts val="800"/>
              </a:spcAft>
            </a:pPr>
            <a:r>
              <a:rPr lang="en-US" sz="1600" dirty="0">
                <a:solidFill>
                  <a:schemeClr val="tx2">
                    <a:lumMod val="50000"/>
                  </a:schemeClr>
                </a:solidFill>
                <a:latin typeface="Arial"/>
                <a:cs typeface="Arial"/>
              </a:rPr>
              <a:t>Se </a:t>
            </a:r>
            <a:r>
              <a:rPr lang="en-US" sz="1600" dirty="0" err="1">
                <a:solidFill>
                  <a:schemeClr val="tx2">
                    <a:lumMod val="50000"/>
                  </a:schemeClr>
                </a:solidFill>
                <a:latin typeface="Arial"/>
                <a:cs typeface="Arial"/>
              </a:rPr>
              <a:t>pueden</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emplear</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sistemas</a:t>
            </a:r>
            <a:r>
              <a:rPr lang="en-US" sz="1600" dirty="0">
                <a:solidFill>
                  <a:schemeClr val="tx2">
                    <a:lumMod val="50000"/>
                  </a:schemeClr>
                </a:solidFill>
                <a:latin typeface="Arial"/>
                <a:cs typeface="Arial"/>
              </a:rPr>
              <a:t> de </a:t>
            </a:r>
            <a:r>
              <a:rPr lang="en-US" sz="1600" dirty="0" err="1">
                <a:solidFill>
                  <a:schemeClr val="tx2">
                    <a:lumMod val="50000"/>
                  </a:schemeClr>
                </a:solidFill>
                <a:latin typeface="Arial"/>
                <a:cs typeface="Arial"/>
              </a:rPr>
              <a:t>pastoreo</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básicos</a:t>
            </a:r>
            <a:r>
              <a:rPr lang="en-US" sz="1600" dirty="0">
                <a:solidFill>
                  <a:schemeClr val="tx2">
                    <a:lumMod val="50000"/>
                  </a:schemeClr>
                </a:solidFill>
                <a:latin typeface="Arial"/>
                <a:cs typeface="Arial"/>
              </a:rPr>
              <a:t>:</a:t>
            </a:r>
            <a:endParaRPr lang="es-ES" dirty="0">
              <a:solidFill>
                <a:schemeClr val="tx2">
                  <a:lumMod val="50000"/>
                </a:schemeClr>
              </a:solidFill>
              <a:latin typeface="Calibri"/>
              <a:cs typeface="Calibri"/>
            </a:endParaRPr>
          </a:p>
          <a:p>
            <a:pPr marL="800100" lvl="2" indent="-342900" algn="just">
              <a:buFont typeface="+mj-lt"/>
              <a:buAutoNum type="alphaLcParenR"/>
            </a:pPr>
            <a:r>
              <a:rPr lang="en-US" sz="1400" dirty="0">
                <a:solidFill>
                  <a:schemeClr val="accent3">
                    <a:lumMod val="50000"/>
                  </a:schemeClr>
                </a:solidFill>
                <a:latin typeface="Arial"/>
                <a:cs typeface="Arial"/>
              </a:rPr>
              <a:t>Continuo;</a:t>
            </a:r>
          </a:p>
          <a:p>
            <a:pPr marL="800100" lvl="2" indent="-342900" algn="just">
              <a:buFont typeface="+mj-lt"/>
              <a:buAutoNum type="alphaLcParenR"/>
            </a:pPr>
            <a:r>
              <a:rPr lang="en-US" sz="1400" dirty="0" err="1">
                <a:solidFill>
                  <a:schemeClr val="accent3">
                    <a:lumMod val="50000"/>
                  </a:schemeClr>
                </a:solidFill>
                <a:latin typeface="Arial"/>
                <a:cs typeface="Arial"/>
              </a:rPr>
              <a:t>Rotacional</a:t>
            </a:r>
            <a:r>
              <a:rPr lang="en-US" sz="1400" dirty="0">
                <a:solidFill>
                  <a:schemeClr val="accent3">
                    <a:lumMod val="50000"/>
                  </a:schemeClr>
                </a:solidFill>
                <a:latin typeface="Arial"/>
                <a:cs typeface="Arial"/>
              </a:rPr>
              <a:t>;</a:t>
            </a:r>
          </a:p>
          <a:p>
            <a:pPr marL="800100" lvl="2" indent="-342900" algn="just">
              <a:buFont typeface="+mj-lt"/>
              <a:buAutoNum type="alphaLcParenR"/>
            </a:pPr>
            <a:r>
              <a:rPr lang="en-US" sz="1400" dirty="0">
                <a:solidFill>
                  <a:schemeClr val="accent3">
                    <a:lumMod val="50000"/>
                  </a:schemeClr>
                </a:solidFill>
                <a:latin typeface="Arial"/>
                <a:cs typeface="Arial"/>
              </a:rPr>
              <a:t>De ultra </a:t>
            </a:r>
            <a:r>
              <a:rPr lang="en-US" sz="1400" dirty="0" err="1">
                <a:solidFill>
                  <a:schemeClr val="accent3">
                    <a:lumMod val="50000"/>
                  </a:schemeClr>
                </a:solidFill>
                <a:latin typeface="Arial"/>
                <a:cs typeface="Arial"/>
              </a:rPr>
              <a:t>alta</a:t>
            </a:r>
            <a:r>
              <a:rPr lang="en-US" sz="1400" dirty="0">
                <a:solidFill>
                  <a:schemeClr val="accent3">
                    <a:lumMod val="50000"/>
                  </a:schemeClr>
                </a:solidFill>
                <a:latin typeface="Arial"/>
                <a:cs typeface="Arial"/>
              </a:rPr>
              <a:t> </a:t>
            </a:r>
            <a:r>
              <a:rPr lang="en-US" sz="1400" dirty="0" err="1">
                <a:solidFill>
                  <a:schemeClr val="accent3">
                    <a:lumMod val="50000"/>
                  </a:schemeClr>
                </a:solidFill>
                <a:latin typeface="Arial"/>
                <a:cs typeface="Arial"/>
              </a:rPr>
              <a:t>intensidad</a:t>
            </a:r>
            <a:r>
              <a:rPr lang="en-US" sz="1400" dirty="0">
                <a:solidFill>
                  <a:schemeClr val="accent3">
                    <a:lumMod val="50000"/>
                  </a:schemeClr>
                </a:solidFill>
                <a:latin typeface="Arial"/>
                <a:cs typeface="Arial"/>
              </a:rPr>
              <a:t>, Ultra-high density, </a:t>
            </a:r>
            <a:r>
              <a:rPr lang="en-US" sz="1400" dirty="0" err="1">
                <a:solidFill>
                  <a:schemeClr val="accent3">
                    <a:lumMod val="50000"/>
                  </a:schemeClr>
                </a:solidFill>
                <a:latin typeface="Arial"/>
                <a:cs typeface="Arial"/>
              </a:rPr>
              <a:t>pastoreo</a:t>
            </a:r>
            <a:r>
              <a:rPr lang="en-US" sz="1400" dirty="0">
                <a:solidFill>
                  <a:schemeClr val="accent3">
                    <a:lumMod val="50000"/>
                  </a:schemeClr>
                </a:solidFill>
                <a:latin typeface="Arial"/>
                <a:cs typeface="Arial"/>
              </a:rPr>
              <a:t> </a:t>
            </a:r>
            <a:r>
              <a:rPr lang="en-US" sz="1400" dirty="0" err="1">
                <a:solidFill>
                  <a:schemeClr val="accent3">
                    <a:lumMod val="50000"/>
                  </a:schemeClr>
                </a:solidFill>
                <a:latin typeface="Arial"/>
                <a:cs typeface="Arial"/>
              </a:rPr>
              <a:t>racional</a:t>
            </a:r>
            <a:r>
              <a:rPr lang="en-US" sz="1400" dirty="0">
                <a:solidFill>
                  <a:schemeClr val="accent3">
                    <a:lumMod val="50000"/>
                  </a:schemeClr>
                </a:solidFill>
                <a:latin typeface="Arial"/>
                <a:cs typeface="Arial"/>
              </a:rPr>
              <a:t> y </a:t>
            </a:r>
            <a:r>
              <a:rPr lang="en-US" sz="1400" dirty="0" err="1">
                <a:solidFill>
                  <a:schemeClr val="accent3">
                    <a:lumMod val="50000"/>
                  </a:schemeClr>
                </a:solidFill>
                <a:latin typeface="Arial"/>
                <a:cs typeface="Arial"/>
              </a:rPr>
              <a:t>tiempos</a:t>
            </a:r>
            <a:r>
              <a:rPr lang="en-US" sz="1400" dirty="0">
                <a:solidFill>
                  <a:schemeClr val="accent3">
                    <a:lumMod val="50000"/>
                  </a:schemeClr>
                </a:solidFill>
                <a:latin typeface="Arial"/>
                <a:cs typeface="Arial"/>
              </a:rPr>
              <a:t> de </a:t>
            </a:r>
            <a:r>
              <a:rPr lang="en-US" sz="1400" dirty="0" err="1">
                <a:solidFill>
                  <a:schemeClr val="accent3">
                    <a:lumMod val="50000"/>
                  </a:schemeClr>
                </a:solidFill>
                <a:latin typeface="Arial"/>
                <a:cs typeface="Arial"/>
              </a:rPr>
              <a:t>reposo</a:t>
            </a:r>
            <a:r>
              <a:rPr lang="en-US" sz="1400" dirty="0">
                <a:solidFill>
                  <a:schemeClr val="accent3">
                    <a:lumMod val="50000"/>
                  </a:schemeClr>
                </a:solidFill>
                <a:latin typeface="Arial"/>
                <a:cs typeface="Arial"/>
              </a:rPr>
              <a:t>.</a:t>
            </a:r>
          </a:p>
          <a:p>
            <a:pPr marL="285750" lvl="1" indent="-285750" algn="just">
              <a:buFont typeface="Arial" panose="020B0604020202020204" pitchFamily="34" charset="0"/>
              <a:buChar char="•"/>
            </a:pPr>
            <a:r>
              <a:rPr lang="en-US" sz="1600" dirty="0" err="1">
                <a:solidFill>
                  <a:schemeClr val="tx2">
                    <a:lumMod val="50000"/>
                  </a:schemeClr>
                </a:solidFill>
                <a:latin typeface="Arial"/>
                <a:cs typeface="Arial"/>
              </a:rPr>
              <a:t>Respetar</a:t>
            </a:r>
            <a:r>
              <a:rPr lang="en-US" sz="1600" dirty="0">
                <a:solidFill>
                  <a:schemeClr val="tx2">
                    <a:lumMod val="50000"/>
                  </a:schemeClr>
                </a:solidFill>
                <a:latin typeface="Arial"/>
                <a:cs typeface="Arial"/>
              </a:rPr>
              <a:t> el </a:t>
            </a:r>
            <a:r>
              <a:rPr lang="en-US" sz="1600" dirty="0" err="1">
                <a:solidFill>
                  <a:schemeClr val="tx2">
                    <a:lumMod val="50000"/>
                  </a:schemeClr>
                </a:solidFill>
                <a:latin typeface="Arial"/>
                <a:cs typeface="Arial"/>
              </a:rPr>
              <a:t>máximo</a:t>
            </a:r>
            <a:r>
              <a:rPr lang="en-US" sz="1600" dirty="0">
                <a:solidFill>
                  <a:schemeClr val="tx2">
                    <a:lumMod val="50000"/>
                  </a:schemeClr>
                </a:solidFill>
                <a:latin typeface="Arial"/>
                <a:cs typeface="Arial"/>
              </a:rPr>
              <a:t> de </a:t>
            </a:r>
            <a:r>
              <a:rPr lang="en-GB" sz="1600" dirty="0">
                <a:solidFill>
                  <a:schemeClr val="tx2">
                    <a:lumMod val="50000"/>
                  </a:schemeClr>
                </a:solidFill>
                <a:latin typeface="Arial"/>
                <a:cs typeface="Arial"/>
              </a:rPr>
              <a:t>1.4 UG/ha de la </a:t>
            </a:r>
            <a:r>
              <a:rPr lang="en-GB" sz="1600" dirty="0" err="1">
                <a:solidFill>
                  <a:schemeClr val="tx2">
                    <a:lumMod val="50000"/>
                  </a:schemeClr>
                </a:solidFill>
                <a:latin typeface="Arial"/>
                <a:cs typeface="Arial"/>
              </a:rPr>
              <a:t>superficie</a:t>
            </a:r>
            <a:r>
              <a:rPr lang="en-GB" sz="1600" dirty="0">
                <a:solidFill>
                  <a:schemeClr val="tx2">
                    <a:lumMod val="50000"/>
                  </a:schemeClr>
                </a:solidFill>
                <a:latin typeface="Arial"/>
                <a:cs typeface="Arial"/>
              </a:rPr>
              <a:t> </a:t>
            </a:r>
            <a:r>
              <a:rPr lang="en-GB" sz="1600" dirty="0" err="1">
                <a:solidFill>
                  <a:schemeClr val="tx2">
                    <a:lumMod val="50000"/>
                  </a:schemeClr>
                </a:solidFill>
                <a:latin typeface="Arial"/>
                <a:cs typeface="Arial"/>
              </a:rPr>
              <a:t>forrajera</a:t>
            </a:r>
            <a:r>
              <a:rPr lang="en-GB" sz="1600" dirty="0">
                <a:solidFill>
                  <a:schemeClr val="tx2">
                    <a:lumMod val="50000"/>
                  </a:schemeClr>
                </a:solidFill>
                <a:latin typeface="Arial"/>
                <a:cs typeface="Arial"/>
              </a:rPr>
              <a:t>;</a:t>
            </a:r>
            <a:endParaRPr lang="en-US" sz="1600" dirty="0">
              <a:solidFill>
                <a:schemeClr val="tx2">
                  <a:lumMod val="50000"/>
                </a:schemeClr>
              </a:solidFill>
              <a:latin typeface="Arial"/>
              <a:cs typeface="Arial"/>
            </a:endParaRPr>
          </a:p>
          <a:p>
            <a:pPr marL="285750" lvl="1" indent="-285750" algn="just">
              <a:buFont typeface="Arial" panose="020B0604020202020204" pitchFamily="34" charset="0"/>
              <a:buChar char="•"/>
            </a:pPr>
            <a:r>
              <a:rPr lang="en-US" sz="1600" dirty="0" err="1">
                <a:solidFill>
                  <a:schemeClr val="tx2">
                    <a:lumMod val="50000"/>
                  </a:schemeClr>
                </a:solidFill>
                <a:latin typeface="Arial"/>
                <a:cs typeface="Arial"/>
              </a:rPr>
              <a:t>Perseguir</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limites</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más</a:t>
            </a:r>
            <a:r>
              <a:rPr lang="en-US" sz="1600" dirty="0">
                <a:solidFill>
                  <a:schemeClr val="tx2">
                    <a:lumMod val="50000"/>
                  </a:schemeClr>
                </a:solidFill>
                <a:latin typeface="Arial"/>
                <a:cs typeface="Arial"/>
              </a:rPr>
              <a:t> </a:t>
            </a:r>
            <a:r>
              <a:rPr lang="en-US" sz="1600" dirty="0" err="1">
                <a:solidFill>
                  <a:schemeClr val="tx2">
                    <a:lumMod val="50000"/>
                  </a:schemeClr>
                </a:solidFill>
                <a:latin typeface="Arial"/>
                <a:cs typeface="Arial"/>
              </a:rPr>
              <a:t>ambiciosos</a:t>
            </a:r>
            <a:r>
              <a:rPr lang="en-US" sz="1600" dirty="0">
                <a:solidFill>
                  <a:schemeClr val="tx2">
                    <a:lumMod val="50000"/>
                  </a:schemeClr>
                </a:solidFill>
                <a:latin typeface="Arial"/>
                <a:cs typeface="Arial"/>
              </a:rPr>
              <a:t> en el </a:t>
            </a:r>
            <a:r>
              <a:rPr lang="en-US" sz="1600" dirty="0" err="1">
                <a:solidFill>
                  <a:schemeClr val="tx2">
                    <a:lumMod val="50000"/>
                  </a:schemeClr>
                </a:solidFill>
                <a:latin typeface="Arial"/>
                <a:cs typeface="Arial"/>
              </a:rPr>
              <a:t>caso</a:t>
            </a:r>
            <a:r>
              <a:rPr lang="en-US" sz="1600" dirty="0">
                <a:solidFill>
                  <a:schemeClr val="tx2">
                    <a:lumMod val="50000"/>
                  </a:schemeClr>
                </a:solidFill>
                <a:latin typeface="Arial"/>
                <a:cs typeface="Arial"/>
              </a:rPr>
              <a:t> de </a:t>
            </a:r>
            <a:r>
              <a:rPr lang="en-US" sz="1600" dirty="0" err="1">
                <a:solidFill>
                  <a:schemeClr val="tx2">
                    <a:lumMod val="50000"/>
                  </a:schemeClr>
                </a:solidFill>
                <a:latin typeface="Arial"/>
                <a:cs typeface="Arial"/>
              </a:rPr>
              <a:t>fincas</a:t>
            </a:r>
            <a:r>
              <a:rPr lang="en-US" sz="1600" dirty="0">
                <a:solidFill>
                  <a:schemeClr val="tx2">
                    <a:lumMod val="50000"/>
                  </a:schemeClr>
                </a:solidFill>
                <a:latin typeface="Arial"/>
                <a:cs typeface="Arial"/>
              </a:rPr>
              <a:t> con alto valor natural (AVN), </a:t>
            </a:r>
            <a:r>
              <a:rPr lang="en-US" sz="1600" dirty="0" err="1">
                <a:solidFill>
                  <a:schemeClr val="tx2">
                    <a:lumMod val="50000"/>
                  </a:schemeClr>
                </a:solidFill>
                <a:latin typeface="Arial"/>
                <a:cs typeface="Arial"/>
              </a:rPr>
              <a:t>como</a:t>
            </a:r>
            <a:r>
              <a:rPr lang="en-US" sz="1600" dirty="0">
                <a:solidFill>
                  <a:schemeClr val="tx2">
                    <a:lumMod val="50000"/>
                  </a:schemeClr>
                </a:solidFill>
                <a:latin typeface="Arial"/>
                <a:cs typeface="Arial"/>
              </a:rPr>
              <a:t> las </a:t>
            </a:r>
            <a:r>
              <a:rPr lang="en-US" sz="1600" dirty="0" err="1">
                <a:solidFill>
                  <a:schemeClr val="tx2">
                    <a:lumMod val="50000"/>
                  </a:schemeClr>
                </a:solidFill>
                <a:latin typeface="Arial"/>
                <a:cs typeface="Arial"/>
              </a:rPr>
              <a:t>dehesas</a:t>
            </a:r>
            <a:r>
              <a:rPr lang="en-US" sz="1600" dirty="0">
                <a:solidFill>
                  <a:schemeClr val="tx2">
                    <a:lumMod val="50000"/>
                  </a:schemeClr>
                </a:solidFill>
                <a:latin typeface="Arial"/>
                <a:cs typeface="Arial"/>
              </a:rPr>
              <a:t>.</a:t>
            </a:r>
            <a:endParaRPr lang="en-GB" sz="1600" dirty="0">
              <a:solidFill>
                <a:schemeClr val="tx2">
                  <a:lumMod val="50000"/>
                </a:schemeClr>
              </a:solidFill>
              <a:latin typeface="Arial"/>
              <a:cs typeface="Arial"/>
            </a:endParaRPr>
          </a:p>
        </p:txBody>
      </p:sp>
    </p:spTree>
    <p:extLst>
      <p:ext uri="{BB962C8B-B14F-4D97-AF65-F5344CB8AC3E}">
        <p14:creationId xmlns:p14="http://schemas.microsoft.com/office/powerpoint/2010/main" val="1022142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pPr/>
              <a:t>19</a:t>
            </a:fld>
            <a:endParaRPr lang="de-DE" dirty="0"/>
          </a:p>
        </p:txBody>
      </p:sp>
      <p:sp>
        <p:nvSpPr>
          <p:cNvPr id="2" name="Titel 1"/>
          <p:cNvSpPr>
            <a:spLocks noGrp="1"/>
          </p:cNvSpPr>
          <p:nvPr>
            <p:ph type="title"/>
          </p:nvPr>
        </p:nvSpPr>
        <p:spPr/>
        <p:txBody>
          <a:bodyPr>
            <a:normAutofit fontScale="90000"/>
          </a:bodyPr>
          <a:lstStyle/>
          <a:p>
            <a:r>
              <a:rPr lang="en-GB" dirty="0" err="1">
                <a:latin typeface="Arial"/>
                <a:cs typeface="Arial"/>
              </a:rPr>
              <a:t>Consideraciones</a:t>
            </a:r>
            <a:r>
              <a:rPr lang="en-GB" dirty="0">
                <a:latin typeface="Arial"/>
                <a:cs typeface="Arial"/>
              </a:rPr>
              <a:t> finales</a:t>
            </a:r>
            <a:endParaRPr lang="es-ES" dirty="0"/>
          </a:p>
        </p:txBody>
      </p:sp>
      <p:sp>
        <p:nvSpPr>
          <p:cNvPr id="3" name="Rectangle 2"/>
          <p:cNvSpPr/>
          <p:nvPr/>
        </p:nvSpPr>
        <p:spPr>
          <a:xfrm>
            <a:off x="936000" y="2139821"/>
            <a:ext cx="7272808" cy="313932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nchor="t">
            <a:spAutoFit/>
          </a:bodyPr>
          <a:lstStyle/>
          <a:p>
            <a:pPr marL="285750" indent="-285750" algn="just">
              <a:buFont typeface="Arial" panose="020B0604020202020204" pitchFamily="34" charset="0"/>
              <a:buChar char="•"/>
            </a:pPr>
            <a:r>
              <a:rPr lang="en-US" dirty="0">
                <a:solidFill>
                  <a:schemeClr val="accent1">
                    <a:lumMod val="50000"/>
                  </a:schemeClr>
                </a:solidFill>
                <a:latin typeface="Arial"/>
                <a:cs typeface="Arial"/>
              </a:rPr>
              <a:t>La </a:t>
            </a:r>
            <a:r>
              <a:rPr lang="en-US" err="1">
                <a:solidFill>
                  <a:schemeClr val="accent1">
                    <a:lumMod val="50000"/>
                  </a:schemeClr>
                </a:solidFill>
                <a:latin typeface="Arial"/>
                <a:cs typeface="Arial"/>
              </a:rPr>
              <a:t>tarea</a:t>
            </a:r>
            <a:r>
              <a:rPr lang="en-US" dirty="0">
                <a:solidFill>
                  <a:schemeClr val="accent1">
                    <a:lumMod val="50000"/>
                  </a:schemeClr>
                </a:solidFill>
                <a:latin typeface="Arial"/>
                <a:cs typeface="Arial"/>
              </a:rPr>
              <a:t> principal de la </a:t>
            </a:r>
            <a:r>
              <a:rPr lang="en-US" err="1">
                <a:solidFill>
                  <a:schemeClr val="accent1">
                    <a:lumMod val="50000"/>
                  </a:schemeClr>
                </a:solidFill>
                <a:latin typeface="Arial"/>
                <a:cs typeface="Arial"/>
              </a:rPr>
              <a:t>producción</a:t>
            </a:r>
            <a:r>
              <a:rPr lang="en-US" dirty="0">
                <a:solidFill>
                  <a:schemeClr val="accent1">
                    <a:lumMod val="50000"/>
                  </a:schemeClr>
                </a:solidFill>
                <a:latin typeface="Arial"/>
                <a:cs typeface="Arial"/>
              </a:rPr>
              <a:t> </a:t>
            </a:r>
            <a:r>
              <a:rPr lang="en-US" err="1">
                <a:solidFill>
                  <a:schemeClr val="accent1">
                    <a:lumMod val="50000"/>
                  </a:schemeClr>
                </a:solidFill>
                <a:latin typeface="Arial"/>
                <a:cs typeface="Arial"/>
              </a:rPr>
              <a:t>ganadera</a:t>
            </a:r>
            <a:r>
              <a:rPr lang="en-US" dirty="0">
                <a:solidFill>
                  <a:schemeClr val="accent1">
                    <a:lumMod val="50000"/>
                  </a:schemeClr>
                </a:solidFill>
                <a:latin typeface="Arial"/>
                <a:cs typeface="Arial"/>
              </a:rPr>
              <a:t> es </a:t>
            </a:r>
            <a:r>
              <a:rPr lang="en-US" err="1">
                <a:solidFill>
                  <a:schemeClr val="accent1">
                    <a:lumMod val="50000"/>
                  </a:schemeClr>
                </a:solidFill>
                <a:latin typeface="Arial"/>
                <a:cs typeface="Arial"/>
              </a:rPr>
              <a:t>proveer</a:t>
            </a:r>
            <a:r>
              <a:rPr lang="en-US" dirty="0">
                <a:solidFill>
                  <a:schemeClr val="accent1">
                    <a:lumMod val="50000"/>
                  </a:schemeClr>
                </a:solidFill>
                <a:latin typeface="Arial"/>
                <a:cs typeface="Arial"/>
              </a:rPr>
              <a:t> de una </a:t>
            </a:r>
            <a:r>
              <a:rPr lang="en-US" err="1">
                <a:solidFill>
                  <a:schemeClr val="accent1">
                    <a:lumMod val="50000"/>
                  </a:schemeClr>
                </a:solidFill>
                <a:latin typeface="Arial"/>
                <a:cs typeface="Arial"/>
              </a:rPr>
              <a:t>fuente</a:t>
            </a:r>
            <a:r>
              <a:rPr lang="en-US" dirty="0">
                <a:solidFill>
                  <a:schemeClr val="accent1">
                    <a:lumMod val="50000"/>
                  </a:schemeClr>
                </a:solidFill>
                <a:latin typeface="Arial"/>
                <a:cs typeface="Arial"/>
              </a:rPr>
              <a:t> </a:t>
            </a:r>
            <a:r>
              <a:rPr lang="en-US" err="1">
                <a:solidFill>
                  <a:schemeClr val="accent1">
                    <a:lumMod val="50000"/>
                  </a:schemeClr>
                </a:solidFill>
                <a:latin typeface="Arial"/>
                <a:cs typeface="Arial"/>
              </a:rPr>
              <a:t>segura</a:t>
            </a:r>
            <a:r>
              <a:rPr lang="en-US" dirty="0">
                <a:solidFill>
                  <a:schemeClr val="accent1">
                    <a:lumMod val="50000"/>
                  </a:schemeClr>
                </a:solidFill>
                <a:latin typeface="Arial"/>
                <a:cs typeface="Arial"/>
              </a:rPr>
              <a:t> de </a:t>
            </a:r>
            <a:r>
              <a:rPr lang="en-US" err="1">
                <a:solidFill>
                  <a:schemeClr val="accent1">
                    <a:lumMod val="50000"/>
                  </a:schemeClr>
                </a:solidFill>
                <a:latin typeface="Arial"/>
                <a:cs typeface="Arial"/>
              </a:rPr>
              <a:t>proteínas</a:t>
            </a:r>
            <a:r>
              <a:rPr lang="en-US" dirty="0">
                <a:solidFill>
                  <a:schemeClr val="accent1">
                    <a:lumMod val="50000"/>
                  </a:schemeClr>
                </a:solidFill>
                <a:latin typeface="Arial"/>
                <a:cs typeface="Arial"/>
              </a:rPr>
              <a:t> a una población </a:t>
            </a:r>
            <a:r>
              <a:rPr lang="en-US" err="1">
                <a:solidFill>
                  <a:schemeClr val="accent1">
                    <a:lumMod val="50000"/>
                  </a:schemeClr>
                </a:solidFill>
                <a:latin typeface="Arial"/>
                <a:cs typeface="Arial"/>
              </a:rPr>
              <a:t>mundial</a:t>
            </a:r>
            <a:r>
              <a:rPr lang="en-US" dirty="0">
                <a:solidFill>
                  <a:schemeClr val="accent1">
                    <a:lumMod val="50000"/>
                  </a:schemeClr>
                </a:solidFill>
                <a:latin typeface="Arial"/>
                <a:cs typeface="Arial"/>
              </a:rPr>
              <a:t> que </a:t>
            </a:r>
            <a:r>
              <a:rPr lang="en-US" err="1">
                <a:solidFill>
                  <a:schemeClr val="accent1">
                    <a:lumMod val="50000"/>
                  </a:schemeClr>
                </a:solidFill>
                <a:latin typeface="Arial"/>
                <a:cs typeface="Arial"/>
              </a:rPr>
              <a:t>crece</a:t>
            </a:r>
            <a:r>
              <a:rPr lang="en-US" dirty="0">
                <a:solidFill>
                  <a:schemeClr val="accent1">
                    <a:lumMod val="50000"/>
                  </a:schemeClr>
                </a:solidFill>
                <a:latin typeface="Arial"/>
                <a:cs typeface="Arial"/>
              </a:rPr>
              <a:t> </a:t>
            </a:r>
            <a:r>
              <a:rPr lang="en-US" err="1">
                <a:solidFill>
                  <a:schemeClr val="accent1">
                    <a:lumMod val="50000"/>
                  </a:schemeClr>
                </a:solidFill>
                <a:latin typeface="Arial"/>
                <a:cs typeface="Arial"/>
              </a:rPr>
              <a:t>rápidamente</a:t>
            </a:r>
            <a:r>
              <a:rPr lang="en-US" dirty="0">
                <a:solidFill>
                  <a:schemeClr val="accent1">
                    <a:lumMod val="50000"/>
                  </a:schemeClr>
                </a:solidFill>
                <a:latin typeface="Arial"/>
                <a:cs typeface="Arial"/>
              </a:rPr>
              <a:t>, </a:t>
            </a:r>
            <a:r>
              <a:rPr lang="en-US" err="1">
                <a:solidFill>
                  <a:schemeClr val="accent1">
                    <a:lumMod val="50000"/>
                  </a:schemeClr>
                </a:solidFill>
                <a:latin typeface="Arial"/>
                <a:cs typeface="Arial"/>
              </a:rPr>
              <a:t>contribuyendo</a:t>
            </a:r>
            <a:r>
              <a:rPr lang="en-US" dirty="0">
                <a:solidFill>
                  <a:schemeClr val="accent1">
                    <a:lumMod val="50000"/>
                  </a:schemeClr>
                </a:solidFill>
                <a:latin typeface="Arial"/>
                <a:cs typeface="Arial"/>
              </a:rPr>
              <a:t> </a:t>
            </a:r>
            <a:r>
              <a:rPr lang="en-US" err="1">
                <a:solidFill>
                  <a:schemeClr val="accent1">
                    <a:lumMod val="50000"/>
                  </a:schemeClr>
                </a:solidFill>
                <a:latin typeface="Arial"/>
                <a:cs typeface="Arial"/>
              </a:rPr>
              <a:t>así</a:t>
            </a:r>
            <a:r>
              <a:rPr lang="en-US" dirty="0">
                <a:solidFill>
                  <a:schemeClr val="accent1">
                    <a:lumMod val="50000"/>
                  </a:schemeClr>
                </a:solidFill>
                <a:latin typeface="Arial"/>
                <a:cs typeface="Arial"/>
              </a:rPr>
              <a:t> a la </a:t>
            </a:r>
            <a:r>
              <a:rPr lang="en-US" err="1">
                <a:solidFill>
                  <a:schemeClr val="accent1">
                    <a:lumMod val="50000"/>
                  </a:schemeClr>
                </a:solidFill>
                <a:latin typeface="Arial"/>
                <a:cs typeface="Arial"/>
              </a:rPr>
              <a:t>seguridad</a:t>
            </a:r>
            <a:r>
              <a:rPr lang="en-US" dirty="0">
                <a:solidFill>
                  <a:schemeClr val="accent1">
                    <a:lumMod val="50000"/>
                  </a:schemeClr>
                </a:solidFill>
                <a:latin typeface="Arial"/>
                <a:cs typeface="Arial"/>
              </a:rPr>
              <a:t> </a:t>
            </a:r>
            <a:r>
              <a:rPr lang="en-US" err="1">
                <a:solidFill>
                  <a:schemeClr val="accent1">
                    <a:lumMod val="50000"/>
                  </a:schemeClr>
                </a:solidFill>
                <a:latin typeface="Arial"/>
                <a:cs typeface="Arial"/>
              </a:rPr>
              <a:t>alimentaria</a:t>
            </a:r>
            <a:r>
              <a:rPr lang="en-US" dirty="0">
                <a:solidFill>
                  <a:schemeClr val="accent1">
                    <a:lumMod val="50000"/>
                  </a:schemeClr>
                </a:solidFill>
                <a:latin typeface="Arial"/>
                <a:cs typeface="Arial"/>
              </a:rPr>
              <a:t>. </a:t>
            </a:r>
            <a:endParaRPr lang="en-US" dirty="0">
              <a:solidFill>
                <a:schemeClr val="accent1">
                  <a:lumMod val="50000"/>
                </a:schemeClr>
              </a:solidFill>
              <a:latin typeface="Arial" panose="020B0604020202020204" pitchFamily="34" charset="0"/>
              <a:cs typeface="Arial" panose="020B0604020202020204" pitchFamily="34" charset="0"/>
            </a:endParaRPr>
          </a:p>
          <a:p>
            <a:pPr algn="just"/>
            <a:endParaRPr lang="en-US" dirty="0">
              <a:solidFill>
                <a:schemeClr val="accent1">
                  <a:lumMod val="50000"/>
                </a:schemeClr>
              </a:solidFill>
              <a:latin typeface="Arial"/>
              <a:cs typeface="Arial"/>
            </a:endParaRPr>
          </a:p>
          <a:p>
            <a:pPr marL="285750" indent="-285750" algn="just">
              <a:buFont typeface="Arial" panose="020B0604020202020204" pitchFamily="34" charset="0"/>
              <a:buChar char="•"/>
            </a:pPr>
            <a:r>
              <a:rPr lang="en-US" dirty="0">
                <a:solidFill>
                  <a:schemeClr val="accent1">
                    <a:lumMod val="50000"/>
                  </a:schemeClr>
                </a:solidFill>
                <a:latin typeface="Arial"/>
                <a:cs typeface="Arial"/>
              </a:rPr>
              <a:t>Los </a:t>
            </a:r>
            <a:r>
              <a:rPr lang="en-US" dirty="0" err="1">
                <a:solidFill>
                  <a:schemeClr val="accent1">
                    <a:lumMod val="50000"/>
                  </a:schemeClr>
                </a:solidFill>
                <a:latin typeface="Arial"/>
                <a:cs typeface="Arial"/>
              </a:rPr>
              <a:t>patrones</a:t>
            </a:r>
            <a:r>
              <a:rPr lang="en-US" dirty="0">
                <a:solidFill>
                  <a:schemeClr val="accent1">
                    <a:lumMod val="50000"/>
                  </a:schemeClr>
                </a:solidFill>
                <a:latin typeface="Arial"/>
                <a:cs typeface="Arial"/>
              </a:rPr>
              <a:t> de </a:t>
            </a:r>
            <a:r>
              <a:rPr lang="en-US" dirty="0" err="1">
                <a:solidFill>
                  <a:schemeClr val="accent1">
                    <a:lumMod val="50000"/>
                  </a:schemeClr>
                </a:solidFill>
                <a:latin typeface="Arial"/>
                <a:cs typeface="Arial"/>
              </a:rPr>
              <a:t>consumo</a:t>
            </a:r>
            <a:r>
              <a:rPr lang="en-US" dirty="0">
                <a:solidFill>
                  <a:schemeClr val="accent1">
                    <a:lumMod val="50000"/>
                  </a:schemeClr>
                </a:solidFill>
                <a:latin typeface="Arial"/>
                <a:cs typeface="Arial"/>
              </a:rPr>
              <a:t> en </a:t>
            </a:r>
            <a:r>
              <a:rPr lang="en-US" dirty="0" err="1">
                <a:solidFill>
                  <a:schemeClr val="accent1">
                    <a:lumMod val="50000"/>
                  </a:schemeClr>
                </a:solidFill>
                <a:latin typeface="Arial"/>
                <a:cs typeface="Arial"/>
              </a:rPr>
              <a:t>economías</a:t>
            </a:r>
            <a:r>
              <a:rPr lang="en-US" dirty="0">
                <a:solidFill>
                  <a:schemeClr val="accent1">
                    <a:lumMod val="50000"/>
                  </a:schemeClr>
                </a:solidFill>
                <a:latin typeface="Arial"/>
                <a:cs typeface="Arial"/>
              </a:rPr>
              <a:t> </a:t>
            </a:r>
            <a:r>
              <a:rPr lang="en-US" dirty="0" err="1">
                <a:solidFill>
                  <a:schemeClr val="accent1">
                    <a:lumMod val="50000"/>
                  </a:schemeClr>
                </a:solidFill>
                <a:latin typeface="Arial"/>
                <a:cs typeface="Arial"/>
              </a:rPr>
              <a:t>industrializadas</a:t>
            </a:r>
            <a:r>
              <a:rPr lang="en-US" dirty="0">
                <a:solidFill>
                  <a:schemeClr val="accent1">
                    <a:lumMod val="50000"/>
                  </a:schemeClr>
                </a:solidFill>
                <a:latin typeface="Arial"/>
                <a:cs typeface="Arial"/>
              </a:rPr>
              <a:t> y </a:t>
            </a:r>
            <a:r>
              <a:rPr lang="en-US" dirty="0" err="1">
                <a:solidFill>
                  <a:schemeClr val="accent1">
                    <a:lumMod val="50000"/>
                  </a:schemeClr>
                </a:solidFill>
                <a:latin typeface="Arial"/>
                <a:cs typeface="Arial"/>
              </a:rPr>
              <a:t>emergentes</a:t>
            </a:r>
            <a:r>
              <a:rPr lang="en-US" dirty="0">
                <a:solidFill>
                  <a:schemeClr val="accent1">
                    <a:lumMod val="50000"/>
                  </a:schemeClr>
                </a:solidFill>
                <a:latin typeface="Arial"/>
                <a:cs typeface="Arial"/>
              </a:rPr>
              <a:t> </a:t>
            </a:r>
            <a:r>
              <a:rPr lang="en-US" dirty="0" err="1">
                <a:solidFill>
                  <a:schemeClr val="accent1">
                    <a:lumMod val="50000"/>
                  </a:schemeClr>
                </a:solidFill>
                <a:latin typeface="Arial"/>
                <a:cs typeface="Arial"/>
              </a:rPr>
              <a:t>han</a:t>
            </a:r>
            <a:r>
              <a:rPr lang="en-US" dirty="0">
                <a:solidFill>
                  <a:schemeClr val="accent1">
                    <a:lumMod val="50000"/>
                  </a:schemeClr>
                </a:solidFill>
                <a:latin typeface="Arial"/>
                <a:cs typeface="Arial"/>
              </a:rPr>
              <a:t> </a:t>
            </a:r>
            <a:r>
              <a:rPr lang="en-US" dirty="0" err="1">
                <a:solidFill>
                  <a:schemeClr val="accent1">
                    <a:lumMod val="50000"/>
                  </a:schemeClr>
                </a:solidFill>
                <a:latin typeface="Arial"/>
                <a:cs typeface="Arial"/>
              </a:rPr>
              <a:t>conducido</a:t>
            </a:r>
            <a:r>
              <a:rPr lang="en-US" dirty="0">
                <a:solidFill>
                  <a:schemeClr val="accent1">
                    <a:lumMod val="50000"/>
                  </a:schemeClr>
                </a:solidFill>
                <a:latin typeface="Arial"/>
                <a:cs typeface="Arial"/>
              </a:rPr>
              <a:t> a una </a:t>
            </a:r>
            <a:r>
              <a:rPr lang="en-US" dirty="0" err="1">
                <a:solidFill>
                  <a:schemeClr val="accent1">
                    <a:lumMod val="50000"/>
                  </a:schemeClr>
                </a:solidFill>
                <a:latin typeface="Arial"/>
                <a:cs typeface="Arial"/>
              </a:rPr>
              <a:t>intensificación</a:t>
            </a:r>
            <a:r>
              <a:rPr lang="en-US" dirty="0">
                <a:solidFill>
                  <a:schemeClr val="accent1">
                    <a:lumMod val="50000"/>
                  </a:schemeClr>
                </a:solidFill>
                <a:latin typeface="Arial"/>
                <a:cs typeface="Arial"/>
              </a:rPr>
              <a:t> de la </a:t>
            </a:r>
            <a:r>
              <a:rPr lang="en-US" dirty="0" err="1">
                <a:solidFill>
                  <a:schemeClr val="accent1">
                    <a:lumMod val="50000"/>
                  </a:schemeClr>
                </a:solidFill>
                <a:latin typeface="Arial"/>
                <a:cs typeface="Arial"/>
              </a:rPr>
              <a:t>cría</a:t>
            </a:r>
            <a:r>
              <a:rPr lang="en-US" dirty="0">
                <a:solidFill>
                  <a:schemeClr val="accent1">
                    <a:lumMod val="50000"/>
                  </a:schemeClr>
                </a:solidFill>
                <a:latin typeface="Arial"/>
                <a:cs typeface="Arial"/>
              </a:rPr>
              <a:t> de </a:t>
            </a:r>
            <a:r>
              <a:rPr lang="en-US" dirty="0" err="1">
                <a:solidFill>
                  <a:schemeClr val="accent1">
                    <a:lumMod val="50000"/>
                  </a:schemeClr>
                </a:solidFill>
                <a:latin typeface="Arial"/>
                <a:cs typeface="Arial"/>
              </a:rPr>
              <a:t>animales</a:t>
            </a:r>
            <a:r>
              <a:rPr lang="en-US" dirty="0">
                <a:solidFill>
                  <a:schemeClr val="accent1">
                    <a:lumMod val="50000"/>
                  </a:schemeClr>
                </a:solidFill>
                <a:latin typeface="Arial"/>
                <a:cs typeface="Arial"/>
              </a:rPr>
              <a:t> y a un </a:t>
            </a:r>
            <a:r>
              <a:rPr lang="en-US" dirty="0" err="1">
                <a:solidFill>
                  <a:schemeClr val="accent1">
                    <a:lumMod val="50000"/>
                  </a:schemeClr>
                </a:solidFill>
                <a:latin typeface="Arial"/>
                <a:cs typeface="Arial"/>
              </a:rPr>
              <a:t>mercado</a:t>
            </a:r>
            <a:r>
              <a:rPr lang="en-US" dirty="0">
                <a:solidFill>
                  <a:schemeClr val="accent1">
                    <a:lumMod val="50000"/>
                  </a:schemeClr>
                </a:solidFill>
                <a:latin typeface="Arial"/>
                <a:cs typeface="Arial"/>
              </a:rPr>
              <a:t> </a:t>
            </a:r>
            <a:r>
              <a:rPr lang="en-US" dirty="0" err="1">
                <a:solidFill>
                  <a:schemeClr val="accent1">
                    <a:lumMod val="50000"/>
                  </a:schemeClr>
                </a:solidFill>
                <a:latin typeface="Arial"/>
                <a:cs typeface="Arial"/>
              </a:rPr>
              <a:t>alimantario</a:t>
            </a:r>
            <a:r>
              <a:rPr lang="en-US" dirty="0">
                <a:solidFill>
                  <a:schemeClr val="accent1">
                    <a:lumMod val="50000"/>
                  </a:schemeClr>
                </a:solidFill>
                <a:latin typeface="Arial"/>
                <a:cs typeface="Arial"/>
              </a:rPr>
              <a:t> </a:t>
            </a:r>
            <a:r>
              <a:rPr lang="en-US" dirty="0" err="1">
                <a:solidFill>
                  <a:schemeClr val="accent1">
                    <a:lumMod val="50000"/>
                  </a:schemeClr>
                </a:solidFill>
                <a:latin typeface="Arial"/>
                <a:cs typeface="Arial"/>
              </a:rPr>
              <a:t>más</a:t>
            </a:r>
            <a:r>
              <a:rPr lang="en-US" dirty="0">
                <a:solidFill>
                  <a:schemeClr val="accent1">
                    <a:lumMod val="50000"/>
                  </a:schemeClr>
                </a:solidFill>
                <a:latin typeface="Arial"/>
                <a:cs typeface="Arial"/>
              </a:rPr>
              <a:t> </a:t>
            </a:r>
            <a:r>
              <a:rPr lang="en-US" dirty="0" err="1">
                <a:solidFill>
                  <a:schemeClr val="accent1">
                    <a:lumMod val="50000"/>
                  </a:schemeClr>
                </a:solidFill>
                <a:latin typeface="Arial"/>
                <a:cs typeface="Arial"/>
              </a:rPr>
              <a:t>globalizado</a:t>
            </a:r>
            <a:r>
              <a:rPr lang="en-US" dirty="0">
                <a:solidFill>
                  <a:schemeClr val="accent1">
                    <a:lumMod val="50000"/>
                  </a:schemeClr>
                </a:solidFill>
                <a:latin typeface="Arial"/>
                <a:cs typeface="Arial"/>
              </a:rPr>
              <a:t>, </a:t>
            </a:r>
            <a:r>
              <a:rPr lang="en-US" dirty="0" err="1">
                <a:solidFill>
                  <a:schemeClr val="accent1">
                    <a:lumMod val="50000"/>
                  </a:schemeClr>
                </a:solidFill>
                <a:latin typeface="Arial"/>
                <a:cs typeface="Arial"/>
              </a:rPr>
              <a:t>resultando</a:t>
            </a:r>
            <a:r>
              <a:rPr lang="en-US" dirty="0">
                <a:solidFill>
                  <a:schemeClr val="accent1">
                    <a:lumMod val="50000"/>
                  </a:schemeClr>
                </a:solidFill>
                <a:latin typeface="Arial"/>
                <a:cs typeface="Arial"/>
              </a:rPr>
              <a:t> en </a:t>
            </a:r>
            <a:r>
              <a:rPr lang="en-US" dirty="0" err="1">
                <a:solidFill>
                  <a:schemeClr val="accent1">
                    <a:lumMod val="50000"/>
                  </a:schemeClr>
                </a:solidFill>
                <a:latin typeface="Arial"/>
                <a:cs typeface="Arial"/>
              </a:rPr>
              <a:t>enormes</a:t>
            </a:r>
            <a:r>
              <a:rPr lang="en-US" dirty="0">
                <a:solidFill>
                  <a:schemeClr val="accent1">
                    <a:lumMod val="50000"/>
                  </a:schemeClr>
                </a:solidFill>
                <a:latin typeface="Arial"/>
                <a:cs typeface="Arial"/>
              </a:rPr>
              <a:t> </a:t>
            </a:r>
            <a:r>
              <a:rPr lang="en-US" dirty="0" err="1">
                <a:solidFill>
                  <a:schemeClr val="accent1">
                    <a:lumMod val="50000"/>
                  </a:schemeClr>
                </a:solidFill>
                <a:latin typeface="Arial"/>
                <a:cs typeface="Arial"/>
              </a:rPr>
              <a:t>cambios</a:t>
            </a:r>
            <a:r>
              <a:rPr lang="en-US" dirty="0">
                <a:solidFill>
                  <a:schemeClr val="accent1">
                    <a:lumMod val="50000"/>
                  </a:schemeClr>
                </a:solidFill>
                <a:latin typeface="Arial"/>
                <a:cs typeface="Arial"/>
              </a:rPr>
              <a:t> en el </a:t>
            </a:r>
            <a:r>
              <a:rPr lang="en-US" dirty="0" err="1">
                <a:solidFill>
                  <a:schemeClr val="accent1">
                    <a:lumMod val="50000"/>
                  </a:schemeClr>
                </a:solidFill>
                <a:latin typeface="Arial"/>
                <a:cs typeface="Arial"/>
              </a:rPr>
              <a:t>uso</a:t>
            </a:r>
            <a:r>
              <a:rPr lang="en-US" dirty="0">
                <a:solidFill>
                  <a:schemeClr val="accent1">
                    <a:lumMod val="50000"/>
                  </a:schemeClr>
                </a:solidFill>
                <a:latin typeface="Arial"/>
                <a:cs typeface="Arial"/>
              </a:rPr>
              <a:t> de las tierras </a:t>
            </a:r>
            <a:r>
              <a:rPr lang="en-US" dirty="0" err="1">
                <a:solidFill>
                  <a:schemeClr val="accent1">
                    <a:lumMod val="50000"/>
                  </a:schemeClr>
                </a:solidFill>
                <a:latin typeface="Arial"/>
                <a:cs typeface="Arial"/>
              </a:rPr>
              <a:t>agrarias</a:t>
            </a:r>
            <a:r>
              <a:rPr lang="en-US" dirty="0">
                <a:solidFill>
                  <a:schemeClr val="accent1">
                    <a:lumMod val="50000"/>
                  </a:schemeClr>
                </a:solidFill>
                <a:latin typeface="Arial"/>
                <a:cs typeface="Arial"/>
              </a:rPr>
              <a:t> y </a:t>
            </a:r>
            <a:r>
              <a:rPr lang="en-US" dirty="0" err="1">
                <a:solidFill>
                  <a:schemeClr val="accent1">
                    <a:lumMod val="50000"/>
                  </a:schemeClr>
                </a:solidFill>
                <a:latin typeface="Arial"/>
                <a:cs typeface="Arial"/>
              </a:rPr>
              <a:t>pastos</a:t>
            </a:r>
            <a:r>
              <a:rPr lang="en-US" dirty="0">
                <a:solidFill>
                  <a:schemeClr val="accent1">
                    <a:lumMod val="50000"/>
                  </a:schemeClr>
                </a:solidFill>
                <a:latin typeface="Arial"/>
                <a:cs typeface="Arial"/>
              </a:rPr>
              <a:t>, con una </a:t>
            </a:r>
            <a:r>
              <a:rPr lang="en-US" dirty="0" err="1">
                <a:solidFill>
                  <a:schemeClr val="accent1">
                    <a:lumMod val="50000"/>
                  </a:schemeClr>
                </a:solidFill>
                <a:latin typeface="Arial"/>
                <a:cs typeface="Arial"/>
              </a:rPr>
              <a:t>sistemas</a:t>
            </a:r>
            <a:r>
              <a:rPr lang="en-US" dirty="0">
                <a:solidFill>
                  <a:schemeClr val="accent1">
                    <a:lumMod val="50000"/>
                  </a:schemeClr>
                </a:solidFill>
                <a:latin typeface="Arial"/>
                <a:cs typeface="Arial"/>
              </a:rPr>
              <a:t> de </a:t>
            </a:r>
            <a:r>
              <a:rPr lang="en-US" dirty="0" err="1">
                <a:solidFill>
                  <a:schemeClr val="accent1">
                    <a:lumMod val="50000"/>
                  </a:schemeClr>
                </a:solidFill>
                <a:latin typeface="Arial"/>
                <a:cs typeface="Arial"/>
              </a:rPr>
              <a:t>producción</a:t>
            </a:r>
            <a:r>
              <a:rPr lang="en-US" dirty="0">
                <a:solidFill>
                  <a:schemeClr val="accent1">
                    <a:lumMod val="50000"/>
                  </a:schemeClr>
                </a:solidFill>
                <a:latin typeface="Arial"/>
                <a:cs typeface="Arial"/>
              </a:rPr>
              <a:t> </a:t>
            </a:r>
            <a:r>
              <a:rPr lang="en-US" dirty="0" err="1">
                <a:solidFill>
                  <a:schemeClr val="accent1">
                    <a:lumMod val="50000"/>
                  </a:schemeClr>
                </a:solidFill>
                <a:latin typeface="Arial"/>
                <a:cs typeface="Arial"/>
              </a:rPr>
              <a:t>altamente</a:t>
            </a:r>
            <a:r>
              <a:rPr lang="en-US" dirty="0">
                <a:solidFill>
                  <a:schemeClr val="accent1">
                    <a:lumMod val="50000"/>
                  </a:schemeClr>
                </a:solidFill>
                <a:latin typeface="Arial"/>
                <a:cs typeface="Arial"/>
              </a:rPr>
              <a:t> </a:t>
            </a:r>
            <a:r>
              <a:rPr lang="en-US" dirty="0" err="1">
                <a:solidFill>
                  <a:schemeClr val="accent1">
                    <a:lumMod val="50000"/>
                  </a:schemeClr>
                </a:solidFill>
                <a:latin typeface="Arial"/>
                <a:cs typeface="Arial"/>
              </a:rPr>
              <a:t>intensivos</a:t>
            </a:r>
            <a:r>
              <a:rPr lang="en-US" dirty="0">
                <a:solidFill>
                  <a:schemeClr val="accent1">
                    <a:lumMod val="50000"/>
                  </a:schemeClr>
                </a:solidFill>
                <a:latin typeface="Arial"/>
                <a:cs typeface="Arial"/>
              </a:rPr>
              <a:t> y un </a:t>
            </a:r>
            <a:r>
              <a:rPr lang="en-US" dirty="0" err="1">
                <a:solidFill>
                  <a:schemeClr val="accent1">
                    <a:lumMod val="50000"/>
                  </a:schemeClr>
                </a:solidFill>
                <a:latin typeface="Arial"/>
                <a:cs typeface="Arial"/>
              </a:rPr>
              <a:t>comercio</a:t>
            </a:r>
            <a:r>
              <a:rPr lang="en-US" dirty="0">
                <a:solidFill>
                  <a:schemeClr val="accent1">
                    <a:lumMod val="50000"/>
                  </a:schemeClr>
                </a:solidFill>
                <a:latin typeface="Arial"/>
                <a:cs typeface="Arial"/>
              </a:rPr>
              <a:t> </a:t>
            </a:r>
            <a:r>
              <a:rPr lang="en-US" dirty="0" err="1">
                <a:solidFill>
                  <a:schemeClr val="accent1">
                    <a:lumMod val="50000"/>
                  </a:schemeClr>
                </a:solidFill>
                <a:latin typeface="Arial"/>
                <a:cs typeface="Arial"/>
              </a:rPr>
              <a:t>mundial</a:t>
            </a:r>
            <a:r>
              <a:rPr lang="en-US" dirty="0">
                <a:solidFill>
                  <a:schemeClr val="accent1">
                    <a:lumMod val="50000"/>
                  </a:schemeClr>
                </a:solidFill>
                <a:latin typeface="Arial"/>
                <a:cs typeface="Arial"/>
              </a:rPr>
              <a:t> de </a:t>
            </a:r>
            <a:r>
              <a:rPr lang="en-US" dirty="0" err="1">
                <a:solidFill>
                  <a:schemeClr val="accent1">
                    <a:lumMod val="50000"/>
                  </a:schemeClr>
                </a:solidFill>
                <a:latin typeface="Arial"/>
                <a:cs typeface="Arial"/>
              </a:rPr>
              <a:t>productos</a:t>
            </a:r>
            <a:r>
              <a:rPr lang="en-US" dirty="0">
                <a:solidFill>
                  <a:schemeClr val="accent1">
                    <a:lumMod val="50000"/>
                  </a:schemeClr>
                </a:solidFill>
                <a:latin typeface="Arial"/>
                <a:cs typeface="Arial"/>
              </a:rPr>
              <a:t> de </a:t>
            </a:r>
            <a:r>
              <a:rPr lang="en-US" dirty="0" err="1">
                <a:solidFill>
                  <a:schemeClr val="accent1">
                    <a:lumMod val="50000"/>
                  </a:schemeClr>
                </a:solidFill>
                <a:latin typeface="Arial"/>
                <a:cs typeface="Arial"/>
              </a:rPr>
              <a:t>origen</a:t>
            </a:r>
            <a:r>
              <a:rPr lang="en-US" dirty="0">
                <a:solidFill>
                  <a:schemeClr val="accent1">
                    <a:lumMod val="50000"/>
                  </a:schemeClr>
                </a:solidFill>
                <a:latin typeface="Arial"/>
                <a:cs typeface="Arial"/>
              </a:rPr>
              <a:t> animal.   </a:t>
            </a:r>
            <a:endParaRPr lang="en-US" dirty="0">
              <a:solidFill>
                <a:schemeClr val="accent1">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pt-PT" dirty="0">
              <a:solidFill>
                <a:schemeClr val="accent1">
                  <a:lumMod val="50000"/>
                </a:schemeClr>
              </a:solidFill>
              <a:latin typeface="Arial" panose="020B0604020202020204" pitchFamily="34" charset="0"/>
              <a:cs typeface="Arial" panose="020B0604020202020204" pitchFamily="34" charset="0"/>
            </a:endParaRPr>
          </a:p>
        </p:txBody>
      </p:sp>
      <p:sp>
        <p:nvSpPr>
          <p:cNvPr id="6" name="Textfeld 5"/>
          <p:cNvSpPr txBox="1"/>
          <p:nvPr/>
        </p:nvSpPr>
        <p:spPr>
          <a:xfrm>
            <a:off x="1259632" y="6263385"/>
            <a:ext cx="7654338" cy="584775"/>
          </a:xfrm>
          <a:prstGeom prst="rect">
            <a:avLst/>
          </a:prstGeom>
          <a:solidFill>
            <a:schemeClr val="bg2">
              <a:lumMod val="90000"/>
            </a:schemeClr>
          </a:solidFill>
        </p:spPr>
        <p:txBody>
          <a:bodyPr wrap="square" rtlCol="0" anchor="t">
            <a:spAutoFit/>
          </a:bodyPr>
          <a:lstStyle/>
          <a:p>
            <a:pPr marL="285750" indent="-285750">
              <a:buFont typeface="Arial" panose="020B0604020202020204" pitchFamily="34" charset="0"/>
              <a:buChar char="•"/>
            </a:pPr>
            <a:r>
              <a:rPr lang="de-DE" sz="1600" dirty="0" err="1">
                <a:solidFill>
                  <a:schemeClr val="bg2">
                    <a:lumMod val="25000"/>
                  </a:schemeClr>
                </a:solidFill>
                <a:latin typeface="Arial"/>
                <a:cs typeface="Arial"/>
              </a:rPr>
              <a:t>Guía</a:t>
            </a:r>
            <a:r>
              <a:rPr lang="de-DE" sz="1600" dirty="0">
                <a:solidFill>
                  <a:schemeClr val="bg2">
                    <a:lumMod val="25000"/>
                  </a:schemeClr>
                </a:solidFill>
                <a:latin typeface="Arial"/>
                <a:cs typeface="Arial"/>
              </a:rPr>
              <a:t> </a:t>
            </a:r>
            <a:r>
              <a:rPr lang="de-DE" sz="1600" dirty="0" err="1">
                <a:solidFill>
                  <a:schemeClr val="bg2">
                    <a:lumMod val="25000"/>
                  </a:schemeClr>
                </a:solidFill>
                <a:latin typeface="Arial"/>
                <a:cs typeface="Arial"/>
              </a:rPr>
              <a:t>sobre</a:t>
            </a:r>
            <a:r>
              <a:rPr lang="de-DE" sz="1600" dirty="0">
                <a:solidFill>
                  <a:schemeClr val="bg2">
                    <a:lumMod val="25000"/>
                  </a:schemeClr>
                </a:solidFill>
                <a:latin typeface="Arial"/>
                <a:cs typeface="Arial"/>
              </a:rPr>
              <a:t> </a:t>
            </a:r>
            <a:r>
              <a:rPr lang="de-DE" sz="1600" dirty="0" err="1">
                <a:solidFill>
                  <a:schemeClr val="bg2">
                    <a:lumMod val="25000"/>
                  </a:schemeClr>
                </a:solidFill>
                <a:latin typeface="Arial"/>
                <a:cs typeface="Arial"/>
              </a:rPr>
              <a:t>Producción</a:t>
            </a:r>
            <a:r>
              <a:rPr lang="de-DE" sz="1600" dirty="0">
                <a:solidFill>
                  <a:schemeClr val="bg2">
                    <a:lumMod val="25000"/>
                  </a:schemeClr>
                </a:solidFill>
                <a:latin typeface="Arial"/>
                <a:cs typeface="Arial"/>
              </a:rPr>
              <a:t> </a:t>
            </a:r>
            <a:r>
              <a:rPr lang="de-DE" sz="1600" dirty="0" err="1">
                <a:solidFill>
                  <a:schemeClr val="bg2">
                    <a:lumMod val="25000"/>
                  </a:schemeClr>
                </a:solidFill>
                <a:latin typeface="Arial"/>
                <a:cs typeface="Arial"/>
              </a:rPr>
              <a:t>Ganadera</a:t>
            </a:r>
            <a:r>
              <a:rPr lang="de-DE" sz="1600" dirty="0">
                <a:solidFill>
                  <a:schemeClr val="bg2">
                    <a:lumMod val="25000"/>
                  </a:schemeClr>
                </a:solidFill>
                <a:latin typeface="Arial"/>
                <a:cs typeface="Arial"/>
              </a:rPr>
              <a:t> </a:t>
            </a:r>
            <a:endParaRPr lang="de-DE" sz="1600" dirty="0">
              <a:solidFill>
                <a:schemeClr val="bg2">
                  <a:lumMod val="25000"/>
                </a:schemeClr>
              </a:solidFill>
              <a:latin typeface="Arial" panose="020B0604020202020204" pitchFamily="34" charset="0"/>
              <a:cs typeface="Arial" panose="020B0604020202020204" pitchFamily="34" charset="0"/>
            </a:endParaRPr>
          </a:p>
          <a:p>
            <a:endParaRPr lang="de-DE" sz="1600" dirty="0">
              <a:solidFill>
                <a:schemeClr val="bg2">
                  <a:lumMod val="25000"/>
                </a:schemeClr>
              </a:solidFill>
              <a:latin typeface="Arial" panose="020B0604020202020204" pitchFamily="34" charset="0"/>
              <a:cs typeface="Arial" panose="020B0604020202020204" pitchFamily="34" charset="0"/>
            </a:endParaRPr>
          </a:p>
        </p:txBody>
      </p:sp>
      <p:pic>
        <p:nvPicPr>
          <p:cNvPr id="7"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Tree>
    <p:extLst>
      <p:ext uri="{BB962C8B-B14F-4D97-AF65-F5344CB8AC3E}">
        <p14:creationId xmlns:p14="http://schemas.microsoft.com/office/powerpoint/2010/main" val="400660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1717</Words>
  <Application>Microsoft Office PowerPoint</Application>
  <PresentationFormat>Presentación en pantalla (4:3)</PresentationFormat>
  <Paragraphs>255</Paragraphs>
  <Slides>19</Slides>
  <Notes>18</Notes>
  <HiddenSlides>0</HiddenSlides>
  <MMClips>0</MMClips>
  <ScaleCrop>false</ScaleCrop>
  <HeadingPairs>
    <vt:vector size="6" baseType="variant">
      <vt:variant>
        <vt:lpstr>Fuentes usadas</vt:lpstr>
      </vt:variant>
      <vt:variant>
        <vt:i4>3</vt:i4>
      </vt:variant>
      <vt:variant>
        <vt:lpstr>Tema</vt:lpstr>
      </vt:variant>
      <vt:variant>
        <vt:i4>3</vt:i4>
      </vt:variant>
      <vt:variant>
        <vt:lpstr>Títulos de diapositiva</vt:lpstr>
      </vt:variant>
      <vt:variant>
        <vt:i4>19</vt:i4>
      </vt:variant>
    </vt:vector>
  </HeadingPairs>
  <TitlesOfParts>
    <vt:vector size="25" baseType="lpstr">
      <vt:lpstr>Arial</vt:lpstr>
      <vt:lpstr>Calibri</vt:lpstr>
      <vt:lpstr>Times New Roman</vt:lpstr>
      <vt:lpstr>LIFE Header</vt:lpstr>
      <vt:lpstr>LIFE Content</vt:lpstr>
      <vt:lpstr>LIFE Partner Logos</vt:lpstr>
      <vt:lpstr>Mejores prácticas agrarias Producción ganadera</vt:lpstr>
      <vt:lpstr>1. El concepto de ganadería</vt:lpstr>
      <vt:lpstr>2. Sistemas ganaderos y producción</vt:lpstr>
      <vt:lpstr>2. Sistemas ganaderos y producción</vt:lpstr>
      <vt:lpstr>2. Sistemas ganaderos y producción</vt:lpstr>
      <vt:lpstr>2. Sistemas ganaderos y producción</vt:lpstr>
      <vt:lpstr>3. Impactos medioambientales  de la producción ganadera</vt:lpstr>
      <vt:lpstr>3. Impactos medioambientales  de la producción ganadera</vt:lpstr>
      <vt:lpstr>3. Impactos medioambientales  de la producción ganadera </vt:lpstr>
      <vt:lpstr>3. Impactos medioambientales  de la producción ganadera</vt:lpstr>
      <vt:lpstr>3. Impactos mediambientales  de la producción ganadera</vt:lpstr>
      <vt:lpstr>3. Impactos medioambientales  de la producción ganadera</vt:lpstr>
      <vt:lpstr>3. Impactos medioambientales de la producción ganadera</vt:lpstr>
      <vt:lpstr>4. Carga ganadera total (CGT)  y Densidad de pastoreo (DP)</vt:lpstr>
      <vt:lpstr>4. Carga ganadera total (CGT)  y Densidad de pastoreo (DP)</vt:lpstr>
      <vt:lpstr>5. Mejores prácticas agrarias (MPA)  para mayor biodiversidad: ejemplos </vt:lpstr>
      <vt:lpstr>5. Mejores prácticas agrarias (MPA)  para mayor biodiversidad: ejemplos </vt:lpstr>
      <vt:lpstr>5. Mejores prácticas agrarias (MPA)  para mayor biodiversidad: ejemplos </vt:lpstr>
      <vt:lpstr>Consideraciones finales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María R. López Onieva</cp:lastModifiedBy>
  <cp:revision>714</cp:revision>
  <dcterms:created xsi:type="dcterms:W3CDTF">2017-08-09T08:14:08Z</dcterms:created>
  <dcterms:modified xsi:type="dcterms:W3CDTF">2019-05-16T05:42:47Z</dcterms:modified>
</cp:coreProperties>
</file>