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57"/>
  </p:notesMasterIdLst>
  <p:sldIdLst>
    <p:sldId id="381" r:id="rId4"/>
    <p:sldId id="382" r:id="rId5"/>
    <p:sldId id="383" r:id="rId6"/>
    <p:sldId id="384" r:id="rId7"/>
    <p:sldId id="385" r:id="rId8"/>
    <p:sldId id="256" r:id="rId9"/>
    <p:sldId id="320" r:id="rId10"/>
    <p:sldId id="322" r:id="rId11"/>
    <p:sldId id="318" r:id="rId12"/>
    <p:sldId id="280" r:id="rId13"/>
    <p:sldId id="321" r:id="rId14"/>
    <p:sldId id="361" r:id="rId15"/>
    <p:sldId id="282" r:id="rId16"/>
    <p:sldId id="327" r:id="rId17"/>
    <p:sldId id="338" r:id="rId18"/>
    <p:sldId id="339" r:id="rId19"/>
    <p:sldId id="341" r:id="rId20"/>
    <p:sldId id="362" r:id="rId21"/>
    <p:sldId id="342" r:id="rId22"/>
    <p:sldId id="343" r:id="rId23"/>
    <p:sldId id="344" r:id="rId24"/>
    <p:sldId id="345" r:id="rId25"/>
    <p:sldId id="346" r:id="rId26"/>
    <p:sldId id="347" r:id="rId27"/>
    <p:sldId id="348" r:id="rId28"/>
    <p:sldId id="333" r:id="rId29"/>
    <p:sldId id="288" r:id="rId30"/>
    <p:sldId id="335" r:id="rId31"/>
    <p:sldId id="336" r:id="rId32"/>
    <p:sldId id="350" r:id="rId33"/>
    <p:sldId id="351" r:id="rId34"/>
    <p:sldId id="353" r:id="rId35"/>
    <p:sldId id="354" r:id="rId36"/>
    <p:sldId id="352" r:id="rId37"/>
    <p:sldId id="355" r:id="rId38"/>
    <p:sldId id="356" r:id="rId39"/>
    <p:sldId id="357" r:id="rId40"/>
    <p:sldId id="358" r:id="rId41"/>
    <p:sldId id="359" r:id="rId42"/>
    <p:sldId id="360" r:id="rId43"/>
    <p:sldId id="363" r:id="rId44"/>
    <p:sldId id="365" r:id="rId45"/>
    <p:sldId id="376" r:id="rId46"/>
    <p:sldId id="380" r:id="rId47"/>
    <p:sldId id="364" r:id="rId48"/>
    <p:sldId id="377" r:id="rId49"/>
    <p:sldId id="368" r:id="rId50"/>
    <p:sldId id="369" r:id="rId51"/>
    <p:sldId id="370" r:id="rId52"/>
    <p:sldId id="371" r:id="rId53"/>
    <p:sldId id="373" r:id="rId54"/>
    <p:sldId id="375" r:id="rId55"/>
    <p:sldId id="386" r:id="rId56"/>
  </p:sldIdLst>
  <p:sldSz cx="9144000" cy="6858000" type="screen4x3"/>
  <p:notesSz cx="6797675" cy="99282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345D517B-F952-42E9-8ADF-A0B43B75F92B}">
          <p14:sldIdLst>
            <p14:sldId id="381"/>
            <p14:sldId id="382"/>
            <p14:sldId id="383"/>
            <p14:sldId id="384"/>
            <p14:sldId id="385"/>
            <p14:sldId id="256"/>
            <p14:sldId id="320"/>
            <p14:sldId id="322"/>
            <p14:sldId id="318"/>
            <p14:sldId id="280"/>
            <p14:sldId id="321"/>
            <p14:sldId id="361"/>
            <p14:sldId id="282"/>
            <p14:sldId id="327"/>
            <p14:sldId id="338"/>
            <p14:sldId id="339"/>
            <p14:sldId id="341"/>
            <p14:sldId id="362"/>
            <p14:sldId id="342"/>
            <p14:sldId id="343"/>
            <p14:sldId id="344"/>
            <p14:sldId id="345"/>
            <p14:sldId id="346"/>
            <p14:sldId id="347"/>
            <p14:sldId id="348"/>
            <p14:sldId id="333"/>
            <p14:sldId id="288"/>
            <p14:sldId id="335"/>
            <p14:sldId id="336"/>
            <p14:sldId id="350"/>
            <p14:sldId id="351"/>
            <p14:sldId id="353"/>
            <p14:sldId id="354"/>
            <p14:sldId id="352"/>
            <p14:sldId id="355"/>
            <p14:sldId id="356"/>
            <p14:sldId id="357"/>
            <p14:sldId id="358"/>
            <p14:sldId id="359"/>
            <p14:sldId id="360"/>
            <p14:sldId id="363"/>
            <p14:sldId id="365"/>
            <p14:sldId id="376"/>
            <p14:sldId id="380"/>
            <p14:sldId id="364"/>
            <p14:sldId id="377"/>
            <p14:sldId id="368"/>
            <p14:sldId id="369"/>
            <p14:sldId id="370"/>
            <p14:sldId id="371"/>
            <p14:sldId id="373"/>
            <p14:sldId id="375"/>
            <p14:sldId id="386"/>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guide id="3" orient="horz" pos="4319">
          <p15:clr>
            <a:srgbClr val="A4A3A4"/>
          </p15:clr>
        </p15:guide>
        <p15:guide id="4" pos="2835">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573A1D"/>
    <a:srgbClr val="194097"/>
    <a:srgbClr val="CD9B69"/>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46" autoAdjust="0"/>
    <p:restoredTop sz="50623" autoAdjust="0"/>
  </p:normalViewPr>
  <p:slideViewPr>
    <p:cSldViewPr>
      <p:cViewPr>
        <p:scale>
          <a:sx n="40" d="100"/>
          <a:sy n="40" d="100"/>
        </p:scale>
        <p:origin x="-597" y="-120"/>
      </p:cViewPr>
      <p:guideLst>
        <p:guide orient="horz" pos="2160"/>
        <p:guide orient="horz" pos="4319"/>
        <p:guide pos="2880"/>
        <p:guide pos="2835"/>
      </p:guideLst>
    </p:cSldViewPr>
  </p:slideViewPr>
  <p:outlineViewPr>
    <p:cViewPr>
      <p:scale>
        <a:sx n="33" d="100"/>
        <a:sy n="33" d="100"/>
      </p:scale>
      <p:origin x="0" y="0"/>
    </p:cViewPr>
  </p:outlineViewPr>
  <p:notesTextViewPr>
    <p:cViewPr>
      <p:scale>
        <a:sx n="1" d="1"/>
        <a:sy n="1" d="1"/>
      </p:scale>
      <p:origin x="10" y="2205"/>
    </p:cViewPr>
  </p:notesTextViewPr>
  <p:notesViewPr>
    <p:cSldViewPr>
      <p:cViewPr varScale="1">
        <p:scale>
          <a:sx n="56" d="100"/>
          <a:sy n="56" d="100"/>
        </p:scale>
        <p:origin x="-2868" y="-84"/>
      </p:cViewPr>
      <p:guideLst>
        <p:guide orient="horz" pos="2880"/>
        <p:guide orient="horz" pos="3127"/>
        <p:guide pos="2160"/>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tableStyles" Target="tableStyle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43FD9A-5DB3-4E58-84D9-35B15D2695A7}" type="doc">
      <dgm:prSet loTypeId="urn:microsoft.com/office/officeart/2005/8/layout/hierarchy4" loCatId="relationship" qsTypeId="urn:microsoft.com/office/officeart/2005/8/quickstyle/simple3" qsCatId="simple" csTypeId="urn:microsoft.com/office/officeart/2005/8/colors/accent6_3" csCatId="accent6" phldr="1"/>
      <dgm:spPr/>
      <dgm:t>
        <a:bodyPr/>
        <a:lstStyle/>
        <a:p>
          <a:endParaRPr lang="de-DE"/>
        </a:p>
      </dgm:t>
    </dgm:pt>
    <dgm:pt modelId="{DB26A61F-9F64-4B59-97D1-9DB4CA95FB6C}">
      <dgm:prSet phldrT="[Text]" custT="1">
        <dgm:style>
          <a:lnRef idx="2">
            <a:schemeClr val="accent4"/>
          </a:lnRef>
          <a:fillRef idx="1">
            <a:schemeClr val="lt1"/>
          </a:fillRef>
          <a:effectRef idx="0">
            <a:schemeClr val="accent4"/>
          </a:effectRef>
          <a:fontRef idx="minor">
            <a:schemeClr val="dk1"/>
          </a:fontRef>
        </dgm:style>
      </dgm:prSet>
      <dgm:spPr/>
      <dgm:t>
        <a:bodyPr/>
        <a:lstStyle/>
        <a:p>
          <a:r>
            <a:rPr lang="de-DE" sz="2000" b="1" dirty="0" err="1" smtClean="0">
              <a:latin typeface="Arial" panose="020B0604020202020204" pitchFamily="34" charset="0"/>
              <a:cs typeface="Arial" panose="020B0604020202020204" pitchFamily="34" charset="0"/>
            </a:rPr>
            <a:t>Identify</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priorities</a:t>
          </a:r>
          <a:endParaRPr lang="de-DE" sz="2000" b="1" dirty="0">
            <a:latin typeface="Arial" panose="020B0604020202020204" pitchFamily="34" charset="0"/>
            <a:cs typeface="Arial" panose="020B0604020202020204" pitchFamily="34" charset="0"/>
          </a:endParaRPr>
        </a:p>
      </dgm:t>
    </dgm:pt>
    <dgm:pt modelId="{ADEC8909-027C-4A1B-B4FE-70DD8B1D8DC8}" type="parTrans" cxnId="{0DFC7A13-B135-412C-A698-9D5B4F98AE97}">
      <dgm:prSet/>
      <dgm:spPr/>
      <dgm:t>
        <a:bodyPr/>
        <a:lstStyle/>
        <a:p>
          <a:endParaRPr lang="de-DE"/>
        </a:p>
      </dgm:t>
    </dgm:pt>
    <dgm:pt modelId="{C31A01B5-0B97-4744-BB49-A6CF5063A73A}" type="sibTrans" cxnId="{0DFC7A13-B135-412C-A698-9D5B4F98AE97}">
      <dgm:prSet/>
      <dgm:spPr/>
      <dgm:t>
        <a:bodyPr/>
        <a:lstStyle/>
        <a:p>
          <a:endParaRPr lang="de-DE"/>
        </a:p>
      </dgm:t>
    </dgm:pt>
    <dgm:pt modelId="{0D88795B-05B6-4E21-BD06-A41EC7BF8C0F}">
      <dgm:prSet phldrT="[Text]" custT="1">
        <dgm:style>
          <a:lnRef idx="2">
            <a:schemeClr val="accent4"/>
          </a:lnRef>
          <a:fillRef idx="1">
            <a:schemeClr val="lt1"/>
          </a:fillRef>
          <a:effectRef idx="0">
            <a:schemeClr val="accent4"/>
          </a:effectRef>
          <a:fontRef idx="minor">
            <a:schemeClr val="dk1"/>
          </a:fontRef>
        </dgm:style>
      </dgm:prSet>
      <dgm:spPr>
        <a:solidFill>
          <a:schemeClr val="tx1">
            <a:lumMod val="40000"/>
            <a:lumOff val="60000"/>
          </a:schemeClr>
        </a:solidFill>
      </dgm:spPr>
      <dgm:t>
        <a:bodyPr/>
        <a:lstStyle/>
        <a:p>
          <a:r>
            <a:rPr lang="de-DE" sz="1600" dirty="0" smtClean="0">
              <a:latin typeface="Arial" panose="020B0604020202020204" pitchFamily="34" charset="0"/>
              <a:cs typeface="Arial" panose="020B0604020202020204" pitchFamily="34" charset="0"/>
            </a:rPr>
            <a:t>Main </a:t>
          </a:r>
          <a:r>
            <a:rPr lang="de-DE" sz="1600" dirty="0" err="1" smtClean="0">
              <a:latin typeface="Arial" panose="020B0604020202020204" pitchFamily="34" charset="0"/>
              <a:cs typeface="Arial" panose="020B0604020202020204" pitchFamily="34" charset="0"/>
            </a:rPr>
            <a:t>opportunities</a:t>
          </a:r>
          <a:endParaRPr lang="de-DE" sz="1600" dirty="0">
            <a:latin typeface="Arial" panose="020B0604020202020204" pitchFamily="34" charset="0"/>
            <a:cs typeface="Arial" panose="020B0604020202020204" pitchFamily="34" charset="0"/>
          </a:endParaRPr>
        </a:p>
      </dgm:t>
    </dgm:pt>
    <dgm:pt modelId="{03930972-D488-4DDD-A92B-B79633586A70}" type="parTrans" cxnId="{A0EC4AFC-4EFD-4F7E-997B-877632D9B079}">
      <dgm:prSet/>
      <dgm:spPr/>
      <dgm:t>
        <a:bodyPr/>
        <a:lstStyle/>
        <a:p>
          <a:endParaRPr lang="de-DE"/>
        </a:p>
      </dgm:t>
    </dgm:pt>
    <dgm:pt modelId="{92C1C6CE-62EE-4519-BB56-FFA715700B81}" type="sibTrans" cxnId="{A0EC4AFC-4EFD-4F7E-997B-877632D9B079}">
      <dgm:prSet/>
      <dgm:spPr/>
      <dgm:t>
        <a:bodyPr/>
        <a:lstStyle/>
        <a:p>
          <a:endParaRPr lang="de-DE"/>
        </a:p>
      </dgm:t>
    </dgm:pt>
    <dgm:pt modelId="{33503267-4AB2-4E31-A029-A36D28F8CCDD}">
      <dgm:prSet phldrT="[Text]" custT="1">
        <dgm:style>
          <a:lnRef idx="2">
            <a:schemeClr val="accent4"/>
          </a:lnRef>
          <a:fillRef idx="1">
            <a:schemeClr val="lt1"/>
          </a:fillRef>
          <a:effectRef idx="0">
            <a:schemeClr val="accent4"/>
          </a:effectRef>
          <a:fontRef idx="minor">
            <a:schemeClr val="dk1"/>
          </a:fontRef>
        </dgm:style>
      </dgm:prSet>
      <dgm:spPr>
        <a:solidFill>
          <a:schemeClr val="accent5">
            <a:lumMod val="75000"/>
          </a:schemeClr>
        </a:solidFill>
      </dgm:spPr>
      <dgm:t>
        <a:bodyPr/>
        <a:lstStyle/>
        <a:p>
          <a:r>
            <a:rPr lang="de-DE" sz="1600" dirty="0" smtClean="0">
              <a:latin typeface="Arial" panose="020B0604020202020204" pitchFamily="34" charset="0"/>
              <a:cs typeface="Arial" panose="020B0604020202020204" pitchFamily="34" charset="0"/>
            </a:rPr>
            <a:t>Main </a:t>
          </a:r>
          <a:r>
            <a:rPr lang="de-DE" sz="1600" dirty="0" err="1" smtClean="0">
              <a:latin typeface="Arial" panose="020B0604020202020204" pitchFamily="34" charset="0"/>
              <a:cs typeface="Arial" panose="020B0604020202020204" pitchFamily="34" charset="0"/>
            </a:rPr>
            <a:t>impacts</a:t>
          </a:r>
          <a:r>
            <a:rPr lang="de-DE" sz="1600" dirty="0" smtClean="0">
              <a:latin typeface="Arial" panose="020B0604020202020204" pitchFamily="34" charset="0"/>
              <a:cs typeface="Arial" panose="020B0604020202020204" pitchFamily="34" charset="0"/>
            </a:rPr>
            <a:t> on </a:t>
          </a:r>
          <a:endParaRPr lang="de-DE" sz="1600" dirty="0"/>
        </a:p>
      </dgm:t>
    </dgm:pt>
    <dgm:pt modelId="{3BD9F506-8545-4706-94AF-9737F3A21113}" type="parTrans" cxnId="{26C2C6F4-8E3D-4221-B72B-2AF3A0C211D8}">
      <dgm:prSet/>
      <dgm:spPr/>
      <dgm:t>
        <a:bodyPr/>
        <a:lstStyle/>
        <a:p>
          <a:endParaRPr lang="de-DE"/>
        </a:p>
      </dgm:t>
    </dgm:pt>
    <dgm:pt modelId="{12DEC5C4-90F0-435A-9971-3BEA1CEA90D4}" type="sibTrans" cxnId="{26C2C6F4-8E3D-4221-B72B-2AF3A0C211D8}">
      <dgm:prSet/>
      <dgm:spPr/>
      <dgm:t>
        <a:bodyPr/>
        <a:lstStyle/>
        <a:p>
          <a:endParaRPr lang="de-DE"/>
        </a:p>
      </dgm:t>
    </dgm:pt>
    <dgm:pt modelId="{3FCB3CC5-D91C-4158-BB8E-801B53C99918}" type="pres">
      <dgm:prSet presAssocID="{B743FD9A-5DB3-4E58-84D9-35B15D2695A7}" presName="Name0" presStyleCnt="0">
        <dgm:presLayoutVars>
          <dgm:chPref val="1"/>
          <dgm:dir/>
          <dgm:animOne val="branch"/>
          <dgm:animLvl val="lvl"/>
          <dgm:resizeHandles/>
        </dgm:presLayoutVars>
      </dgm:prSet>
      <dgm:spPr/>
      <dgm:t>
        <a:bodyPr/>
        <a:lstStyle/>
        <a:p>
          <a:endParaRPr lang="de-DE"/>
        </a:p>
      </dgm:t>
    </dgm:pt>
    <dgm:pt modelId="{F03875EE-06D2-4226-A3EF-2879D28F41F3}" type="pres">
      <dgm:prSet presAssocID="{DB26A61F-9F64-4B59-97D1-9DB4CA95FB6C}" presName="vertOne" presStyleCnt="0"/>
      <dgm:spPr/>
    </dgm:pt>
    <dgm:pt modelId="{9169D9F2-3BF7-48DB-99F8-AB1DD778DA67}" type="pres">
      <dgm:prSet presAssocID="{DB26A61F-9F64-4B59-97D1-9DB4CA95FB6C}" presName="txOne" presStyleLbl="node0" presStyleIdx="0" presStyleCnt="1" custLinFactNeighborX="-16716" custLinFactNeighborY="-21219">
        <dgm:presLayoutVars>
          <dgm:chPref val="3"/>
        </dgm:presLayoutVars>
      </dgm:prSet>
      <dgm:spPr/>
      <dgm:t>
        <a:bodyPr/>
        <a:lstStyle/>
        <a:p>
          <a:endParaRPr lang="de-DE"/>
        </a:p>
      </dgm:t>
    </dgm:pt>
    <dgm:pt modelId="{FFA236C5-8B2B-46E3-9D3A-26065D3C5F83}" type="pres">
      <dgm:prSet presAssocID="{DB26A61F-9F64-4B59-97D1-9DB4CA95FB6C}" presName="parTransOne" presStyleCnt="0"/>
      <dgm:spPr/>
    </dgm:pt>
    <dgm:pt modelId="{372D5363-36E9-456A-B6D7-2C91FB0326E3}" type="pres">
      <dgm:prSet presAssocID="{DB26A61F-9F64-4B59-97D1-9DB4CA95FB6C}" presName="horzOne" presStyleCnt="0"/>
      <dgm:spPr/>
    </dgm:pt>
    <dgm:pt modelId="{ABBFA773-9B3F-4EFA-9830-012ECDB13BC5}" type="pres">
      <dgm:prSet presAssocID="{0D88795B-05B6-4E21-BD06-A41EC7BF8C0F}" presName="vertTwo" presStyleCnt="0"/>
      <dgm:spPr/>
    </dgm:pt>
    <dgm:pt modelId="{D04BB57F-530B-44DC-8D3F-F18D6A3E325E}" type="pres">
      <dgm:prSet presAssocID="{0D88795B-05B6-4E21-BD06-A41EC7BF8C0F}" presName="txTwo" presStyleLbl="node2" presStyleIdx="0" presStyleCnt="2">
        <dgm:presLayoutVars>
          <dgm:chPref val="3"/>
        </dgm:presLayoutVars>
      </dgm:prSet>
      <dgm:spPr/>
      <dgm:t>
        <a:bodyPr/>
        <a:lstStyle/>
        <a:p>
          <a:endParaRPr lang="de-DE"/>
        </a:p>
      </dgm:t>
    </dgm:pt>
    <dgm:pt modelId="{D677DE44-4F58-433C-917A-F6661FA21B44}" type="pres">
      <dgm:prSet presAssocID="{0D88795B-05B6-4E21-BD06-A41EC7BF8C0F}" presName="horzTwo" presStyleCnt="0"/>
      <dgm:spPr/>
    </dgm:pt>
    <dgm:pt modelId="{2BFD0097-4A87-4855-BD85-015F779CF006}" type="pres">
      <dgm:prSet presAssocID="{92C1C6CE-62EE-4519-BB56-FFA715700B81}" presName="sibSpaceTwo" presStyleCnt="0"/>
      <dgm:spPr/>
    </dgm:pt>
    <dgm:pt modelId="{F5426682-BA8A-4C62-8CD2-6383E415A0E6}" type="pres">
      <dgm:prSet presAssocID="{33503267-4AB2-4E31-A029-A36D28F8CCDD}" presName="vertTwo" presStyleCnt="0"/>
      <dgm:spPr/>
    </dgm:pt>
    <dgm:pt modelId="{531977AA-BBC8-45DA-BAA9-DED84BE3E8F8}" type="pres">
      <dgm:prSet presAssocID="{33503267-4AB2-4E31-A029-A36D28F8CCDD}" presName="txTwo" presStyleLbl="node2" presStyleIdx="1" presStyleCnt="2">
        <dgm:presLayoutVars>
          <dgm:chPref val="3"/>
        </dgm:presLayoutVars>
      </dgm:prSet>
      <dgm:spPr/>
      <dgm:t>
        <a:bodyPr/>
        <a:lstStyle/>
        <a:p>
          <a:endParaRPr lang="de-DE"/>
        </a:p>
      </dgm:t>
    </dgm:pt>
    <dgm:pt modelId="{F7D14C90-DDD4-4352-9150-EC93A53F8E7C}" type="pres">
      <dgm:prSet presAssocID="{33503267-4AB2-4E31-A029-A36D28F8CCDD}" presName="horzTwo" presStyleCnt="0"/>
      <dgm:spPr/>
    </dgm:pt>
  </dgm:ptLst>
  <dgm:cxnLst>
    <dgm:cxn modelId="{4B60B210-57E1-4FD9-9672-20BAF08BF615}" type="presOf" srcId="{DB26A61F-9F64-4B59-97D1-9DB4CA95FB6C}" destId="{9169D9F2-3BF7-48DB-99F8-AB1DD778DA67}" srcOrd="0" destOrd="0" presId="urn:microsoft.com/office/officeart/2005/8/layout/hierarchy4"/>
    <dgm:cxn modelId="{27813422-672F-4FBA-8910-58BFF8E3DA86}" type="presOf" srcId="{B743FD9A-5DB3-4E58-84D9-35B15D2695A7}" destId="{3FCB3CC5-D91C-4158-BB8E-801B53C99918}" srcOrd="0" destOrd="0" presId="urn:microsoft.com/office/officeart/2005/8/layout/hierarchy4"/>
    <dgm:cxn modelId="{26C2C6F4-8E3D-4221-B72B-2AF3A0C211D8}" srcId="{DB26A61F-9F64-4B59-97D1-9DB4CA95FB6C}" destId="{33503267-4AB2-4E31-A029-A36D28F8CCDD}" srcOrd="1" destOrd="0" parTransId="{3BD9F506-8545-4706-94AF-9737F3A21113}" sibTransId="{12DEC5C4-90F0-435A-9971-3BEA1CEA90D4}"/>
    <dgm:cxn modelId="{8EBE0D7E-0260-4C1E-A5EB-603893B816A2}" type="presOf" srcId="{0D88795B-05B6-4E21-BD06-A41EC7BF8C0F}" destId="{D04BB57F-530B-44DC-8D3F-F18D6A3E325E}" srcOrd="0" destOrd="0" presId="urn:microsoft.com/office/officeart/2005/8/layout/hierarchy4"/>
    <dgm:cxn modelId="{A0EC4AFC-4EFD-4F7E-997B-877632D9B079}" srcId="{DB26A61F-9F64-4B59-97D1-9DB4CA95FB6C}" destId="{0D88795B-05B6-4E21-BD06-A41EC7BF8C0F}" srcOrd="0" destOrd="0" parTransId="{03930972-D488-4DDD-A92B-B79633586A70}" sibTransId="{92C1C6CE-62EE-4519-BB56-FFA715700B81}"/>
    <dgm:cxn modelId="{0DFC7A13-B135-412C-A698-9D5B4F98AE97}" srcId="{B743FD9A-5DB3-4E58-84D9-35B15D2695A7}" destId="{DB26A61F-9F64-4B59-97D1-9DB4CA95FB6C}" srcOrd="0" destOrd="0" parTransId="{ADEC8909-027C-4A1B-B4FE-70DD8B1D8DC8}" sibTransId="{C31A01B5-0B97-4744-BB49-A6CF5063A73A}"/>
    <dgm:cxn modelId="{3AD20EA1-8E4B-48F9-859E-34A4A97B6191}" type="presOf" srcId="{33503267-4AB2-4E31-A029-A36D28F8CCDD}" destId="{531977AA-BBC8-45DA-BAA9-DED84BE3E8F8}" srcOrd="0" destOrd="0" presId="urn:microsoft.com/office/officeart/2005/8/layout/hierarchy4"/>
    <dgm:cxn modelId="{E0DBA482-4518-451E-A0C2-9B04C5F625A1}" type="presParOf" srcId="{3FCB3CC5-D91C-4158-BB8E-801B53C99918}" destId="{F03875EE-06D2-4226-A3EF-2879D28F41F3}" srcOrd="0" destOrd="0" presId="urn:microsoft.com/office/officeart/2005/8/layout/hierarchy4"/>
    <dgm:cxn modelId="{BDB51B32-4702-488A-B721-1E4CAA973ACF}" type="presParOf" srcId="{F03875EE-06D2-4226-A3EF-2879D28F41F3}" destId="{9169D9F2-3BF7-48DB-99F8-AB1DD778DA67}" srcOrd="0" destOrd="0" presId="urn:microsoft.com/office/officeart/2005/8/layout/hierarchy4"/>
    <dgm:cxn modelId="{A0A9873A-8C23-493F-9364-E181DD948A49}" type="presParOf" srcId="{F03875EE-06D2-4226-A3EF-2879D28F41F3}" destId="{FFA236C5-8B2B-46E3-9D3A-26065D3C5F83}" srcOrd="1" destOrd="0" presId="urn:microsoft.com/office/officeart/2005/8/layout/hierarchy4"/>
    <dgm:cxn modelId="{D5F0C742-3526-4C34-85F1-18D18BF5A84D}" type="presParOf" srcId="{F03875EE-06D2-4226-A3EF-2879D28F41F3}" destId="{372D5363-36E9-456A-B6D7-2C91FB0326E3}" srcOrd="2" destOrd="0" presId="urn:microsoft.com/office/officeart/2005/8/layout/hierarchy4"/>
    <dgm:cxn modelId="{C794BF47-C3F3-46B5-B6D4-AC577CE9A834}" type="presParOf" srcId="{372D5363-36E9-456A-B6D7-2C91FB0326E3}" destId="{ABBFA773-9B3F-4EFA-9830-012ECDB13BC5}" srcOrd="0" destOrd="0" presId="urn:microsoft.com/office/officeart/2005/8/layout/hierarchy4"/>
    <dgm:cxn modelId="{8D3F37E2-A5D6-4F2D-AC1E-57F7BA76E58E}" type="presParOf" srcId="{ABBFA773-9B3F-4EFA-9830-012ECDB13BC5}" destId="{D04BB57F-530B-44DC-8D3F-F18D6A3E325E}" srcOrd="0" destOrd="0" presId="urn:microsoft.com/office/officeart/2005/8/layout/hierarchy4"/>
    <dgm:cxn modelId="{B4757D91-2257-4BF7-8751-086CB7005109}" type="presParOf" srcId="{ABBFA773-9B3F-4EFA-9830-012ECDB13BC5}" destId="{D677DE44-4F58-433C-917A-F6661FA21B44}" srcOrd="1" destOrd="0" presId="urn:microsoft.com/office/officeart/2005/8/layout/hierarchy4"/>
    <dgm:cxn modelId="{C9434023-838C-43E9-BF97-82B68B01C4C1}" type="presParOf" srcId="{372D5363-36E9-456A-B6D7-2C91FB0326E3}" destId="{2BFD0097-4A87-4855-BD85-015F779CF006}" srcOrd="1" destOrd="0" presId="urn:microsoft.com/office/officeart/2005/8/layout/hierarchy4"/>
    <dgm:cxn modelId="{FAA9DDCD-1FCA-4469-B0B4-B78B9ED8EC90}" type="presParOf" srcId="{372D5363-36E9-456A-B6D7-2C91FB0326E3}" destId="{F5426682-BA8A-4C62-8CD2-6383E415A0E6}" srcOrd="2" destOrd="0" presId="urn:microsoft.com/office/officeart/2005/8/layout/hierarchy4"/>
    <dgm:cxn modelId="{47C0548F-B5DC-4871-8DD9-DEF675B59840}" type="presParOf" srcId="{F5426682-BA8A-4C62-8CD2-6383E415A0E6}" destId="{531977AA-BBC8-45DA-BAA9-DED84BE3E8F8}" srcOrd="0" destOrd="0" presId="urn:microsoft.com/office/officeart/2005/8/layout/hierarchy4"/>
    <dgm:cxn modelId="{590D8AC0-1E0C-44C3-8A3E-5632741E7C20}" type="presParOf" srcId="{F5426682-BA8A-4C62-8CD2-6383E415A0E6}" destId="{F7D14C90-DDD4-4352-9150-EC93A53F8E7C}"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43FD9A-5DB3-4E58-84D9-35B15D2695A7}" type="doc">
      <dgm:prSet loTypeId="urn:microsoft.com/office/officeart/2005/8/layout/hierarchy4" loCatId="relationship" qsTypeId="urn:microsoft.com/office/officeart/2005/8/quickstyle/simple3" qsCatId="simple" csTypeId="urn:microsoft.com/office/officeart/2005/8/colors/accent6_3" csCatId="accent6" phldr="1"/>
      <dgm:spPr/>
      <dgm:t>
        <a:bodyPr/>
        <a:lstStyle/>
        <a:p>
          <a:endParaRPr lang="de-DE"/>
        </a:p>
      </dgm:t>
    </dgm:pt>
    <dgm:pt modelId="{DB26A61F-9F64-4B59-97D1-9DB4CA95FB6C}">
      <dgm:prSet phldrT="[Text]" custT="1">
        <dgm:style>
          <a:lnRef idx="2">
            <a:schemeClr val="accent4"/>
          </a:lnRef>
          <a:fillRef idx="1">
            <a:schemeClr val="lt1"/>
          </a:fillRef>
          <a:effectRef idx="0">
            <a:schemeClr val="accent4"/>
          </a:effectRef>
          <a:fontRef idx="minor">
            <a:schemeClr val="dk1"/>
          </a:fontRef>
        </dgm:style>
      </dgm:prSet>
      <dgm:spPr/>
      <dgm:t>
        <a:bodyPr/>
        <a:lstStyle/>
        <a:p>
          <a:r>
            <a:rPr lang="de-DE" sz="2000" b="1" dirty="0" err="1" smtClean="0">
              <a:latin typeface="Arial" panose="020B0604020202020204" pitchFamily="34" charset="0"/>
              <a:cs typeface="Arial" panose="020B0604020202020204" pitchFamily="34" charset="0"/>
            </a:rPr>
            <a:t>Identify</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priorities</a:t>
          </a:r>
          <a:endParaRPr lang="de-DE" sz="2000" b="1" dirty="0">
            <a:latin typeface="Arial" panose="020B0604020202020204" pitchFamily="34" charset="0"/>
            <a:cs typeface="Arial" panose="020B0604020202020204" pitchFamily="34" charset="0"/>
          </a:endParaRPr>
        </a:p>
      </dgm:t>
    </dgm:pt>
    <dgm:pt modelId="{ADEC8909-027C-4A1B-B4FE-70DD8B1D8DC8}" type="parTrans" cxnId="{0DFC7A13-B135-412C-A698-9D5B4F98AE97}">
      <dgm:prSet/>
      <dgm:spPr/>
      <dgm:t>
        <a:bodyPr/>
        <a:lstStyle/>
        <a:p>
          <a:endParaRPr lang="de-DE" b="1"/>
        </a:p>
      </dgm:t>
    </dgm:pt>
    <dgm:pt modelId="{C31A01B5-0B97-4744-BB49-A6CF5063A73A}" type="sibTrans" cxnId="{0DFC7A13-B135-412C-A698-9D5B4F98AE97}">
      <dgm:prSet/>
      <dgm:spPr/>
      <dgm:t>
        <a:bodyPr/>
        <a:lstStyle/>
        <a:p>
          <a:endParaRPr lang="de-DE" b="1"/>
        </a:p>
      </dgm:t>
    </dgm:pt>
    <dgm:pt modelId="{0D88795B-05B6-4E21-BD06-A41EC7BF8C0F}">
      <dgm:prSet phldrT="[Text]" custT="1">
        <dgm:style>
          <a:lnRef idx="2">
            <a:schemeClr val="accent4"/>
          </a:lnRef>
          <a:fillRef idx="1">
            <a:schemeClr val="lt1"/>
          </a:fillRef>
          <a:effectRef idx="0">
            <a:schemeClr val="accent4"/>
          </a:effectRef>
          <a:fontRef idx="minor">
            <a:schemeClr val="dk1"/>
          </a:fontRef>
        </dgm:style>
      </dgm:prSet>
      <dgm:spPr>
        <a:solidFill>
          <a:schemeClr val="tx1">
            <a:lumMod val="40000"/>
            <a:lumOff val="60000"/>
          </a:schemeClr>
        </a:solidFill>
      </dgm:spPr>
      <dgm:t>
        <a:bodyPr/>
        <a:lstStyle/>
        <a:p>
          <a:r>
            <a:rPr lang="de-DE" sz="1600" b="1" dirty="0" smtClean="0">
              <a:latin typeface="Arial" panose="020B0604020202020204" pitchFamily="34" charset="0"/>
              <a:cs typeface="Arial" panose="020B0604020202020204" pitchFamily="34" charset="0"/>
            </a:rPr>
            <a:t>Main </a:t>
          </a:r>
          <a:r>
            <a:rPr lang="de-DE" sz="1600" b="1" dirty="0" err="1" smtClean="0">
              <a:latin typeface="Arial" panose="020B0604020202020204" pitchFamily="34" charset="0"/>
              <a:cs typeface="Arial" panose="020B0604020202020204" pitchFamily="34" charset="0"/>
            </a:rPr>
            <a:t>opportunities</a:t>
          </a:r>
          <a:endParaRPr lang="de-DE" sz="1600" b="1" dirty="0">
            <a:latin typeface="Arial" panose="020B0604020202020204" pitchFamily="34" charset="0"/>
            <a:cs typeface="Arial" panose="020B0604020202020204" pitchFamily="34" charset="0"/>
          </a:endParaRPr>
        </a:p>
      </dgm:t>
    </dgm:pt>
    <dgm:pt modelId="{03930972-D488-4DDD-A92B-B79633586A70}" type="parTrans" cxnId="{A0EC4AFC-4EFD-4F7E-997B-877632D9B079}">
      <dgm:prSet/>
      <dgm:spPr/>
      <dgm:t>
        <a:bodyPr/>
        <a:lstStyle/>
        <a:p>
          <a:endParaRPr lang="de-DE" b="1"/>
        </a:p>
      </dgm:t>
    </dgm:pt>
    <dgm:pt modelId="{92C1C6CE-62EE-4519-BB56-FFA715700B81}" type="sibTrans" cxnId="{A0EC4AFC-4EFD-4F7E-997B-877632D9B079}">
      <dgm:prSet/>
      <dgm:spPr/>
      <dgm:t>
        <a:bodyPr/>
        <a:lstStyle/>
        <a:p>
          <a:endParaRPr lang="de-DE" b="1"/>
        </a:p>
      </dgm:t>
    </dgm:pt>
    <dgm:pt modelId="{33503267-4AB2-4E31-A029-A36D28F8CCDD}">
      <dgm:prSet phldrT="[Text]" custT="1">
        <dgm:style>
          <a:lnRef idx="2">
            <a:schemeClr val="accent4"/>
          </a:lnRef>
          <a:fillRef idx="1">
            <a:schemeClr val="lt1"/>
          </a:fillRef>
          <a:effectRef idx="0">
            <a:schemeClr val="accent4"/>
          </a:effectRef>
          <a:fontRef idx="minor">
            <a:schemeClr val="dk1"/>
          </a:fontRef>
        </dgm:style>
      </dgm:prSet>
      <dgm:spPr>
        <a:solidFill>
          <a:schemeClr val="accent5">
            <a:lumMod val="75000"/>
          </a:schemeClr>
        </a:solidFill>
      </dgm:spPr>
      <dgm:t>
        <a:bodyPr/>
        <a:lstStyle/>
        <a:p>
          <a:r>
            <a:rPr lang="de-DE" sz="1600" b="1" dirty="0" smtClean="0">
              <a:latin typeface="Arial" panose="020B0604020202020204" pitchFamily="34" charset="0"/>
              <a:cs typeface="Arial" panose="020B0604020202020204" pitchFamily="34" charset="0"/>
            </a:rPr>
            <a:t>Main </a:t>
          </a:r>
          <a:r>
            <a:rPr lang="de-DE" sz="1600" b="1" dirty="0" err="1" smtClean="0">
              <a:latin typeface="Arial" panose="020B0604020202020204" pitchFamily="34" charset="0"/>
              <a:cs typeface="Arial" panose="020B0604020202020204" pitchFamily="34" charset="0"/>
            </a:rPr>
            <a:t>impacts</a:t>
          </a:r>
          <a:r>
            <a:rPr lang="de-DE" sz="1600" b="1" dirty="0" smtClean="0">
              <a:latin typeface="Arial" panose="020B0604020202020204" pitchFamily="34" charset="0"/>
              <a:cs typeface="Arial" panose="020B0604020202020204" pitchFamily="34" charset="0"/>
            </a:rPr>
            <a:t> on </a:t>
          </a:r>
          <a:endParaRPr lang="de-DE" sz="1600" b="1" dirty="0"/>
        </a:p>
      </dgm:t>
    </dgm:pt>
    <dgm:pt modelId="{3BD9F506-8545-4706-94AF-9737F3A21113}" type="parTrans" cxnId="{26C2C6F4-8E3D-4221-B72B-2AF3A0C211D8}">
      <dgm:prSet/>
      <dgm:spPr/>
      <dgm:t>
        <a:bodyPr/>
        <a:lstStyle/>
        <a:p>
          <a:endParaRPr lang="de-DE" b="1"/>
        </a:p>
      </dgm:t>
    </dgm:pt>
    <dgm:pt modelId="{12DEC5C4-90F0-435A-9971-3BEA1CEA90D4}" type="sibTrans" cxnId="{26C2C6F4-8E3D-4221-B72B-2AF3A0C211D8}">
      <dgm:prSet/>
      <dgm:spPr/>
      <dgm:t>
        <a:bodyPr/>
        <a:lstStyle/>
        <a:p>
          <a:endParaRPr lang="de-DE" b="1"/>
        </a:p>
      </dgm:t>
    </dgm:pt>
    <dgm:pt modelId="{3FCB3CC5-D91C-4158-BB8E-801B53C99918}" type="pres">
      <dgm:prSet presAssocID="{B743FD9A-5DB3-4E58-84D9-35B15D2695A7}" presName="Name0" presStyleCnt="0">
        <dgm:presLayoutVars>
          <dgm:chPref val="1"/>
          <dgm:dir/>
          <dgm:animOne val="branch"/>
          <dgm:animLvl val="lvl"/>
          <dgm:resizeHandles/>
        </dgm:presLayoutVars>
      </dgm:prSet>
      <dgm:spPr/>
      <dgm:t>
        <a:bodyPr/>
        <a:lstStyle/>
        <a:p>
          <a:endParaRPr lang="de-DE"/>
        </a:p>
      </dgm:t>
    </dgm:pt>
    <dgm:pt modelId="{F03875EE-06D2-4226-A3EF-2879D28F41F3}" type="pres">
      <dgm:prSet presAssocID="{DB26A61F-9F64-4B59-97D1-9DB4CA95FB6C}" presName="vertOne" presStyleCnt="0"/>
      <dgm:spPr/>
    </dgm:pt>
    <dgm:pt modelId="{9169D9F2-3BF7-48DB-99F8-AB1DD778DA67}" type="pres">
      <dgm:prSet presAssocID="{DB26A61F-9F64-4B59-97D1-9DB4CA95FB6C}" presName="txOne" presStyleLbl="node0" presStyleIdx="0" presStyleCnt="1" custLinFactNeighborX="-16716" custLinFactNeighborY="-21219">
        <dgm:presLayoutVars>
          <dgm:chPref val="3"/>
        </dgm:presLayoutVars>
      </dgm:prSet>
      <dgm:spPr/>
      <dgm:t>
        <a:bodyPr/>
        <a:lstStyle/>
        <a:p>
          <a:endParaRPr lang="de-DE"/>
        </a:p>
      </dgm:t>
    </dgm:pt>
    <dgm:pt modelId="{FFA236C5-8B2B-46E3-9D3A-26065D3C5F83}" type="pres">
      <dgm:prSet presAssocID="{DB26A61F-9F64-4B59-97D1-9DB4CA95FB6C}" presName="parTransOne" presStyleCnt="0"/>
      <dgm:spPr/>
    </dgm:pt>
    <dgm:pt modelId="{372D5363-36E9-456A-B6D7-2C91FB0326E3}" type="pres">
      <dgm:prSet presAssocID="{DB26A61F-9F64-4B59-97D1-9DB4CA95FB6C}" presName="horzOne" presStyleCnt="0"/>
      <dgm:spPr/>
    </dgm:pt>
    <dgm:pt modelId="{ABBFA773-9B3F-4EFA-9830-012ECDB13BC5}" type="pres">
      <dgm:prSet presAssocID="{0D88795B-05B6-4E21-BD06-A41EC7BF8C0F}" presName="vertTwo" presStyleCnt="0"/>
      <dgm:spPr/>
    </dgm:pt>
    <dgm:pt modelId="{D04BB57F-530B-44DC-8D3F-F18D6A3E325E}" type="pres">
      <dgm:prSet presAssocID="{0D88795B-05B6-4E21-BD06-A41EC7BF8C0F}" presName="txTwo" presStyleLbl="node2" presStyleIdx="0" presStyleCnt="2">
        <dgm:presLayoutVars>
          <dgm:chPref val="3"/>
        </dgm:presLayoutVars>
      </dgm:prSet>
      <dgm:spPr/>
      <dgm:t>
        <a:bodyPr/>
        <a:lstStyle/>
        <a:p>
          <a:endParaRPr lang="de-DE"/>
        </a:p>
      </dgm:t>
    </dgm:pt>
    <dgm:pt modelId="{D677DE44-4F58-433C-917A-F6661FA21B44}" type="pres">
      <dgm:prSet presAssocID="{0D88795B-05B6-4E21-BD06-A41EC7BF8C0F}" presName="horzTwo" presStyleCnt="0"/>
      <dgm:spPr/>
    </dgm:pt>
    <dgm:pt modelId="{2BFD0097-4A87-4855-BD85-015F779CF006}" type="pres">
      <dgm:prSet presAssocID="{92C1C6CE-62EE-4519-BB56-FFA715700B81}" presName="sibSpaceTwo" presStyleCnt="0"/>
      <dgm:spPr/>
    </dgm:pt>
    <dgm:pt modelId="{F5426682-BA8A-4C62-8CD2-6383E415A0E6}" type="pres">
      <dgm:prSet presAssocID="{33503267-4AB2-4E31-A029-A36D28F8CCDD}" presName="vertTwo" presStyleCnt="0"/>
      <dgm:spPr/>
    </dgm:pt>
    <dgm:pt modelId="{531977AA-BBC8-45DA-BAA9-DED84BE3E8F8}" type="pres">
      <dgm:prSet presAssocID="{33503267-4AB2-4E31-A029-A36D28F8CCDD}" presName="txTwo" presStyleLbl="node2" presStyleIdx="1" presStyleCnt="2">
        <dgm:presLayoutVars>
          <dgm:chPref val="3"/>
        </dgm:presLayoutVars>
      </dgm:prSet>
      <dgm:spPr/>
      <dgm:t>
        <a:bodyPr/>
        <a:lstStyle/>
        <a:p>
          <a:endParaRPr lang="de-DE"/>
        </a:p>
      </dgm:t>
    </dgm:pt>
    <dgm:pt modelId="{F7D14C90-DDD4-4352-9150-EC93A53F8E7C}" type="pres">
      <dgm:prSet presAssocID="{33503267-4AB2-4E31-A029-A36D28F8CCDD}" presName="horzTwo" presStyleCnt="0"/>
      <dgm:spPr/>
    </dgm:pt>
  </dgm:ptLst>
  <dgm:cxnLst>
    <dgm:cxn modelId="{993CEE8F-A706-4768-A8EA-424E14F639AB}" type="presOf" srcId="{DB26A61F-9F64-4B59-97D1-9DB4CA95FB6C}" destId="{9169D9F2-3BF7-48DB-99F8-AB1DD778DA67}" srcOrd="0" destOrd="0" presId="urn:microsoft.com/office/officeart/2005/8/layout/hierarchy4"/>
    <dgm:cxn modelId="{A0EC4AFC-4EFD-4F7E-997B-877632D9B079}" srcId="{DB26A61F-9F64-4B59-97D1-9DB4CA95FB6C}" destId="{0D88795B-05B6-4E21-BD06-A41EC7BF8C0F}" srcOrd="0" destOrd="0" parTransId="{03930972-D488-4DDD-A92B-B79633586A70}" sibTransId="{92C1C6CE-62EE-4519-BB56-FFA715700B81}"/>
    <dgm:cxn modelId="{26C2C6F4-8E3D-4221-B72B-2AF3A0C211D8}" srcId="{DB26A61F-9F64-4B59-97D1-9DB4CA95FB6C}" destId="{33503267-4AB2-4E31-A029-A36D28F8CCDD}" srcOrd="1" destOrd="0" parTransId="{3BD9F506-8545-4706-94AF-9737F3A21113}" sibTransId="{12DEC5C4-90F0-435A-9971-3BEA1CEA90D4}"/>
    <dgm:cxn modelId="{B8042D7B-13BF-4236-9BF7-8990744EDDFE}" type="presOf" srcId="{33503267-4AB2-4E31-A029-A36D28F8CCDD}" destId="{531977AA-BBC8-45DA-BAA9-DED84BE3E8F8}" srcOrd="0" destOrd="0" presId="urn:microsoft.com/office/officeart/2005/8/layout/hierarchy4"/>
    <dgm:cxn modelId="{0DFC7A13-B135-412C-A698-9D5B4F98AE97}" srcId="{B743FD9A-5DB3-4E58-84D9-35B15D2695A7}" destId="{DB26A61F-9F64-4B59-97D1-9DB4CA95FB6C}" srcOrd="0" destOrd="0" parTransId="{ADEC8909-027C-4A1B-B4FE-70DD8B1D8DC8}" sibTransId="{C31A01B5-0B97-4744-BB49-A6CF5063A73A}"/>
    <dgm:cxn modelId="{284B39F7-26F2-49D7-BEE1-2FE73CA443D8}" type="presOf" srcId="{B743FD9A-5DB3-4E58-84D9-35B15D2695A7}" destId="{3FCB3CC5-D91C-4158-BB8E-801B53C99918}" srcOrd="0" destOrd="0" presId="urn:microsoft.com/office/officeart/2005/8/layout/hierarchy4"/>
    <dgm:cxn modelId="{A48C5D40-C3EA-454C-A2FD-D9DF16772457}" type="presOf" srcId="{0D88795B-05B6-4E21-BD06-A41EC7BF8C0F}" destId="{D04BB57F-530B-44DC-8D3F-F18D6A3E325E}" srcOrd="0" destOrd="0" presId="urn:microsoft.com/office/officeart/2005/8/layout/hierarchy4"/>
    <dgm:cxn modelId="{3A87A950-48D5-42EE-A7A1-1165B3554506}" type="presParOf" srcId="{3FCB3CC5-D91C-4158-BB8E-801B53C99918}" destId="{F03875EE-06D2-4226-A3EF-2879D28F41F3}" srcOrd="0" destOrd="0" presId="urn:microsoft.com/office/officeart/2005/8/layout/hierarchy4"/>
    <dgm:cxn modelId="{5E721DD6-D8AE-4C85-BDBE-2ACB6A0DC345}" type="presParOf" srcId="{F03875EE-06D2-4226-A3EF-2879D28F41F3}" destId="{9169D9F2-3BF7-48DB-99F8-AB1DD778DA67}" srcOrd="0" destOrd="0" presId="urn:microsoft.com/office/officeart/2005/8/layout/hierarchy4"/>
    <dgm:cxn modelId="{EC436CAC-79B3-4D3A-B96C-C29F53DEBA96}" type="presParOf" srcId="{F03875EE-06D2-4226-A3EF-2879D28F41F3}" destId="{FFA236C5-8B2B-46E3-9D3A-26065D3C5F83}" srcOrd="1" destOrd="0" presId="urn:microsoft.com/office/officeart/2005/8/layout/hierarchy4"/>
    <dgm:cxn modelId="{990253B8-C5B7-49B2-A973-A311B4D76B26}" type="presParOf" srcId="{F03875EE-06D2-4226-A3EF-2879D28F41F3}" destId="{372D5363-36E9-456A-B6D7-2C91FB0326E3}" srcOrd="2" destOrd="0" presId="urn:microsoft.com/office/officeart/2005/8/layout/hierarchy4"/>
    <dgm:cxn modelId="{D8B76FA9-5B49-4577-952C-9054ED9E3FBF}" type="presParOf" srcId="{372D5363-36E9-456A-B6D7-2C91FB0326E3}" destId="{ABBFA773-9B3F-4EFA-9830-012ECDB13BC5}" srcOrd="0" destOrd="0" presId="urn:microsoft.com/office/officeart/2005/8/layout/hierarchy4"/>
    <dgm:cxn modelId="{38155402-0833-433D-A379-63B409BEF70C}" type="presParOf" srcId="{ABBFA773-9B3F-4EFA-9830-012ECDB13BC5}" destId="{D04BB57F-530B-44DC-8D3F-F18D6A3E325E}" srcOrd="0" destOrd="0" presId="urn:microsoft.com/office/officeart/2005/8/layout/hierarchy4"/>
    <dgm:cxn modelId="{E07C957E-F7EA-4CFE-A950-CC8187B72FB5}" type="presParOf" srcId="{ABBFA773-9B3F-4EFA-9830-012ECDB13BC5}" destId="{D677DE44-4F58-433C-917A-F6661FA21B44}" srcOrd="1" destOrd="0" presId="urn:microsoft.com/office/officeart/2005/8/layout/hierarchy4"/>
    <dgm:cxn modelId="{8E64D60E-00DC-49CF-B0F4-8696C2E062C7}" type="presParOf" srcId="{372D5363-36E9-456A-B6D7-2C91FB0326E3}" destId="{2BFD0097-4A87-4855-BD85-015F779CF006}" srcOrd="1" destOrd="0" presId="urn:microsoft.com/office/officeart/2005/8/layout/hierarchy4"/>
    <dgm:cxn modelId="{4C404376-9844-4F5E-BB08-84850E88968E}" type="presParOf" srcId="{372D5363-36E9-456A-B6D7-2C91FB0326E3}" destId="{F5426682-BA8A-4C62-8CD2-6383E415A0E6}" srcOrd="2" destOrd="0" presId="urn:microsoft.com/office/officeart/2005/8/layout/hierarchy4"/>
    <dgm:cxn modelId="{AF2EF917-5100-4258-A9BB-F53B7277417C}" type="presParOf" srcId="{F5426682-BA8A-4C62-8CD2-6383E415A0E6}" destId="{531977AA-BBC8-45DA-BAA9-DED84BE3E8F8}" srcOrd="0" destOrd="0" presId="urn:microsoft.com/office/officeart/2005/8/layout/hierarchy4"/>
    <dgm:cxn modelId="{351F84AB-7F09-4F14-A8C8-E76BF9BA1D4A}" type="presParOf" srcId="{F5426682-BA8A-4C62-8CD2-6383E415A0E6}" destId="{F7D14C90-DDD4-4352-9150-EC93A53F8E7C}"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E3E144-CDEB-4581-86B1-2C5267FC4D4C}" type="doc">
      <dgm:prSet loTypeId="urn:microsoft.com/office/officeart/2005/8/layout/hierarchy6" loCatId="hierarchy" qsTypeId="urn:microsoft.com/office/officeart/2005/8/quickstyle/simple3" qsCatId="simple" csTypeId="urn:microsoft.com/office/officeart/2005/8/colors/accent6_1" csCatId="accent6" phldr="1"/>
      <dgm:spPr/>
      <dgm:t>
        <a:bodyPr/>
        <a:lstStyle/>
        <a:p>
          <a:endParaRPr lang="de-DE"/>
        </a:p>
      </dgm:t>
    </dgm:pt>
    <dgm:pt modelId="{AFE0E06D-F111-4A7C-9ADB-99EAAAF866E0}">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a:solidFill>
                <a:schemeClr val="tx1"/>
              </a:solidFill>
              <a:latin typeface="Arial" panose="020B0604020202020204" pitchFamily="34" charset="0"/>
              <a:cs typeface="Arial" panose="020B0604020202020204" pitchFamily="34" charset="0"/>
            </a:rPr>
            <a:t>Goal</a:t>
          </a:r>
        </a:p>
      </dgm:t>
    </dgm:pt>
    <dgm:pt modelId="{1DC7AD18-71EC-4EA8-8195-976CA81334C6}" type="parTrans" cxnId="{6C8E20BA-4F68-41C3-A04B-6B70F7DA1A4C}">
      <dgm:prSet/>
      <dgm:spPr/>
      <dgm:t>
        <a:bodyPr/>
        <a:lstStyle/>
        <a:p>
          <a:endParaRPr lang="de-DE" sz="1600">
            <a:latin typeface="Arial" panose="020B0604020202020204" pitchFamily="34" charset="0"/>
            <a:cs typeface="Arial" panose="020B0604020202020204" pitchFamily="34" charset="0"/>
          </a:endParaRPr>
        </a:p>
      </dgm:t>
    </dgm:pt>
    <dgm:pt modelId="{2B7F0C8A-CF20-440A-99BA-141F2AD0309C}" type="sibTrans" cxnId="{6C8E20BA-4F68-41C3-A04B-6B70F7DA1A4C}">
      <dgm:prSet/>
      <dgm:spPr/>
      <dgm:t>
        <a:bodyPr/>
        <a:lstStyle/>
        <a:p>
          <a:endParaRPr lang="de-DE" sz="1600">
            <a:latin typeface="Arial" panose="020B0604020202020204" pitchFamily="34" charset="0"/>
            <a:cs typeface="Arial" panose="020B0604020202020204" pitchFamily="34" charset="0"/>
          </a:endParaRPr>
        </a:p>
      </dgm:t>
    </dgm:pt>
    <dgm:pt modelId="{715D719B-1421-4E66-A9F7-891D12A6B899}">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err="1">
              <a:solidFill>
                <a:schemeClr val="tx1"/>
              </a:solidFill>
              <a:latin typeface="Arial" panose="020B0604020202020204" pitchFamily="34" charset="0"/>
              <a:cs typeface="Arial" panose="020B0604020202020204" pitchFamily="34" charset="0"/>
            </a:rPr>
            <a:t>short</a:t>
          </a:r>
          <a:r>
            <a:rPr lang="de-DE" sz="1200" dirty="0">
              <a:solidFill>
                <a:schemeClr val="tx1"/>
              </a:solidFill>
              <a:latin typeface="Arial" panose="020B0604020202020204" pitchFamily="34" charset="0"/>
              <a:cs typeface="Arial" panose="020B0604020202020204" pitchFamily="34" charset="0"/>
            </a:rPr>
            <a:t> </a:t>
          </a:r>
          <a:r>
            <a:rPr lang="de-DE" sz="1200" dirty="0" err="1">
              <a:solidFill>
                <a:schemeClr val="tx1"/>
              </a:solidFill>
              <a:latin typeface="Arial" panose="020B0604020202020204" pitchFamily="34" charset="0"/>
              <a:cs typeface="Arial" panose="020B0604020202020204" pitchFamily="34" charset="0"/>
            </a:rPr>
            <a:t>term</a:t>
          </a:r>
          <a:endParaRPr lang="de-DE" sz="1200" dirty="0">
            <a:solidFill>
              <a:schemeClr val="tx1"/>
            </a:solidFill>
            <a:latin typeface="Arial" panose="020B0604020202020204" pitchFamily="34" charset="0"/>
            <a:cs typeface="Arial" panose="020B0604020202020204" pitchFamily="34" charset="0"/>
          </a:endParaRPr>
        </a:p>
      </dgm:t>
    </dgm:pt>
    <dgm:pt modelId="{C951F680-A83E-4C90-88CF-5DFCF95430B9}" type="parTrans" cxnId="{AED34DD6-309C-4F6C-B056-B88BCA446DD3}">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D499F759-E30E-4B20-9465-6C68C4D8C3E5}" type="sibTrans" cxnId="{AED34DD6-309C-4F6C-B056-B88BCA446DD3}">
      <dgm:prSet/>
      <dgm:spPr/>
      <dgm:t>
        <a:bodyPr/>
        <a:lstStyle/>
        <a:p>
          <a:endParaRPr lang="de-DE" sz="1600">
            <a:latin typeface="Arial" panose="020B0604020202020204" pitchFamily="34" charset="0"/>
            <a:cs typeface="Arial" panose="020B0604020202020204" pitchFamily="34" charset="0"/>
          </a:endParaRPr>
        </a:p>
      </dgm:t>
    </dgm:pt>
    <dgm:pt modelId="{8052230C-BFC3-4C01-8BA5-0CFEC57B82B0}">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a:solidFill>
                <a:schemeClr val="tx1"/>
              </a:solidFill>
              <a:latin typeface="Arial" panose="020B0604020202020204" pitchFamily="34" charset="0"/>
              <a:cs typeface="Arial" panose="020B0604020202020204" pitchFamily="34" charset="0"/>
            </a:rPr>
            <a:t>low</a:t>
          </a:r>
        </a:p>
      </dgm:t>
    </dgm:pt>
    <dgm:pt modelId="{91D5533A-6810-4787-8916-6E14DC6C012E}" type="parTrans" cxnId="{F9195DA1-DFF2-4975-B11B-E8A28FB9647D}">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A03E61B6-DF8E-4490-A096-FE888D57306E}" type="sibTrans" cxnId="{F9195DA1-DFF2-4975-B11B-E8A28FB9647D}">
      <dgm:prSet/>
      <dgm:spPr/>
      <dgm:t>
        <a:bodyPr/>
        <a:lstStyle/>
        <a:p>
          <a:endParaRPr lang="de-DE" sz="1600">
            <a:latin typeface="Arial" panose="020B0604020202020204" pitchFamily="34" charset="0"/>
            <a:cs typeface="Arial" panose="020B0604020202020204" pitchFamily="34" charset="0"/>
          </a:endParaRPr>
        </a:p>
      </dgm:t>
    </dgm:pt>
    <dgm:pt modelId="{1CEDA2CD-DA59-4418-90D0-0603D515D220}">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a:solidFill>
                <a:schemeClr val="tx1"/>
              </a:solidFill>
              <a:latin typeface="Arial" panose="020B0604020202020204" pitchFamily="34" charset="0"/>
              <a:cs typeface="Arial" panose="020B0604020202020204" pitchFamily="34" charset="0"/>
            </a:rPr>
            <a:t>medium</a:t>
          </a:r>
        </a:p>
      </dgm:t>
    </dgm:pt>
    <dgm:pt modelId="{BAD11724-63DD-47F1-9A86-FE1BB572C7E9}" type="parTrans" cxnId="{FBDFA891-214A-491B-8A45-A3DDB72629E6}">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09409CB1-008C-45AD-AB47-4290786E5517}" type="sibTrans" cxnId="{FBDFA891-214A-491B-8A45-A3DDB72629E6}">
      <dgm:prSet/>
      <dgm:spPr/>
      <dgm:t>
        <a:bodyPr/>
        <a:lstStyle/>
        <a:p>
          <a:endParaRPr lang="de-DE" sz="1600">
            <a:latin typeface="Arial" panose="020B0604020202020204" pitchFamily="34" charset="0"/>
            <a:cs typeface="Arial" panose="020B0604020202020204" pitchFamily="34" charset="0"/>
          </a:endParaRPr>
        </a:p>
      </dgm:t>
    </dgm:pt>
    <dgm:pt modelId="{C24B31A2-B5D3-4A7F-97B5-7E61C59F0C1C}">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a:solidFill>
                <a:schemeClr val="tx1"/>
              </a:solidFill>
              <a:latin typeface="Arial" panose="020B0604020202020204" pitchFamily="34" charset="0"/>
              <a:cs typeface="Arial" panose="020B0604020202020204" pitchFamily="34" charset="0"/>
            </a:rPr>
            <a:t>medium </a:t>
          </a:r>
          <a:r>
            <a:rPr lang="de-DE" sz="1200" dirty="0" err="1">
              <a:solidFill>
                <a:schemeClr val="tx1"/>
              </a:solidFill>
              <a:latin typeface="Arial" panose="020B0604020202020204" pitchFamily="34" charset="0"/>
              <a:cs typeface="Arial" panose="020B0604020202020204" pitchFamily="34" charset="0"/>
            </a:rPr>
            <a:t>term</a:t>
          </a:r>
          <a:endParaRPr lang="de-DE" sz="1200" dirty="0">
            <a:solidFill>
              <a:schemeClr val="tx1"/>
            </a:solidFill>
            <a:latin typeface="Arial" panose="020B0604020202020204" pitchFamily="34" charset="0"/>
            <a:cs typeface="Arial" panose="020B0604020202020204" pitchFamily="34" charset="0"/>
          </a:endParaRPr>
        </a:p>
      </dgm:t>
    </dgm:pt>
    <dgm:pt modelId="{B10D4826-7582-4B61-A333-A46E1E04F2B4}" type="parTrans" cxnId="{85C63B0E-C9E1-4513-BD2E-6F097EF2AAA2}">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63CE5CE7-5332-4DBB-B560-1BD1A94569B6}" type="sibTrans" cxnId="{85C63B0E-C9E1-4513-BD2E-6F097EF2AAA2}">
      <dgm:prSet/>
      <dgm:spPr/>
      <dgm:t>
        <a:bodyPr/>
        <a:lstStyle/>
        <a:p>
          <a:endParaRPr lang="de-DE" sz="1600">
            <a:latin typeface="Arial" panose="020B0604020202020204" pitchFamily="34" charset="0"/>
            <a:cs typeface="Arial" panose="020B0604020202020204" pitchFamily="34" charset="0"/>
          </a:endParaRPr>
        </a:p>
      </dgm:t>
    </dgm:pt>
    <dgm:pt modelId="{9E9884C6-368B-4873-BE0C-416BD2393B7B}">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a:solidFill>
                <a:schemeClr val="tx1"/>
              </a:solidFill>
              <a:latin typeface="Arial" panose="020B0604020202020204" pitchFamily="34" charset="0"/>
              <a:cs typeface="Arial" panose="020B0604020202020204" pitchFamily="34" charset="0"/>
            </a:rPr>
            <a:t>...</a:t>
          </a:r>
        </a:p>
      </dgm:t>
    </dgm:pt>
    <dgm:pt modelId="{36E4A685-21AF-4031-9EBD-E2B4788D5289}" type="parTrans" cxnId="{5DF77A39-8EFC-4B15-B6B2-0EAE67463555}">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F211D4B0-5AAB-498D-A780-54A871BBC24A}" type="sibTrans" cxnId="{5DF77A39-8EFC-4B15-B6B2-0EAE67463555}">
      <dgm:prSet/>
      <dgm:spPr/>
      <dgm:t>
        <a:bodyPr/>
        <a:lstStyle/>
        <a:p>
          <a:endParaRPr lang="de-DE" sz="1600">
            <a:latin typeface="Arial" panose="020B0604020202020204" pitchFamily="34" charset="0"/>
            <a:cs typeface="Arial" panose="020B0604020202020204" pitchFamily="34" charset="0"/>
          </a:endParaRPr>
        </a:p>
      </dgm:t>
    </dgm:pt>
    <dgm:pt modelId="{ABA9F71B-B92A-4935-8C0E-7A58499C86EC}">
      <dgm:prSet phldrT="[Text]" custT="1">
        <dgm:style>
          <a:lnRef idx="2">
            <a:schemeClr val="accent4"/>
          </a:lnRef>
          <a:fillRef idx="1">
            <a:schemeClr val="lt1"/>
          </a:fillRef>
          <a:effectRef idx="0">
            <a:schemeClr val="accent4"/>
          </a:effectRef>
          <a:fontRef idx="minor">
            <a:schemeClr val="dk1"/>
          </a:fontRef>
        </dgm:style>
      </dgm:prSet>
      <dgm:spPr>
        <a:solidFill>
          <a:schemeClr val="accent3">
            <a:lumMod val="40000"/>
            <a:lumOff val="60000"/>
          </a:schemeClr>
        </a:solidFill>
        <a:ln>
          <a:solidFill>
            <a:schemeClr val="accent3">
              <a:lumMod val="40000"/>
              <a:lumOff val="60000"/>
            </a:schemeClr>
          </a:solidFill>
        </a:ln>
      </dgm:spPr>
      <dgm:t>
        <a:bodyPr/>
        <a:lstStyle/>
        <a:p>
          <a:r>
            <a:rPr lang="de-DE" sz="1600" dirty="0" err="1">
              <a:latin typeface="Arial" panose="020B0604020202020204" pitchFamily="34" charset="0"/>
              <a:cs typeface="Arial" panose="020B0604020202020204" pitchFamily="34" charset="0"/>
            </a:rPr>
            <a:t>biodiversity</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measure</a:t>
          </a:r>
          <a:endParaRPr lang="de-DE" sz="1600" dirty="0">
            <a:latin typeface="Arial" panose="020B0604020202020204" pitchFamily="34" charset="0"/>
            <a:cs typeface="Arial" panose="020B0604020202020204" pitchFamily="34" charset="0"/>
          </a:endParaRPr>
        </a:p>
      </dgm:t>
    </dgm:pt>
    <dgm:pt modelId="{CB101619-E92A-4E58-8CAA-9DD8E4B4E789}" type="parTrans" cxnId="{5E0519ED-7864-4B0F-B2D9-73900A3DF328}">
      <dgm:prSet/>
      <dgm:spPr/>
      <dgm:t>
        <a:bodyPr/>
        <a:lstStyle/>
        <a:p>
          <a:endParaRPr lang="de-DE" sz="1600">
            <a:latin typeface="Arial" panose="020B0604020202020204" pitchFamily="34" charset="0"/>
            <a:cs typeface="Arial" panose="020B0604020202020204" pitchFamily="34" charset="0"/>
          </a:endParaRPr>
        </a:p>
      </dgm:t>
    </dgm:pt>
    <dgm:pt modelId="{8854578E-3539-45BF-B94B-BBF55C95E952}" type="sibTrans" cxnId="{5E0519ED-7864-4B0F-B2D9-73900A3DF328}">
      <dgm:prSet/>
      <dgm:spPr/>
      <dgm:t>
        <a:bodyPr/>
        <a:lstStyle/>
        <a:p>
          <a:endParaRPr lang="de-DE" sz="1600">
            <a:latin typeface="Arial" panose="020B0604020202020204" pitchFamily="34" charset="0"/>
            <a:cs typeface="Arial" panose="020B0604020202020204" pitchFamily="34" charset="0"/>
          </a:endParaRPr>
        </a:p>
      </dgm:t>
    </dgm:pt>
    <dgm:pt modelId="{FA510439-F52B-49F9-8244-1F35BC06508E}">
      <dgm:prSet phldrT="[Text]" custT="1">
        <dgm:style>
          <a:lnRef idx="2">
            <a:schemeClr val="accent4"/>
          </a:lnRef>
          <a:fillRef idx="1">
            <a:schemeClr val="lt1"/>
          </a:fillRef>
          <a:effectRef idx="0">
            <a:schemeClr val="accent4"/>
          </a:effectRef>
          <a:fontRef idx="minor">
            <a:schemeClr val="dk1"/>
          </a:fontRef>
        </dgm:style>
      </dgm:prSet>
      <dgm:spPr>
        <a:solidFill>
          <a:schemeClr val="accent3">
            <a:lumMod val="40000"/>
            <a:lumOff val="60000"/>
          </a:schemeClr>
        </a:solidFill>
        <a:ln>
          <a:solidFill>
            <a:schemeClr val="accent3">
              <a:lumMod val="40000"/>
              <a:lumOff val="60000"/>
            </a:schemeClr>
          </a:solidFill>
        </a:ln>
      </dgm:spPr>
      <dgm:t>
        <a:bodyPr/>
        <a:lstStyle/>
        <a:p>
          <a:r>
            <a:rPr lang="de-DE" sz="1600" dirty="0" err="1" smtClean="0">
              <a:latin typeface="Arial" panose="020B0604020202020204" pitchFamily="34" charset="0"/>
              <a:cs typeface="Arial" panose="020B0604020202020204" pitchFamily="34" charset="0"/>
            </a:rPr>
            <a:t>timeframe</a:t>
          </a:r>
          <a:endParaRPr lang="de-DE" sz="1600" dirty="0">
            <a:latin typeface="Arial" panose="020B0604020202020204" pitchFamily="34" charset="0"/>
            <a:cs typeface="Arial" panose="020B0604020202020204" pitchFamily="34" charset="0"/>
          </a:endParaRPr>
        </a:p>
      </dgm:t>
    </dgm:pt>
    <dgm:pt modelId="{A8BB7070-F4EC-4A2E-9A63-B65F13343A4E}" type="parTrans" cxnId="{C068DFDC-EEB4-42F8-9ECD-4355AFF2718C}">
      <dgm:prSet/>
      <dgm:spPr/>
      <dgm:t>
        <a:bodyPr/>
        <a:lstStyle/>
        <a:p>
          <a:endParaRPr lang="de-DE" sz="1600">
            <a:latin typeface="Arial" panose="020B0604020202020204" pitchFamily="34" charset="0"/>
            <a:cs typeface="Arial" panose="020B0604020202020204" pitchFamily="34" charset="0"/>
          </a:endParaRPr>
        </a:p>
      </dgm:t>
    </dgm:pt>
    <dgm:pt modelId="{C6349B40-4258-45C8-8503-B75E27C30C58}" type="sibTrans" cxnId="{C068DFDC-EEB4-42F8-9ECD-4355AFF2718C}">
      <dgm:prSet/>
      <dgm:spPr/>
      <dgm:t>
        <a:bodyPr/>
        <a:lstStyle/>
        <a:p>
          <a:endParaRPr lang="de-DE" sz="1600">
            <a:latin typeface="Arial" panose="020B0604020202020204" pitchFamily="34" charset="0"/>
            <a:cs typeface="Arial" panose="020B0604020202020204" pitchFamily="34" charset="0"/>
          </a:endParaRPr>
        </a:p>
      </dgm:t>
    </dgm:pt>
    <dgm:pt modelId="{40895592-D71E-4123-92F4-98126B602BFA}">
      <dgm:prSet phldrT="[Text]" custT="1">
        <dgm:style>
          <a:lnRef idx="2">
            <a:schemeClr val="accent4"/>
          </a:lnRef>
          <a:fillRef idx="1">
            <a:schemeClr val="lt1"/>
          </a:fillRef>
          <a:effectRef idx="0">
            <a:schemeClr val="accent4"/>
          </a:effectRef>
          <a:fontRef idx="minor">
            <a:schemeClr val="dk1"/>
          </a:fontRef>
        </dgm:style>
      </dgm:prSet>
      <dgm:spPr>
        <a:solidFill>
          <a:schemeClr val="accent3">
            <a:lumMod val="40000"/>
            <a:lumOff val="60000"/>
          </a:schemeClr>
        </a:solidFill>
        <a:ln>
          <a:solidFill>
            <a:schemeClr val="accent3">
              <a:lumMod val="40000"/>
              <a:lumOff val="60000"/>
            </a:schemeClr>
          </a:solidFill>
        </a:ln>
      </dgm:spPr>
      <dgm:t>
        <a:bodyPr/>
        <a:lstStyle/>
        <a:p>
          <a:r>
            <a:rPr lang="de-DE" sz="1600">
              <a:latin typeface="Arial" panose="020B0604020202020204" pitchFamily="34" charset="0"/>
              <a:cs typeface="Arial" panose="020B0604020202020204" pitchFamily="34" charset="0"/>
            </a:rPr>
            <a:t>benefits for biodiversity</a:t>
          </a:r>
        </a:p>
      </dgm:t>
    </dgm:pt>
    <dgm:pt modelId="{7873B68A-F984-45FF-88BA-852128D86A07}" type="parTrans" cxnId="{A2301250-39AF-4749-82E1-2D3E1A555D89}">
      <dgm:prSet/>
      <dgm:spPr/>
      <dgm:t>
        <a:bodyPr/>
        <a:lstStyle/>
        <a:p>
          <a:endParaRPr lang="de-DE" sz="1600">
            <a:latin typeface="Arial" panose="020B0604020202020204" pitchFamily="34" charset="0"/>
            <a:cs typeface="Arial" panose="020B0604020202020204" pitchFamily="34" charset="0"/>
          </a:endParaRPr>
        </a:p>
      </dgm:t>
    </dgm:pt>
    <dgm:pt modelId="{3043F44B-D480-42E0-8DD3-F9DED96CC0D4}" type="sibTrans" cxnId="{A2301250-39AF-4749-82E1-2D3E1A555D89}">
      <dgm:prSet/>
      <dgm:spPr/>
      <dgm:t>
        <a:bodyPr/>
        <a:lstStyle/>
        <a:p>
          <a:endParaRPr lang="de-DE" sz="1600">
            <a:latin typeface="Arial" panose="020B0604020202020204" pitchFamily="34" charset="0"/>
            <a:cs typeface="Arial" panose="020B0604020202020204" pitchFamily="34" charset="0"/>
          </a:endParaRPr>
        </a:p>
      </dgm:t>
    </dgm:pt>
    <dgm:pt modelId="{EE56E4E9-EC70-41F0-AC7A-8A9981ED8ED4}">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err="1">
              <a:solidFill>
                <a:schemeClr val="tx1"/>
              </a:solidFill>
              <a:latin typeface="Arial" panose="020B0604020202020204" pitchFamily="34" charset="0"/>
              <a:cs typeface="Arial" panose="020B0604020202020204" pitchFamily="34" charset="0"/>
            </a:rPr>
            <a:t>long</a:t>
          </a:r>
          <a:r>
            <a:rPr lang="de-DE" sz="1200" dirty="0">
              <a:solidFill>
                <a:schemeClr val="tx1"/>
              </a:solidFill>
              <a:latin typeface="Arial" panose="020B0604020202020204" pitchFamily="34" charset="0"/>
              <a:cs typeface="Arial" panose="020B0604020202020204" pitchFamily="34" charset="0"/>
            </a:rPr>
            <a:t> </a:t>
          </a:r>
          <a:r>
            <a:rPr lang="de-DE" sz="1200" dirty="0" err="1">
              <a:solidFill>
                <a:schemeClr val="tx1"/>
              </a:solidFill>
              <a:latin typeface="Arial" panose="020B0604020202020204" pitchFamily="34" charset="0"/>
              <a:cs typeface="Arial" panose="020B0604020202020204" pitchFamily="34" charset="0"/>
            </a:rPr>
            <a:t>term</a:t>
          </a:r>
          <a:endParaRPr lang="de-DE" sz="1200" dirty="0">
            <a:solidFill>
              <a:schemeClr val="tx1"/>
            </a:solidFill>
            <a:latin typeface="Arial" panose="020B0604020202020204" pitchFamily="34" charset="0"/>
            <a:cs typeface="Arial" panose="020B0604020202020204" pitchFamily="34" charset="0"/>
          </a:endParaRPr>
        </a:p>
      </dgm:t>
    </dgm:pt>
    <dgm:pt modelId="{FF26746C-DBB6-43E3-BDFD-E4E61076EE85}" type="parTrans" cxnId="{DB8FCA59-7EB0-4EAA-BF60-07BD8A14FC68}">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B30A4DF6-FA38-4D50-80F6-4F8BD3F11FB7}" type="sibTrans" cxnId="{DB8FCA59-7EB0-4EAA-BF60-07BD8A14FC68}">
      <dgm:prSet/>
      <dgm:spPr/>
      <dgm:t>
        <a:bodyPr/>
        <a:lstStyle/>
        <a:p>
          <a:endParaRPr lang="de-DE" sz="1600">
            <a:latin typeface="Arial" panose="020B0604020202020204" pitchFamily="34" charset="0"/>
            <a:cs typeface="Arial" panose="020B0604020202020204" pitchFamily="34" charset="0"/>
          </a:endParaRPr>
        </a:p>
      </dgm:t>
    </dgm:pt>
    <dgm:pt modelId="{C303B2A0-1775-4347-9035-F56E8AC946CE}">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a:solidFill>
                <a:schemeClr val="tx1"/>
              </a:solidFill>
              <a:latin typeface="Arial" panose="020B0604020202020204" pitchFamily="34" charset="0"/>
              <a:cs typeface="Arial" panose="020B0604020202020204" pitchFamily="34" charset="0"/>
            </a:rPr>
            <a:t>high</a:t>
          </a:r>
        </a:p>
      </dgm:t>
    </dgm:pt>
    <dgm:pt modelId="{B14B7EBA-5780-441F-B075-67CAA329DF29}" type="parTrans" cxnId="{EFF05657-E914-4F19-811D-C5150830BE52}">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6A24A8AF-22AC-4D98-A4CE-3FA6AF4A7CAB}" type="sibTrans" cxnId="{EFF05657-E914-4F19-811D-C5150830BE52}">
      <dgm:prSet/>
      <dgm:spPr/>
      <dgm:t>
        <a:bodyPr/>
        <a:lstStyle/>
        <a:p>
          <a:endParaRPr lang="de-DE" sz="1600">
            <a:latin typeface="Arial" panose="020B0604020202020204" pitchFamily="34" charset="0"/>
            <a:cs typeface="Arial" panose="020B0604020202020204" pitchFamily="34" charset="0"/>
          </a:endParaRPr>
        </a:p>
      </dgm:t>
    </dgm:pt>
    <dgm:pt modelId="{60375B53-3E0D-462B-9292-9959CEFA0A38}">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a:solidFill>
                <a:schemeClr val="tx1"/>
              </a:solidFill>
              <a:latin typeface="Arial" panose="020B0604020202020204" pitchFamily="34" charset="0"/>
              <a:cs typeface="Arial" panose="020B0604020202020204" pitchFamily="34" charset="0"/>
            </a:rPr>
            <a:t>...</a:t>
          </a:r>
        </a:p>
      </dgm:t>
    </dgm:pt>
    <dgm:pt modelId="{04EB8366-1C6F-4190-8ED0-B0B0DD8739DF}" type="parTrans" cxnId="{2DDA0237-944B-4A8F-BD12-5E9756D0758C}">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DD82F6BB-5C9C-48A7-9F3A-F06DB5389160}" type="sibTrans" cxnId="{2DDA0237-944B-4A8F-BD12-5E9756D0758C}">
      <dgm:prSet/>
      <dgm:spPr/>
      <dgm:t>
        <a:bodyPr/>
        <a:lstStyle/>
        <a:p>
          <a:endParaRPr lang="de-DE" sz="1600">
            <a:latin typeface="Arial" panose="020B0604020202020204" pitchFamily="34" charset="0"/>
            <a:cs typeface="Arial" panose="020B0604020202020204" pitchFamily="34" charset="0"/>
          </a:endParaRPr>
        </a:p>
      </dgm:t>
    </dgm:pt>
    <dgm:pt modelId="{417ED146-AEA9-474C-8C4F-B39E3985F3DD}" type="pres">
      <dgm:prSet presAssocID="{58E3E144-CDEB-4581-86B1-2C5267FC4D4C}" presName="mainComposite" presStyleCnt="0">
        <dgm:presLayoutVars>
          <dgm:chPref val="1"/>
          <dgm:dir/>
          <dgm:animOne val="branch"/>
          <dgm:animLvl val="lvl"/>
          <dgm:resizeHandles val="exact"/>
        </dgm:presLayoutVars>
      </dgm:prSet>
      <dgm:spPr/>
      <dgm:t>
        <a:bodyPr/>
        <a:lstStyle/>
        <a:p>
          <a:endParaRPr lang="de-DE"/>
        </a:p>
      </dgm:t>
    </dgm:pt>
    <dgm:pt modelId="{76847DF7-E638-4F7A-A3CC-C9EA27E10634}" type="pres">
      <dgm:prSet presAssocID="{58E3E144-CDEB-4581-86B1-2C5267FC4D4C}" presName="hierFlow" presStyleCnt="0"/>
      <dgm:spPr/>
    </dgm:pt>
    <dgm:pt modelId="{2921D15A-CBE3-4022-A133-7A7AF28E3AB5}" type="pres">
      <dgm:prSet presAssocID="{58E3E144-CDEB-4581-86B1-2C5267FC4D4C}" presName="firstBuf" presStyleCnt="0"/>
      <dgm:spPr/>
    </dgm:pt>
    <dgm:pt modelId="{EE607286-3C6F-46C3-8C1A-9B0A0B3D5A60}" type="pres">
      <dgm:prSet presAssocID="{58E3E144-CDEB-4581-86B1-2C5267FC4D4C}" presName="hierChild1" presStyleCnt="0">
        <dgm:presLayoutVars>
          <dgm:chPref val="1"/>
          <dgm:animOne val="branch"/>
          <dgm:animLvl val="lvl"/>
        </dgm:presLayoutVars>
      </dgm:prSet>
      <dgm:spPr/>
    </dgm:pt>
    <dgm:pt modelId="{AE3801C8-1D1A-4D6A-9ED7-6E4AB3332225}" type="pres">
      <dgm:prSet presAssocID="{AFE0E06D-F111-4A7C-9ADB-99EAAAF866E0}" presName="Name14" presStyleCnt="0"/>
      <dgm:spPr/>
    </dgm:pt>
    <dgm:pt modelId="{C7A78296-897C-4C13-ADB3-75079CAFAB05}" type="pres">
      <dgm:prSet presAssocID="{AFE0E06D-F111-4A7C-9ADB-99EAAAF866E0}" presName="level1Shape" presStyleLbl="node0" presStyleIdx="0" presStyleCnt="1" custLinFactNeighborX="-1692">
        <dgm:presLayoutVars>
          <dgm:chPref val="3"/>
        </dgm:presLayoutVars>
      </dgm:prSet>
      <dgm:spPr/>
      <dgm:t>
        <a:bodyPr/>
        <a:lstStyle/>
        <a:p>
          <a:endParaRPr lang="de-DE"/>
        </a:p>
      </dgm:t>
    </dgm:pt>
    <dgm:pt modelId="{A332FDF7-68B4-4E7C-A043-D2F3A4CA5B37}" type="pres">
      <dgm:prSet presAssocID="{AFE0E06D-F111-4A7C-9ADB-99EAAAF866E0}" presName="hierChild2" presStyleCnt="0"/>
      <dgm:spPr/>
    </dgm:pt>
    <dgm:pt modelId="{55A2C04D-4439-496E-8978-92B3A235ED8F}" type="pres">
      <dgm:prSet presAssocID="{C951F680-A83E-4C90-88CF-5DFCF95430B9}" presName="Name19" presStyleLbl="parChTrans1D2" presStyleIdx="0" presStyleCnt="3"/>
      <dgm:spPr/>
      <dgm:t>
        <a:bodyPr/>
        <a:lstStyle/>
        <a:p>
          <a:endParaRPr lang="de-DE"/>
        </a:p>
      </dgm:t>
    </dgm:pt>
    <dgm:pt modelId="{3712CD2F-E7E2-4A3A-8D81-25A64E47C7A3}" type="pres">
      <dgm:prSet presAssocID="{715D719B-1421-4E66-A9F7-891D12A6B899}" presName="Name21" presStyleCnt="0"/>
      <dgm:spPr/>
    </dgm:pt>
    <dgm:pt modelId="{10749C08-42E6-49A3-A0B9-7E0A19203712}" type="pres">
      <dgm:prSet presAssocID="{715D719B-1421-4E66-A9F7-891D12A6B899}" presName="level2Shape" presStyleLbl="node2" presStyleIdx="0" presStyleCnt="3" custLinFactNeighborX="-1692"/>
      <dgm:spPr/>
      <dgm:t>
        <a:bodyPr/>
        <a:lstStyle/>
        <a:p>
          <a:endParaRPr lang="de-DE"/>
        </a:p>
      </dgm:t>
    </dgm:pt>
    <dgm:pt modelId="{064A8ADB-96E8-4953-97E0-3A6E9D1AFAA1}" type="pres">
      <dgm:prSet presAssocID="{715D719B-1421-4E66-A9F7-891D12A6B899}" presName="hierChild3" presStyleCnt="0"/>
      <dgm:spPr/>
    </dgm:pt>
    <dgm:pt modelId="{CDF0AF73-5771-40C7-AF5E-5EE57DED2B6C}" type="pres">
      <dgm:prSet presAssocID="{91D5533A-6810-4787-8916-6E14DC6C012E}" presName="Name19" presStyleLbl="parChTrans1D3" presStyleIdx="0" presStyleCnt="5"/>
      <dgm:spPr/>
      <dgm:t>
        <a:bodyPr/>
        <a:lstStyle/>
        <a:p>
          <a:endParaRPr lang="de-DE"/>
        </a:p>
      </dgm:t>
    </dgm:pt>
    <dgm:pt modelId="{2894781B-CFAD-4B4F-89A6-514F34D093A1}" type="pres">
      <dgm:prSet presAssocID="{8052230C-BFC3-4C01-8BA5-0CFEC57B82B0}" presName="Name21" presStyleCnt="0"/>
      <dgm:spPr/>
    </dgm:pt>
    <dgm:pt modelId="{F94AB757-B2A2-4DB7-A031-D8E93207B736}" type="pres">
      <dgm:prSet presAssocID="{8052230C-BFC3-4C01-8BA5-0CFEC57B82B0}" presName="level2Shape" presStyleLbl="node3" presStyleIdx="0" presStyleCnt="5"/>
      <dgm:spPr/>
      <dgm:t>
        <a:bodyPr/>
        <a:lstStyle/>
        <a:p>
          <a:endParaRPr lang="de-DE"/>
        </a:p>
      </dgm:t>
    </dgm:pt>
    <dgm:pt modelId="{CA5AC078-A736-483E-A0E1-690FB0D20097}" type="pres">
      <dgm:prSet presAssocID="{8052230C-BFC3-4C01-8BA5-0CFEC57B82B0}" presName="hierChild3" presStyleCnt="0"/>
      <dgm:spPr/>
    </dgm:pt>
    <dgm:pt modelId="{206998B3-C4CA-4BBD-B74D-1E4EE8680092}" type="pres">
      <dgm:prSet presAssocID="{BAD11724-63DD-47F1-9A86-FE1BB572C7E9}" presName="Name19" presStyleLbl="parChTrans1D3" presStyleIdx="1" presStyleCnt="5"/>
      <dgm:spPr/>
      <dgm:t>
        <a:bodyPr/>
        <a:lstStyle/>
        <a:p>
          <a:endParaRPr lang="de-DE"/>
        </a:p>
      </dgm:t>
    </dgm:pt>
    <dgm:pt modelId="{28812ADD-FFB3-483B-81AC-79B4CA473466}" type="pres">
      <dgm:prSet presAssocID="{1CEDA2CD-DA59-4418-90D0-0603D515D220}" presName="Name21" presStyleCnt="0"/>
      <dgm:spPr/>
    </dgm:pt>
    <dgm:pt modelId="{5CC34E76-6465-4F34-BBB7-8DE4CAF8AF3B}" type="pres">
      <dgm:prSet presAssocID="{1CEDA2CD-DA59-4418-90D0-0603D515D220}" presName="level2Shape" presStyleLbl="node3" presStyleIdx="1" presStyleCnt="5" custLinFactNeighborX="-721"/>
      <dgm:spPr/>
      <dgm:t>
        <a:bodyPr/>
        <a:lstStyle/>
        <a:p>
          <a:endParaRPr lang="de-DE"/>
        </a:p>
      </dgm:t>
    </dgm:pt>
    <dgm:pt modelId="{20547069-3923-48E6-B2C3-9FFB56D416D3}" type="pres">
      <dgm:prSet presAssocID="{1CEDA2CD-DA59-4418-90D0-0603D515D220}" presName="hierChild3" presStyleCnt="0"/>
      <dgm:spPr/>
    </dgm:pt>
    <dgm:pt modelId="{712F3488-10E7-441D-AA2C-A39C9AF9E03C}" type="pres">
      <dgm:prSet presAssocID="{B14B7EBA-5780-441F-B075-67CAA329DF29}" presName="Name19" presStyleLbl="parChTrans1D3" presStyleIdx="2" presStyleCnt="5"/>
      <dgm:spPr/>
      <dgm:t>
        <a:bodyPr/>
        <a:lstStyle/>
        <a:p>
          <a:endParaRPr lang="de-DE"/>
        </a:p>
      </dgm:t>
    </dgm:pt>
    <dgm:pt modelId="{69C2E245-50F1-4A0A-B355-0506C300CA73}" type="pres">
      <dgm:prSet presAssocID="{C303B2A0-1775-4347-9035-F56E8AC946CE}" presName="Name21" presStyleCnt="0"/>
      <dgm:spPr/>
    </dgm:pt>
    <dgm:pt modelId="{6B94884F-D3B6-4F2E-87B2-E07E908ECAD7}" type="pres">
      <dgm:prSet presAssocID="{C303B2A0-1775-4347-9035-F56E8AC946CE}" presName="level2Shape" presStyleLbl="node3" presStyleIdx="2" presStyleCnt="5" custLinFactNeighborX="-1692"/>
      <dgm:spPr/>
      <dgm:t>
        <a:bodyPr/>
        <a:lstStyle/>
        <a:p>
          <a:endParaRPr lang="de-DE"/>
        </a:p>
      </dgm:t>
    </dgm:pt>
    <dgm:pt modelId="{59A76C5B-954A-472C-90C7-D8C6D4E751E1}" type="pres">
      <dgm:prSet presAssocID="{C303B2A0-1775-4347-9035-F56E8AC946CE}" presName="hierChild3" presStyleCnt="0"/>
      <dgm:spPr/>
    </dgm:pt>
    <dgm:pt modelId="{44F93752-314C-4DEC-90EE-5D0A3F24393E}" type="pres">
      <dgm:prSet presAssocID="{B10D4826-7582-4B61-A333-A46E1E04F2B4}" presName="Name19" presStyleLbl="parChTrans1D2" presStyleIdx="1" presStyleCnt="3"/>
      <dgm:spPr/>
      <dgm:t>
        <a:bodyPr/>
        <a:lstStyle/>
        <a:p>
          <a:endParaRPr lang="de-DE"/>
        </a:p>
      </dgm:t>
    </dgm:pt>
    <dgm:pt modelId="{66980A3A-CA56-477D-B1A0-002A05E8A476}" type="pres">
      <dgm:prSet presAssocID="{C24B31A2-B5D3-4A7F-97B5-7E61C59F0C1C}" presName="Name21" presStyleCnt="0"/>
      <dgm:spPr/>
    </dgm:pt>
    <dgm:pt modelId="{257620A5-6756-437E-A5F7-CC4AF0CD71EA}" type="pres">
      <dgm:prSet presAssocID="{C24B31A2-B5D3-4A7F-97B5-7E61C59F0C1C}" presName="level2Shape" presStyleLbl="node2" presStyleIdx="1" presStyleCnt="3" custScaleX="121162" custLinFactNeighborX="-1692"/>
      <dgm:spPr/>
      <dgm:t>
        <a:bodyPr/>
        <a:lstStyle/>
        <a:p>
          <a:endParaRPr lang="de-DE"/>
        </a:p>
      </dgm:t>
    </dgm:pt>
    <dgm:pt modelId="{D05299EE-5B2A-48CF-86A8-829603AABBB3}" type="pres">
      <dgm:prSet presAssocID="{C24B31A2-B5D3-4A7F-97B5-7E61C59F0C1C}" presName="hierChild3" presStyleCnt="0"/>
      <dgm:spPr/>
    </dgm:pt>
    <dgm:pt modelId="{1A394E57-51AB-4353-9570-69E5574AE874}" type="pres">
      <dgm:prSet presAssocID="{04EB8366-1C6F-4190-8ED0-B0B0DD8739DF}" presName="Name19" presStyleLbl="parChTrans1D3" presStyleIdx="3" presStyleCnt="5"/>
      <dgm:spPr/>
      <dgm:t>
        <a:bodyPr/>
        <a:lstStyle/>
        <a:p>
          <a:endParaRPr lang="de-DE"/>
        </a:p>
      </dgm:t>
    </dgm:pt>
    <dgm:pt modelId="{CAB01245-1041-4678-9670-FC06868F6188}" type="pres">
      <dgm:prSet presAssocID="{60375B53-3E0D-462B-9292-9959CEFA0A38}" presName="Name21" presStyleCnt="0"/>
      <dgm:spPr/>
    </dgm:pt>
    <dgm:pt modelId="{235990F8-2F5B-494A-99B0-FBFB4D095B78}" type="pres">
      <dgm:prSet presAssocID="{60375B53-3E0D-462B-9292-9959CEFA0A38}" presName="level2Shape" presStyleLbl="node3" presStyleIdx="3" presStyleCnt="5" custLinFactNeighborX="-1692"/>
      <dgm:spPr/>
      <dgm:t>
        <a:bodyPr/>
        <a:lstStyle/>
        <a:p>
          <a:endParaRPr lang="de-DE"/>
        </a:p>
      </dgm:t>
    </dgm:pt>
    <dgm:pt modelId="{ACB6D53F-CA7D-4189-AC6B-232753B9F681}" type="pres">
      <dgm:prSet presAssocID="{60375B53-3E0D-462B-9292-9959CEFA0A38}" presName="hierChild3" presStyleCnt="0"/>
      <dgm:spPr/>
    </dgm:pt>
    <dgm:pt modelId="{662D8AE5-2BBA-4DF5-B312-BEC649B1B10F}" type="pres">
      <dgm:prSet presAssocID="{FF26746C-DBB6-43E3-BDFD-E4E61076EE85}" presName="Name19" presStyleLbl="parChTrans1D2" presStyleIdx="2" presStyleCnt="3"/>
      <dgm:spPr/>
      <dgm:t>
        <a:bodyPr/>
        <a:lstStyle/>
        <a:p>
          <a:endParaRPr lang="de-DE"/>
        </a:p>
      </dgm:t>
    </dgm:pt>
    <dgm:pt modelId="{01835E4A-C662-443E-A9DA-C56DAF15A244}" type="pres">
      <dgm:prSet presAssocID="{EE56E4E9-EC70-41F0-AC7A-8A9981ED8ED4}" presName="Name21" presStyleCnt="0"/>
      <dgm:spPr/>
    </dgm:pt>
    <dgm:pt modelId="{04C3C50C-E70D-4E79-9C8C-C7AFE5E5101D}" type="pres">
      <dgm:prSet presAssocID="{EE56E4E9-EC70-41F0-AC7A-8A9981ED8ED4}" presName="level2Shape" presStyleLbl="node2" presStyleIdx="2" presStyleCnt="3" custLinFactNeighborX="-1692"/>
      <dgm:spPr/>
      <dgm:t>
        <a:bodyPr/>
        <a:lstStyle/>
        <a:p>
          <a:endParaRPr lang="de-DE"/>
        </a:p>
      </dgm:t>
    </dgm:pt>
    <dgm:pt modelId="{181FF9AF-0F26-481A-8F5B-C858BFC4FA0A}" type="pres">
      <dgm:prSet presAssocID="{EE56E4E9-EC70-41F0-AC7A-8A9981ED8ED4}" presName="hierChild3" presStyleCnt="0"/>
      <dgm:spPr/>
    </dgm:pt>
    <dgm:pt modelId="{A449416F-6849-4401-BD38-9EEEB79CE092}" type="pres">
      <dgm:prSet presAssocID="{36E4A685-21AF-4031-9EBD-E2B4788D5289}" presName="Name19" presStyleLbl="parChTrans1D3" presStyleIdx="4" presStyleCnt="5"/>
      <dgm:spPr/>
      <dgm:t>
        <a:bodyPr/>
        <a:lstStyle/>
        <a:p>
          <a:endParaRPr lang="de-DE"/>
        </a:p>
      </dgm:t>
    </dgm:pt>
    <dgm:pt modelId="{05A31B7F-A824-4424-8EF6-EF338A0874D5}" type="pres">
      <dgm:prSet presAssocID="{9E9884C6-368B-4873-BE0C-416BD2393B7B}" presName="Name21" presStyleCnt="0"/>
      <dgm:spPr/>
    </dgm:pt>
    <dgm:pt modelId="{769262F9-009C-489F-AC1B-E2C3F2C87BE7}" type="pres">
      <dgm:prSet presAssocID="{9E9884C6-368B-4873-BE0C-416BD2393B7B}" presName="level2Shape" presStyleLbl="node3" presStyleIdx="4" presStyleCnt="5" custLinFactNeighborX="-1692"/>
      <dgm:spPr/>
      <dgm:t>
        <a:bodyPr/>
        <a:lstStyle/>
        <a:p>
          <a:endParaRPr lang="de-DE"/>
        </a:p>
      </dgm:t>
    </dgm:pt>
    <dgm:pt modelId="{34410241-9383-44C0-BD7A-920A8DF2317E}" type="pres">
      <dgm:prSet presAssocID="{9E9884C6-368B-4873-BE0C-416BD2393B7B}" presName="hierChild3" presStyleCnt="0"/>
      <dgm:spPr/>
    </dgm:pt>
    <dgm:pt modelId="{9A868EDE-D080-4CD7-B4CB-2900EDFDAEA9}" type="pres">
      <dgm:prSet presAssocID="{58E3E144-CDEB-4581-86B1-2C5267FC4D4C}" presName="bgShapesFlow" presStyleCnt="0"/>
      <dgm:spPr/>
    </dgm:pt>
    <dgm:pt modelId="{BFAAE055-4268-4D6A-8259-080599B2D2BE}" type="pres">
      <dgm:prSet presAssocID="{ABA9F71B-B92A-4935-8C0E-7A58499C86EC}" presName="rectComp" presStyleCnt="0"/>
      <dgm:spPr/>
    </dgm:pt>
    <dgm:pt modelId="{87A68E80-3719-4ACF-B9B7-44CAEBE3BC11}" type="pres">
      <dgm:prSet presAssocID="{ABA9F71B-B92A-4935-8C0E-7A58499C86EC}" presName="bgRect" presStyleLbl="bgShp" presStyleIdx="0" presStyleCnt="3"/>
      <dgm:spPr/>
      <dgm:t>
        <a:bodyPr/>
        <a:lstStyle/>
        <a:p>
          <a:endParaRPr lang="de-DE"/>
        </a:p>
      </dgm:t>
    </dgm:pt>
    <dgm:pt modelId="{BBEF4DB2-21A5-4084-87A7-95E307197632}" type="pres">
      <dgm:prSet presAssocID="{ABA9F71B-B92A-4935-8C0E-7A58499C86EC}" presName="bgRectTx" presStyleLbl="bgShp" presStyleIdx="0" presStyleCnt="3">
        <dgm:presLayoutVars>
          <dgm:bulletEnabled val="1"/>
        </dgm:presLayoutVars>
      </dgm:prSet>
      <dgm:spPr/>
      <dgm:t>
        <a:bodyPr/>
        <a:lstStyle/>
        <a:p>
          <a:endParaRPr lang="de-DE"/>
        </a:p>
      </dgm:t>
    </dgm:pt>
    <dgm:pt modelId="{41AD0581-2E77-4E83-A07C-2370D92A2232}" type="pres">
      <dgm:prSet presAssocID="{ABA9F71B-B92A-4935-8C0E-7A58499C86EC}" presName="spComp" presStyleCnt="0"/>
      <dgm:spPr/>
    </dgm:pt>
    <dgm:pt modelId="{66907DB3-76AF-45F0-9D2A-A47EB9E793E3}" type="pres">
      <dgm:prSet presAssocID="{ABA9F71B-B92A-4935-8C0E-7A58499C86EC}" presName="vSp" presStyleCnt="0"/>
      <dgm:spPr/>
    </dgm:pt>
    <dgm:pt modelId="{AB3444C0-D842-467C-B3FC-F8A4E095FCD8}" type="pres">
      <dgm:prSet presAssocID="{FA510439-F52B-49F9-8244-1F35BC06508E}" presName="rectComp" presStyleCnt="0"/>
      <dgm:spPr/>
    </dgm:pt>
    <dgm:pt modelId="{4966AC39-07D7-4940-8737-7CEF2E20C817}" type="pres">
      <dgm:prSet presAssocID="{FA510439-F52B-49F9-8244-1F35BC06508E}" presName="bgRect" presStyleLbl="bgShp" presStyleIdx="1" presStyleCnt="3"/>
      <dgm:spPr/>
      <dgm:t>
        <a:bodyPr/>
        <a:lstStyle/>
        <a:p>
          <a:endParaRPr lang="de-DE"/>
        </a:p>
      </dgm:t>
    </dgm:pt>
    <dgm:pt modelId="{BA8B1C86-D876-4B2D-A48E-B8AB6470B416}" type="pres">
      <dgm:prSet presAssocID="{FA510439-F52B-49F9-8244-1F35BC06508E}" presName="bgRectTx" presStyleLbl="bgShp" presStyleIdx="1" presStyleCnt="3">
        <dgm:presLayoutVars>
          <dgm:bulletEnabled val="1"/>
        </dgm:presLayoutVars>
      </dgm:prSet>
      <dgm:spPr/>
      <dgm:t>
        <a:bodyPr/>
        <a:lstStyle/>
        <a:p>
          <a:endParaRPr lang="de-DE"/>
        </a:p>
      </dgm:t>
    </dgm:pt>
    <dgm:pt modelId="{C232B827-D0A8-4050-BD0E-B6BFC0029F4A}" type="pres">
      <dgm:prSet presAssocID="{FA510439-F52B-49F9-8244-1F35BC06508E}" presName="spComp" presStyleCnt="0"/>
      <dgm:spPr/>
    </dgm:pt>
    <dgm:pt modelId="{E4F33C18-B26B-4B08-A164-9C0CC748608E}" type="pres">
      <dgm:prSet presAssocID="{FA510439-F52B-49F9-8244-1F35BC06508E}" presName="vSp" presStyleCnt="0"/>
      <dgm:spPr/>
    </dgm:pt>
    <dgm:pt modelId="{6086253B-1C8C-441D-85D7-2D2D2EB8F543}" type="pres">
      <dgm:prSet presAssocID="{40895592-D71E-4123-92F4-98126B602BFA}" presName="rectComp" presStyleCnt="0"/>
      <dgm:spPr/>
    </dgm:pt>
    <dgm:pt modelId="{44D82CDE-01DB-4307-8CBD-4B7E7CA30E90}" type="pres">
      <dgm:prSet presAssocID="{40895592-D71E-4123-92F4-98126B602BFA}" presName="bgRect" presStyleLbl="bgShp" presStyleIdx="2" presStyleCnt="3"/>
      <dgm:spPr/>
      <dgm:t>
        <a:bodyPr/>
        <a:lstStyle/>
        <a:p>
          <a:endParaRPr lang="de-DE"/>
        </a:p>
      </dgm:t>
    </dgm:pt>
    <dgm:pt modelId="{F09DDAC6-4D37-4471-8DA6-7247C6BA483A}" type="pres">
      <dgm:prSet presAssocID="{40895592-D71E-4123-92F4-98126B602BFA}" presName="bgRectTx" presStyleLbl="bgShp" presStyleIdx="2" presStyleCnt="3">
        <dgm:presLayoutVars>
          <dgm:bulletEnabled val="1"/>
        </dgm:presLayoutVars>
      </dgm:prSet>
      <dgm:spPr/>
      <dgm:t>
        <a:bodyPr/>
        <a:lstStyle/>
        <a:p>
          <a:endParaRPr lang="de-DE"/>
        </a:p>
      </dgm:t>
    </dgm:pt>
  </dgm:ptLst>
  <dgm:cxnLst>
    <dgm:cxn modelId="{DA01AF7F-4A47-449F-AEB6-B069FAAF1A6B}" type="presOf" srcId="{EE56E4E9-EC70-41F0-AC7A-8A9981ED8ED4}" destId="{04C3C50C-E70D-4E79-9C8C-C7AFE5E5101D}" srcOrd="0" destOrd="0" presId="urn:microsoft.com/office/officeart/2005/8/layout/hierarchy6"/>
    <dgm:cxn modelId="{7B2F249C-9F4D-4BB3-844A-1A639B793846}" type="presOf" srcId="{40895592-D71E-4123-92F4-98126B602BFA}" destId="{44D82CDE-01DB-4307-8CBD-4B7E7CA30E90}" srcOrd="0" destOrd="0" presId="urn:microsoft.com/office/officeart/2005/8/layout/hierarchy6"/>
    <dgm:cxn modelId="{399878B3-38D7-4557-B93D-BFC74CD696BB}" type="presOf" srcId="{FF26746C-DBB6-43E3-BDFD-E4E61076EE85}" destId="{662D8AE5-2BBA-4DF5-B312-BEC649B1B10F}" srcOrd="0" destOrd="0" presId="urn:microsoft.com/office/officeart/2005/8/layout/hierarchy6"/>
    <dgm:cxn modelId="{C068DFDC-EEB4-42F8-9ECD-4355AFF2718C}" srcId="{58E3E144-CDEB-4581-86B1-2C5267FC4D4C}" destId="{FA510439-F52B-49F9-8244-1F35BC06508E}" srcOrd="2" destOrd="0" parTransId="{A8BB7070-F4EC-4A2E-9A63-B65F13343A4E}" sibTransId="{C6349B40-4258-45C8-8503-B75E27C30C58}"/>
    <dgm:cxn modelId="{5E0519ED-7864-4B0F-B2D9-73900A3DF328}" srcId="{58E3E144-CDEB-4581-86B1-2C5267FC4D4C}" destId="{ABA9F71B-B92A-4935-8C0E-7A58499C86EC}" srcOrd="1" destOrd="0" parTransId="{CB101619-E92A-4E58-8CAA-9DD8E4B4E789}" sibTransId="{8854578E-3539-45BF-B94B-BBF55C95E952}"/>
    <dgm:cxn modelId="{646CC72D-C2CE-4BEB-9B90-9A29412D998A}" type="presOf" srcId="{715D719B-1421-4E66-A9F7-891D12A6B899}" destId="{10749C08-42E6-49A3-A0B9-7E0A19203712}" srcOrd="0" destOrd="0" presId="urn:microsoft.com/office/officeart/2005/8/layout/hierarchy6"/>
    <dgm:cxn modelId="{6C000414-9300-41AB-80A6-17AA9D2E42D3}" type="presOf" srcId="{91D5533A-6810-4787-8916-6E14DC6C012E}" destId="{CDF0AF73-5771-40C7-AF5E-5EE57DED2B6C}" srcOrd="0" destOrd="0" presId="urn:microsoft.com/office/officeart/2005/8/layout/hierarchy6"/>
    <dgm:cxn modelId="{85C63B0E-C9E1-4513-BD2E-6F097EF2AAA2}" srcId="{AFE0E06D-F111-4A7C-9ADB-99EAAAF866E0}" destId="{C24B31A2-B5D3-4A7F-97B5-7E61C59F0C1C}" srcOrd="1" destOrd="0" parTransId="{B10D4826-7582-4B61-A333-A46E1E04F2B4}" sibTransId="{63CE5CE7-5332-4DBB-B560-1BD1A94569B6}"/>
    <dgm:cxn modelId="{072BC5E7-B7D7-4C0D-8D1A-ED230B7B812B}" type="presOf" srcId="{60375B53-3E0D-462B-9292-9959CEFA0A38}" destId="{235990F8-2F5B-494A-99B0-FBFB4D095B78}" srcOrd="0" destOrd="0" presId="urn:microsoft.com/office/officeart/2005/8/layout/hierarchy6"/>
    <dgm:cxn modelId="{6D7BF751-7AE6-48ED-8CEB-9D258CAB0FA4}" type="presOf" srcId="{04EB8366-1C6F-4190-8ED0-B0B0DD8739DF}" destId="{1A394E57-51AB-4353-9570-69E5574AE874}" srcOrd="0" destOrd="0" presId="urn:microsoft.com/office/officeart/2005/8/layout/hierarchy6"/>
    <dgm:cxn modelId="{AED34DD6-309C-4F6C-B056-B88BCA446DD3}" srcId="{AFE0E06D-F111-4A7C-9ADB-99EAAAF866E0}" destId="{715D719B-1421-4E66-A9F7-891D12A6B899}" srcOrd="0" destOrd="0" parTransId="{C951F680-A83E-4C90-88CF-5DFCF95430B9}" sibTransId="{D499F759-E30E-4B20-9465-6C68C4D8C3E5}"/>
    <dgm:cxn modelId="{831750D0-E1C9-4669-AD4A-96420F071167}" type="presOf" srcId="{40895592-D71E-4123-92F4-98126B602BFA}" destId="{F09DDAC6-4D37-4471-8DA6-7247C6BA483A}" srcOrd="1" destOrd="0" presId="urn:microsoft.com/office/officeart/2005/8/layout/hierarchy6"/>
    <dgm:cxn modelId="{4ABD4F77-7344-41D1-A016-2271993E9613}" type="presOf" srcId="{58E3E144-CDEB-4581-86B1-2C5267FC4D4C}" destId="{417ED146-AEA9-474C-8C4F-B39E3985F3DD}" srcOrd="0" destOrd="0" presId="urn:microsoft.com/office/officeart/2005/8/layout/hierarchy6"/>
    <dgm:cxn modelId="{10186679-8931-4689-B82D-C0A0AAF962D9}" type="presOf" srcId="{FA510439-F52B-49F9-8244-1F35BC06508E}" destId="{4966AC39-07D7-4940-8737-7CEF2E20C817}" srcOrd="0" destOrd="0" presId="urn:microsoft.com/office/officeart/2005/8/layout/hierarchy6"/>
    <dgm:cxn modelId="{045E3E53-43A5-4278-A332-2D911BACC185}" type="presOf" srcId="{8052230C-BFC3-4C01-8BA5-0CFEC57B82B0}" destId="{F94AB757-B2A2-4DB7-A031-D8E93207B736}" srcOrd="0" destOrd="0" presId="urn:microsoft.com/office/officeart/2005/8/layout/hierarchy6"/>
    <dgm:cxn modelId="{EFF05657-E914-4F19-811D-C5150830BE52}" srcId="{715D719B-1421-4E66-A9F7-891D12A6B899}" destId="{C303B2A0-1775-4347-9035-F56E8AC946CE}" srcOrd="2" destOrd="0" parTransId="{B14B7EBA-5780-441F-B075-67CAA329DF29}" sibTransId="{6A24A8AF-22AC-4D98-A4CE-3FA6AF4A7CAB}"/>
    <dgm:cxn modelId="{F9195DA1-DFF2-4975-B11B-E8A28FB9647D}" srcId="{715D719B-1421-4E66-A9F7-891D12A6B899}" destId="{8052230C-BFC3-4C01-8BA5-0CFEC57B82B0}" srcOrd="0" destOrd="0" parTransId="{91D5533A-6810-4787-8916-6E14DC6C012E}" sibTransId="{A03E61B6-DF8E-4490-A096-FE888D57306E}"/>
    <dgm:cxn modelId="{EDB32119-AB30-4330-A3C9-DBC9D1E3E4F7}" type="presOf" srcId="{FA510439-F52B-49F9-8244-1F35BC06508E}" destId="{BA8B1C86-D876-4B2D-A48E-B8AB6470B416}" srcOrd="1" destOrd="0" presId="urn:microsoft.com/office/officeart/2005/8/layout/hierarchy6"/>
    <dgm:cxn modelId="{4E5411DF-1F5B-4B99-A7C1-7CF8FF6E3649}" type="presOf" srcId="{C24B31A2-B5D3-4A7F-97B5-7E61C59F0C1C}" destId="{257620A5-6756-437E-A5F7-CC4AF0CD71EA}" srcOrd="0" destOrd="0" presId="urn:microsoft.com/office/officeart/2005/8/layout/hierarchy6"/>
    <dgm:cxn modelId="{DB8FCA59-7EB0-4EAA-BF60-07BD8A14FC68}" srcId="{AFE0E06D-F111-4A7C-9ADB-99EAAAF866E0}" destId="{EE56E4E9-EC70-41F0-AC7A-8A9981ED8ED4}" srcOrd="2" destOrd="0" parTransId="{FF26746C-DBB6-43E3-BDFD-E4E61076EE85}" sibTransId="{B30A4DF6-FA38-4D50-80F6-4F8BD3F11FB7}"/>
    <dgm:cxn modelId="{5DF77A39-8EFC-4B15-B6B2-0EAE67463555}" srcId="{EE56E4E9-EC70-41F0-AC7A-8A9981ED8ED4}" destId="{9E9884C6-368B-4873-BE0C-416BD2393B7B}" srcOrd="0" destOrd="0" parTransId="{36E4A685-21AF-4031-9EBD-E2B4788D5289}" sibTransId="{F211D4B0-5AAB-498D-A780-54A871BBC24A}"/>
    <dgm:cxn modelId="{6C8E20BA-4F68-41C3-A04B-6B70F7DA1A4C}" srcId="{58E3E144-CDEB-4581-86B1-2C5267FC4D4C}" destId="{AFE0E06D-F111-4A7C-9ADB-99EAAAF866E0}" srcOrd="0" destOrd="0" parTransId="{1DC7AD18-71EC-4EA8-8195-976CA81334C6}" sibTransId="{2B7F0C8A-CF20-440A-99BA-141F2AD0309C}"/>
    <dgm:cxn modelId="{2B04E6C3-AAA3-4D8D-838A-D8F8063668AA}" type="presOf" srcId="{9E9884C6-368B-4873-BE0C-416BD2393B7B}" destId="{769262F9-009C-489F-AC1B-E2C3F2C87BE7}" srcOrd="0" destOrd="0" presId="urn:microsoft.com/office/officeart/2005/8/layout/hierarchy6"/>
    <dgm:cxn modelId="{2DDA0237-944B-4A8F-BD12-5E9756D0758C}" srcId="{C24B31A2-B5D3-4A7F-97B5-7E61C59F0C1C}" destId="{60375B53-3E0D-462B-9292-9959CEFA0A38}" srcOrd="0" destOrd="0" parTransId="{04EB8366-1C6F-4190-8ED0-B0B0DD8739DF}" sibTransId="{DD82F6BB-5C9C-48A7-9F3A-F06DB5389160}"/>
    <dgm:cxn modelId="{A2301250-39AF-4749-82E1-2D3E1A555D89}" srcId="{58E3E144-CDEB-4581-86B1-2C5267FC4D4C}" destId="{40895592-D71E-4123-92F4-98126B602BFA}" srcOrd="3" destOrd="0" parTransId="{7873B68A-F984-45FF-88BA-852128D86A07}" sibTransId="{3043F44B-D480-42E0-8DD3-F9DED96CC0D4}"/>
    <dgm:cxn modelId="{BE42A416-5914-4BF0-912D-F9CB6706CF6B}" type="presOf" srcId="{B10D4826-7582-4B61-A333-A46E1E04F2B4}" destId="{44F93752-314C-4DEC-90EE-5D0A3F24393E}" srcOrd="0" destOrd="0" presId="urn:microsoft.com/office/officeart/2005/8/layout/hierarchy6"/>
    <dgm:cxn modelId="{E265AC89-E322-4F2D-BF14-9F644EC922E4}" type="presOf" srcId="{C303B2A0-1775-4347-9035-F56E8AC946CE}" destId="{6B94884F-D3B6-4F2E-87B2-E07E908ECAD7}" srcOrd="0" destOrd="0" presId="urn:microsoft.com/office/officeart/2005/8/layout/hierarchy6"/>
    <dgm:cxn modelId="{21B3F723-B9EA-44B9-B383-FE26F56AE5DA}" type="presOf" srcId="{ABA9F71B-B92A-4935-8C0E-7A58499C86EC}" destId="{BBEF4DB2-21A5-4084-87A7-95E307197632}" srcOrd="1" destOrd="0" presId="urn:microsoft.com/office/officeart/2005/8/layout/hierarchy6"/>
    <dgm:cxn modelId="{3F36C816-257F-4C74-8453-A8EE80BD309C}" type="presOf" srcId="{1CEDA2CD-DA59-4418-90D0-0603D515D220}" destId="{5CC34E76-6465-4F34-BBB7-8DE4CAF8AF3B}" srcOrd="0" destOrd="0" presId="urn:microsoft.com/office/officeart/2005/8/layout/hierarchy6"/>
    <dgm:cxn modelId="{05741655-AA41-4F7A-8FC5-1238B0287630}" type="presOf" srcId="{ABA9F71B-B92A-4935-8C0E-7A58499C86EC}" destId="{87A68E80-3719-4ACF-B9B7-44CAEBE3BC11}" srcOrd="0" destOrd="0" presId="urn:microsoft.com/office/officeart/2005/8/layout/hierarchy6"/>
    <dgm:cxn modelId="{7E5D5BE4-CA33-48D1-87A4-CA25532F3561}" type="presOf" srcId="{AFE0E06D-F111-4A7C-9ADB-99EAAAF866E0}" destId="{C7A78296-897C-4C13-ADB3-75079CAFAB05}" srcOrd="0" destOrd="0" presId="urn:microsoft.com/office/officeart/2005/8/layout/hierarchy6"/>
    <dgm:cxn modelId="{121DEED1-0A59-4628-939C-8835374F90C8}" type="presOf" srcId="{36E4A685-21AF-4031-9EBD-E2B4788D5289}" destId="{A449416F-6849-4401-BD38-9EEEB79CE092}" srcOrd="0" destOrd="0" presId="urn:microsoft.com/office/officeart/2005/8/layout/hierarchy6"/>
    <dgm:cxn modelId="{27B5AC27-37CB-4555-A2DC-67FB73B8F7C8}" type="presOf" srcId="{C951F680-A83E-4C90-88CF-5DFCF95430B9}" destId="{55A2C04D-4439-496E-8978-92B3A235ED8F}" srcOrd="0" destOrd="0" presId="urn:microsoft.com/office/officeart/2005/8/layout/hierarchy6"/>
    <dgm:cxn modelId="{FBDFA891-214A-491B-8A45-A3DDB72629E6}" srcId="{715D719B-1421-4E66-A9F7-891D12A6B899}" destId="{1CEDA2CD-DA59-4418-90D0-0603D515D220}" srcOrd="1" destOrd="0" parTransId="{BAD11724-63DD-47F1-9A86-FE1BB572C7E9}" sibTransId="{09409CB1-008C-45AD-AB47-4290786E5517}"/>
    <dgm:cxn modelId="{B10D7708-4783-436B-8DC9-D5D5E5FDE627}" type="presOf" srcId="{B14B7EBA-5780-441F-B075-67CAA329DF29}" destId="{712F3488-10E7-441D-AA2C-A39C9AF9E03C}" srcOrd="0" destOrd="0" presId="urn:microsoft.com/office/officeart/2005/8/layout/hierarchy6"/>
    <dgm:cxn modelId="{7C1F524B-1FF2-4B1B-AE01-223D21AF12A1}" type="presOf" srcId="{BAD11724-63DD-47F1-9A86-FE1BB572C7E9}" destId="{206998B3-C4CA-4BBD-B74D-1E4EE8680092}" srcOrd="0" destOrd="0" presId="urn:microsoft.com/office/officeart/2005/8/layout/hierarchy6"/>
    <dgm:cxn modelId="{75A18B3E-83CA-4703-AE24-45D097074169}" type="presParOf" srcId="{417ED146-AEA9-474C-8C4F-B39E3985F3DD}" destId="{76847DF7-E638-4F7A-A3CC-C9EA27E10634}" srcOrd="0" destOrd="0" presId="urn:microsoft.com/office/officeart/2005/8/layout/hierarchy6"/>
    <dgm:cxn modelId="{646C73E4-4297-4B4F-A18A-6400AFE26293}" type="presParOf" srcId="{76847DF7-E638-4F7A-A3CC-C9EA27E10634}" destId="{2921D15A-CBE3-4022-A133-7A7AF28E3AB5}" srcOrd="0" destOrd="0" presId="urn:microsoft.com/office/officeart/2005/8/layout/hierarchy6"/>
    <dgm:cxn modelId="{F0CAC4ED-D913-4E25-AF81-A09CCD031F1B}" type="presParOf" srcId="{76847DF7-E638-4F7A-A3CC-C9EA27E10634}" destId="{EE607286-3C6F-46C3-8C1A-9B0A0B3D5A60}" srcOrd="1" destOrd="0" presId="urn:microsoft.com/office/officeart/2005/8/layout/hierarchy6"/>
    <dgm:cxn modelId="{4BA8292F-AA13-4000-B028-A3C338F3893E}" type="presParOf" srcId="{EE607286-3C6F-46C3-8C1A-9B0A0B3D5A60}" destId="{AE3801C8-1D1A-4D6A-9ED7-6E4AB3332225}" srcOrd="0" destOrd="0" presId="urn:microsoft.com/office/officeart/2005/8/layout/hierarchy6"/>
    <dgm:cxn modelId="{54CB03B6-9F7E-493C-8BA2-E2AAD9CEE6A5}" type="presParOf" srcId="{AE3801C8-1D1A-4D6A-9ED7-6E4AB3332225}" destId="{C7A78296-897C-4C13-ADB3-75079CAFAB05}" srcOrd="0" destOrd="0" presId="urn:microsoft.com/office/officeart/2005/8/layout/hierarchy6"/>
    <dgm:cxn modelId="{BBA4F208-1CD5-4333-AB95-BAC4C1B5DE8D}" type="presParOf" srcId="{AE3801C8-1D1A-4D6A-9ED7-6E4AB3332225}" destId="{A332FDF7-68B4-4E7C-A043-D2F3A4CA5B37}" srcOrd="1" destOrd="0" presId="urn:microsoft.com/office/officeart/2005/8/layout/hierarchy6"/>
    <dgm:cxn modelId="{9B9E7445-8B2E-4656-A05C-70B0EFE9C67F}" type="presParOf" srcId="{A332FDF7-68B4-4E7C-A043-D2F3A4CA5B37}" destId="{55A2C04D-4439-496E-8978-92B3A235ED8F}" srcOrd="0" destOrd="0" presId="urn:microsoft.com/office/officeart/2005/8/layout/hierarchy6"/>
    <dgm:cxn modelId="{32D98FC7-E8D3-4081-9F82-F4E5FEEB3CBF}" type="presParOf" srcId="{A332FDF7-68B4-4E7C-A043-D2F3A4CA5B37}" destId="{3712CD2F-E7E2-4A3A-8D81-25A64E47C7A3}" srcOrd="1" destOrd="0" presId="urn:microsoft.com/office/officeart/2005/8/layout/hierarchy6"/>
    <dgm:cxn modelId="{D64BEBD0-DE4E-4773-BA88-03CE06EFF7D7}" type="presParOf" srcId="{3712CD2F-E7E2-4A3A-8D81-25A64E47C7A3}" destId="{10749C08-42E6-49A3-A0B9-7E0A19203712}" srcOrd="0" destOrd="0" presId="urn:microsoft.com/office/officeart/2005/8/layout/hierarchy6"/>
    <dgm:cxn modelId="{87D25B02-C35F-4533-8FB5-9859837D8998}" type="presParOf" srcId="{3712CD2F-E7E2-4A3A-8D81-25A64E47C7A3}" destId="{064A8ADB-96E8-4953-97E0-3A6E9D1AFAA1}" srcOrd="1" destOrd="0" presId="urn:microsoft.com/office/officeart/2005/8/layout/hierarchy6"/>
    <dgm:cxn modelId="{971A1349-B6AF-4B2F-8657-6D4D7D51DE84}" type="presParOf" srcId="{064A8ADB-96E8-4953-97E0-3A6E9D1AFAA1}" destId="{CDF0AF73-5771-40C7-AF5E-5EE57DED2B6C}" srcOrd="0" destOrd="0" presId="urn:microsoft.com/office/officeart/2005/8/layout/hierarchy6"/>
    <dgm:cxn modelId="{53EE1D80-845A-4D1D-8EAF-081757EA365D}" type="presParOf" srcId="{064A8ADB-96E8-4953-97E0-3A6E9D1AFAA1}" destId="{2894781B-CFAD-4B4F-89A6-514F34D093A1}" srcOrd="1" destOrd="0" presId="urn:microsoft.com/office/officeart/2005/8/layout/hierarchy6"/>
    <dgm:cxn modelId="{6D09F753-6474-4C40-AD89-C60FBD5CCDF0}" type="presParOf" srcId="{2894781B-CFAD-4B4F-89A6-514F34D093A1}" destId="{F94AB757-B2A2-4DB7-A031-D8E93207B736}" srcOrd="0" destOrd="0" presId="urn:microsoft.com/office/officeart/2005/8/layout/hierarchy6"/>
    <dgm:cxn modelId="{BBF1D730-0A1C-4312-A1A7-E5AB13D9B0B1}" type="presParOf" srcId="{2894781B-CFAD-4B4F-89A6-514F34D093A1}" destId="{CA5AC078-A736-483E-A0E1-690FB0D20097}" srcOrd="1" destOrd="0" presId="urn:microsoft.com/office/officeart/2005/8/layout/hierarchy6"/>
    <dgm:cxn modelId="{79CEC541-B98E-47F0-A6F0-6C1FD51AB920}" type="presParOf" srcId="{064A8ADB-96E8-4953-97E0-3A6E9D1AFAA1}" destId="{206998B3-C4CA-4BBD-B74D-1E4EE8680092}" srcOrd="2" destOrd="0" presId="urn:microsoft.com/office/officeart/2005/8/layout/hierarchy6"/>
    <dgm:cxn modelId="{0B2BA02C-8FD9-42BD-8557-202B67C77474}" type="presParOf" srcId="{064A8ADB-96E8-4953-97E0-3A6E9D1AFAA1}" destId="{28812ADD-FFB3-483B-81AC-79B4CA473466}" srcOrd="3" destOrd="0" presId="urn:microsoft.com/office/officeart/2005/8/layout/hierarchy6"/>
    <dgm:cxn modelId="{9B87E40F-238A-4282-A2DB-721DD24D096D}" type="presParOf" srcId="{28812ADD-FFB3-483B-81AC-79B4CA473466}" destId="{5CC34E76-6465-4F34-BBB7-8DE4CAF8AF3B}" srcOrd="0" destOrd="0" presId="urn:microsoft.com/office/officeart/2005/8/layout/hierarchy6"/>
    <dgm:cxn modelId="{37CCC28A-810D-4F2B-8DE8-DDA4DDF533DC}" type="presParOf" srcId="{28812ADD-FFB3-483B-81AC-79B4CA473466}" destId="{20547069-3923-48E6-B2C3-9FFB56D416D3}" srcOrd="1" destOrd="0" presId="urn:microsoft.com/office/officeart/2005/8/layout/hierarchy6"/>
    <dgm:cxn modelId="{BEFFF258-C0B7-420C-B317-EC715E13A95F}" type="presParOf" srcId="{064A8ADB-96E8-4953-97E0-3A6E9D1AFAA1}" destId="{712F3488-10E7-441D-AA2C-A39C9AF9E03C}" srcOrd="4" destOrd="0" presId="urn:microsoft.com/office/officeart/2005/8/layout/hierarchy6"/>
    <dgm:cxn modelId="{EFF1CA68-1C49-4841-B8DF-9D1883F1A618}" type="presParOf" srcId="{064A8ADB-96E8-4953-97E0-3A6E9D1AFAA1}" destId="{69C2E245-50F1-4A0A-B355-0506C300CA73}" srcOrd="5" destOrd="0" presId="urn:microsoft.com/office/officeart/2005/8/layout/hierarchy6"/>
    <dgm:cxn modelId="{A7678BD0-EE0B-4DE1-86FD-0E74FD7C245D}" type="presParOf" srcId="{69C2E245-50F1-4A0A-B355-0506C300CA73}" destId="{6B94884F-D3B6-4F2E-87B2-E07E908ECAD7}" srcOrd="0" destOrd="0" presId="urn:microsoft.com/office/officeart/2005/8/layout/hierarchy6"/>
    <dgm:cxn modelId="{7F805A4F-D5D6-4A13-956F-08848F13041D}" type="presParOf" srcId="{69C2E245-50F1-4A0A-B355-0506C300CA73}" destId="{59A76C5B-954A-472C-90C7-D8C6D4E751E1}" srcOrd="1" destOrd="0" presId="urn:microsoft.com/office/officeart/2005/8/layout/hierarchy6"/>
    <dgm:cxn modelId="{8A545258-88AE-4E36-9E6D-97525CA5E336}" type="presParOf" srcId="{A332FDF7-68B4-4E7C-A043-D2F3A4CA5B37}" destId="{44F93752-314C-4DEC-90EE-5D0A3F24393E}" srcOrd="2" destOrd="0" presId="urn:microsoft.com/office/officeart/2005/8/layout/hierarchy6"/>
    <dgm:cxn modelId="{74AED5EE-67E3-4506-9A68-1CA02C816737}" type="presParOf" srcId="{A332FDF7-68B4-4E7C-A043-D2F3A4CA5B37}" destId="{66980A3A-CA56-477D-B1A0-002A05E8A476}" srcOrd="3" destOrd="0" presId="urn:microsoft.com/office/officeart/2005/8/layout/hierarchy6"/>
    <dgm:cxn modelId="{94927F35-9C53-41FA-8E44-BC2B9575581C}" type="presParOf" srcId="{66980A3A-CA56-477D-B1A0-002A05E8A476}" destId="{257620A5-6756-437E-A5F7-CC4AF0CD71EA}" srcOrd="0" destOrd="0" presId="urn:microsoft.com/office/officeart/2005/8/layout/hierarchy6"/>
    <dgm:cxn modelId="{D530B3F3-E3F5-45A8-8369-033B9F7ED951}" type="presParOf" srcId="{66980A3A-CA56-477D-B1A0-002A05E8A476}" destId="{D05299EE-5B2A-48CF-86A8-829603AABBB3}" srcOrd="1" destOrd="0" presId="urn:microsoft.com/office/officeart/2005/8/layout/hierarchy6"/>
    <dgm:cxn modelId="{94C3DEE6-EFCC-47EC-A236-5D4A997E8291}" type="presParOf" srcId="{D05299EE-5B2A-48CF-86A8-829603AABBB3}" destId="{1A394E57-51AB-4353-9570-69E5574AE874}" srcOrd="0" destOrd="0" presId="urn:microsoft.com/office/officeart/2005/8/layout/hierarchy6"/>
    <dgm:cxn modelId="{4ACBBF59-4482-46C5-8E26-5C2E8CA82457}" type="presParOf" srcId="{D05299EE-5B2A-48CF-86A8-829603AABBB3}" destId="{CAB01245-1041-4678-9670-FC06868F6188}" srcOrd="1" destOrd="0" presId="urn:microsoft.com/office/officeart/2005/8/layout/hierarchy6"/>
    <dgm:cxn modelId="{24EE20E5-51DF-44BE-B7B2-4438EE5B615C}" type="presParOf" srcId="{CAB01245-1041-4678-9670-FC06868F6188}" destId="{235990F8-2F5B-494A-99B0-FBFB4D095B78}" srcOrd="0" destOrd="0" presId="urn:microsoft.com/office/officeart/2005/8/layout/hierarchy6"/>
    <dgm:cxn modelId="{E1F34250-97F1-4387-8981-30B3732C7A7A}" type="presParOf" srcId="{CAB01245-1041-4678-9670-FC06868F6188}" destId="{ACB6D53F-CA7D-4189-AC6B-232753B9F681}" srcOrd="1" destOrd="0" presId="urn:microsoft.com/office/officeart/2005/8/layout/hierarchy6"/>
    <dgm:cxn modelId="{F1C33CC8-BD88-49E7-A595-A062719CB73E}" type="presParOf" srcId="{A332FDF7-68B4-4E7C-A043-D2F3A4CA5B37}" destId="{662D8AE5-2BBA-4DF5-B312-BEC649B1B10F}" srcOrd="4" destOrd="0" presId="urn:microsoft.com/office/officeart/2005/8/layout/hierarchy6"/>
    <dgm:cxn modelId="{18710443-10FB-4A1E-A014-829272D2D826}" type="presParOf" srcId="{A332FDF7-68B4-4E7C-A043-D2F3A4CA5B37}" destId="{01835E4A-C662-443E-A9DA-C56DAF15A244}" srcOrd="5" destOrd="0" presId="urn:microsoft.com/office/officeart/2005/8/layout/hierarchy6"/>
    <dgm:cxn modelId="{BF74353C-CBBD-410A-B7E1-639D943BB61C}" type="presParOf" srcId="{01835E4A-C662-443E-A9DA-C56DAF15A244}" destId="{04C3C50C-E70D-4E79-9C8C-C7AFE5E5101D}" srcOrd="0" destOrd="0" presId="urn:microsoft.com/office/officeart/2005/8/layout/hierarchy6"/>
    <dgm:cxn modelId="{5286FDBE-95C7-4387-AD7A-69403FABB49D}" type="presParOf" srcId="{01835E4A-C662-443E-A9DA-C56DAF15A244}" destId="{181FF9AF-0F26-481A-8F5B-C858BFC4FA0A}" srcOrd="1" destOrd="0" presId="urn:microsoft.com/office/officeart/2005/8/layout/hierarchy6"/>
    <dgm:cxn modelId="{18316F12-985E-4152-A8DE-BED459094D0B}" type="presParOf" srcId="{181FF9AF-0F26-481A-8F5B-C858BFC4FA0A}" destId="{A449416F-6849-4401-BD38-9EEEB79CE092}" srcOrd="0" destOrd="0" presId="urn:microsoft.com/office/officeart/2005/8/layout/hierarchy6"/>
    <dgm:cxn modelId="{9423702F-EFA9-445F-B075-A7AA446D5C91}" type="presParOf" srcId="{181FF9AF-0F26-481A-8F5B-C858BFC4FA0A}" destId="{05A31B7F-A824-4424-8EF6-EF338A0874D5}" srcOrd="1" destOrd="0" presId="urn:microsoft.com/office/officeart/2005/8/layout/hierarchy6"/>
    <dgm:cxn modelId="{4E4B0AB8-E5B0-46C6-AB5F-1016521FB57C}" type="presParOf" srcId="{05A31B7F-A824-4424-8EF6-EF338A0874D5}" destId="{769262F9-009C-489F-AC1B-E2C3F2C87BE7}" srcOrd="0" destOrd="0" presId="urn:microsoft.com/office/officeart/2005/8/layout/hierarchy6"/>
    <dgm:cxn modelId="{5B4ED644-56A8-49D0-BE80-AF57087F9D68}" type="presParOf" srcId="{05A31B7F-A824-4424-8EF6-EF338A0874D5}" destId="{34410241-9383-44C0-BD7A-920A8DF2317E}" srcOrd="1" destOrd="0" presId="urn:microsoft.com/office/officeart/2005/8/layout/hierarchy6"/>
    <dgm:cxn modelId="{8822FCE9-F0F0-464C-9ED6-1167F5DB8FBA}" type="presParOf" srcId="{417ED146-AEA9-474C-8C4F-B39E3985F3DD}" destId="{9A868EDE-D080-4CD7-B4CB-2900EDFDAEA9}" srcOrd="1" destOrd="0" presId="urn:microsoft.com/office/officeart/2005/8/layout/hierarchy6"/>
    <dgm:cxn modelId="{F60D4781-8332-4D84-89D0-EA95DD81F907}" type="presParOf" srcId="{9A868EDE-D080-4CD7-B4CB-2900EDFDAEA9}" destId="{BFAAE055-4268-4D6A-8259-080599B2D2BE}" srcOrd="0" destOrd="0" presId="urn:microsoft.com/office/officeart/2005/8/layout/hierarchy6"/>
    <dgm:cxn modelId="{30CD3652-EE0D-4125-BD4E-D8721E1DF35E}" type="presParOf" srcId="{BFAAE055-4268-4D6A-8259-080599B2D2BE}" destId="{87A68E80-3719-4ACF-B9B7-44CAEBE3BC11}" srcOrd="0" destOrd="0" presId="urn:microsoft.com/office/officeart/2005/8/layout/hierarchy6"/>
    <dgm:cxn modelId="{2ACBB12B-4708-482C-B2CE-8D6453E6DCCB}" type="presParOf" srcId="{BFAAE055-4268-4D6A-8259-080599B2D2BE}" destId="{BBEF4DB2-21A5-4084-87A7-95E307197632}" srcOrd="1" destOrd="0" presId="urn:microsoft.com/office/officeart/2005/8/layout/hierarchy6"/>
    <dgm:cxn modelId="{ADDA7FFB-CD69-4823-A0A6-7C1BDAAAFAA2}" type="presParOf" srcId="{9A868EDE-D080-4CD7-B4CB-2900EDFDAEA9}" destId="{41AD0581-2E77-4E83-A07C-2370D92A2232}" srcOrd="1" destOrd="0" presId="urn:microsoft.com/office/officeart/2005/8/layout/hierarchy6"/>
    <dgm:cxn modelId="{555501EA-EE92-4B74-9BB9-453BB59935B5}" type="presParOf" srcId="{41AD0581-2E77-4E83-A07C-2370D92A2232}" destId="{66907DB3-76AF-45F0-9D2A-A47EB9E793E3}" srcOrd="0" destOrd="0" presId="urn:microsoft.com/office/officeart/2005/8/layout/hierarchy6"/>
    <dgm:cxn modelId="{1EF43FAA-90BF-406C-A313-A27F4332A508}" type="presParOf" srcId="{9A868EDE-D080-4CD7-B4CB-2900EDFDAEA9}" destId="{AB3444C0-D842-467C-B3FC-F8A4E095FCD8}" srcOrd="2" destOrd="0" presId="urn:microsoft.com/office/officeart/2005/8/layout/hierarchy6"/>
    <dgm:cxn modelId="{3CDFB491-FC56-4FD1-B207-2F88B7A3FBB3}" type="presParOf" srcId="{AB3444C0-D842-467C-B3FC-F8A4E095FCD8}" destId="{4966AC39-07D7-4940-8737-7CEF2E20C817}" srcOrd="0" destOrd="0" presId="urn:microsoft.com/office/officeart/2005/8/layout/hierarchy6"/>
    <dgm:cxn modelId="{0B0F530C-D7D1-4429-B8F5-8814500F4EFE}" type="presParOf" srcId="{AB3444C0-D842-467C-B3FC-F8A4E095FCD8}" destId="{BA8B1C86-D876-4B2D-A48E-B8AB6470B416}" srcOrd="1" destOrd="0" presId="urn:microsoft.com/office/officeart/2005/8/layout/hierarchy6"/>
    <dgm:cxn modelId="{7778FBD6-DAF8-48FF-91B7-342EC2F6C3F9}" type="presParOf" srcId="{9A868EDE-D080-4CD7-B4CB-2900EDFDAEA9}" destId="{C232B827-D0A8-4050-BD0E-B6BFC0029F4A}" srcOrd="3" destOrd="0" presId="urn:microsoft.com/office/officeart/2005/8/layout/hierarchy6"/>
    <dgm:cxn modelId="{B7AE7CB9-EE84-4DED-8A87-57DA42D24E41}" type="presParOf" srcId="{C232B827-D0A8-4050-BD0E-B6BFC0029F4A}" destId="{E4F33C18-B26B-4B08-A164-9C0CC748608E}" srcOrd="0" destOrd="0" presId="urn:microsoft.com/office/officeart/2005/8/layout/hierarchy6"/>
    <dgm:cxn modelId="{99FC87FA-5054-4F1B-870B-9634BE36A518}" type="presParOf" srcId="{9A868EDE-D080-4CD7-B4CB-2900EDFDAEA9}" destId="{6086253B-1C8C-441D-85D7-2D2D2EB8F543}" srcOrd="4" destOrd="0" presId="urn:microsoft.com/office/officeart/2005/8/layout/hierarchy6"/>
    <dgm:cxn modelId="{D56BBE04-BC5E-4FDC-9239-45B04876453B}" type="presParOf" srcId="{6086253B-1C8C-441D-85D7-2D2D2EB8F543}" destId="{44D82CDE-01DB-4307-8CBD-4B7E7CA30E90}" srcOrd="0" destOrd="0" presId="urn:microsoft.com/office/officeart/2005/8/layout/hierarchy6"/>
    <dgm:cxn modelId="{1C84CACC-AB1A-4AC9-95E1-13C2AAAD24BA}" type="presParOf" srcId="{6086253B-1C8C-441D-85D7-2D2D2EB8F543}" destId="{F09DDAC6-4D37-4471-8DA6-7247C6BA483A}"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E3E144-CDEB-4581-86B1-2C5267FC4D4C}" type="doc">
      <dgm:prSet loTypeId="urn:microsoft.com/office/officeart/2005/8/layout/hierarchy6" loCatId="hierarchy" qsTypeId="urn:microsoft.com/office/officeart/2005/8/quickstyle/simple3" qsCatId="simple" csTypeId="urn:microsoft.com/office/officeart/2005/8/colors/accent5_1" csCatId="accent5" phldr="1"/>
      <dgm:spPr/>
      <dgm:t>
        <a:bodyPr/>
        <a:lstStyle/>
        <a:p>
          <a:endParaRPr lang="de-DE"/>
        </a:p>
      </dgm:t>
    </dgm:pt>
    <dgm:pt modelId="{AFE0E06D-F111-4A7C-9ADB-99EAAAF866E0}">
      <dgm:prSet phldrT="[Text]"/>
      <dgm:spPr/>
      <dgm:t>
        <a:bodyPr/>
        <a:lstStyle/>
        <a:p>
          <a:r>
            <a:rPr lang="de-DE" dirty="0">
              <a:latin typeface="Arial" panose="020B0604020202020204" pitchFamily="34" charset="0"/>
              <a:cs typeface="Arial" panose="020B0604020202020204" pitchFamily="34" charset="0"/>
            </a:rPr>
            <a:t>Goal</a:t>
          </a:r>
        </a:p>
      </dgm:t>
    </dgm:pt>
    <dgm:pt modelId="{1DC7AD18-71EC-4EA8-8195-976CA81334C6}" type="parTrans" cxnId="{6C8E20BA-4F68-41C3-A04B-6B70F7DA1A4C}">
      <dgm:prSet/>
      <dgm:spPr/>
      <dgm:t>
        <a:bodyPr/>
        <a:lstStyle/>
        <a:p>
          <a:endParaRPr lang="de-DE">
            <a:latin typeface="Arial" panose="020B0604020202020204" pitchFamily="34" charset="0"/>
            <a:cs typeface="Arial" panose="020B0604020202020204" pitchFamily="34" charset="0"/>
          </a:endParaRPr>
        </a:p>
      </dgm:t>
    </dgm:pt>
    <dgm:pt modelId="{2B7F0C8A-CF20-440A-99BA-141F2AD0309C}" type="sibTrans" cxnId="{6C8E20BA-4F68-41C3-A04B-6B70F7DA1A4C}">
      <dgm:prSet/>
      <dgm:spPr/>
      <dgm:t>
        <a:bodyPr/>
        <a:lstStyle/>
        <a:p>
          <a:endParaRPr lang="de-DE">
            <a:latin typeface="Arial" panose="020B0604020202020204" pitchFamily="34" charset="0"/>
            <a:cs typeface="Arial" panose="020B0604020202020204" pitchFamily="34" charset="0"/>
          </a:endParaRPr>
        </a:p>
      </dgm:t>
    </dgm:pt>
    <dgm:pt modelId="{715D719B-1421-4E66-A9F7-891D12A6B899}">
      <dgm:prSet phldrT="[Text]"/>
      <dgm:spPr/>
      <dgm:t>
        <a:bodyPr/>
        <a:lstStyle/>
        <a:p>
          <a:r>
            <a:rPr lang="de-DE">
              <a:latin typeface="Arial" panose="020B0604020202020204" pitchFamily="34" charset="0"/>
              <a:cs typeface="Arial" panose="020B0604020202020204" pitchFamily="34" charset="0"/>
            </a:rPr>
            <a:t>easy</a:t>
          </a:r>
        </a:p>
      </dgm:t>
    </dgm:pt>
    <dgm:pt modelId="{C951F680-A83E-4C90-88CF-5DFCF95430B9}" type="parTrans" cxnId="{AED34DD6-309C-4F6C-B056-B88BCA446DD3}">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D499F759-E30E-4B20-9465-6C68C4D8C3E5}" type="sibTrans" cxnId="{AED34DD6-309C-4F6C-B056-B88BCA446DD3}">
      <dgm:prSet/>
      <dgm:spPr/>
      <dgm:t>
        <a:bodyPr/>
        <a:lstStyle/>
        <a:p>
          <a:endParaRPr lang="de-DE">
            <a:latin typeface="Arial" panose="020B0604020202020204" pitchFamily="34" charset="0"/>
            <a:cs typeface="Arial" panose="020B0604020202020204" pitchFamily="34" charset="0"/>
          </a:endParaRPr>
        </a:p>
      </dgm:t>
    </dgm:pt>
    <dgm:pt modelId="{8052230C-BFC3-4C01-8BA5-0CFEC57B82B0}">
      <dgm:prSet phldrT="[Text]"/>
      <dgm:spPr/>
      <dgm:t>
        <a:bodyPr/>
        <a:lstStyle/>
        <a:p>
          <a:r>
            <a:rPr lang="de-DE">
              <a:latin typeface="Arial" panose="020B0604020202020204" pitchFamily="34" charset="0"/>
              <a:cs typeface="Arial" panose="020B0604020202020204" pitchFamily="34" charset="0"/>
            </a:rPr>
            <a:t>low</a:t>
          </a:r>
        </a:p>
      </dgm:t>
    </dgm:pt>
    <dgm:pt modelId="{91D5533A-6810-4787-8916-6E14DC6C012E}" type="parTrans" cxnId="{F9195DA1-DFF2-4975-B11B-E8A28FB9647D}">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A03E61B6-DF8E-4490-A096-FE888D57306E}" type="sibTrans" cxnId="{F9195DA1-DFF2-4975-B11B-E8A28FB9647D}">
      <dgm:prSet/>
      <dgm:spPr/>
      <dgm:t>
        <a:bodyPr/>
        <a:lstStyle/>
        <a:p>
          <a:endParaRPr lang="de-DE">
            <a:latin typeface="Arial" panose="020B0604020202020204" pitchFamily="34" charset="0"/>
            <a:cs typeface="Arial" panose="020B0604020202020204" pitchFamily="34" charset="0"/>
          </a:endParaRPr>
        </a:p>
      </dgm:t>
    </dgm:pt>
    <dgm:pt modelId="{1CEDA2CD-DA59-4418-90D0-0603D515D220}">
      <dgm:prSet phldrT="[Text]"/>
      <dgm:spPr/>
      <dgm:t>
        <a:bodyPr/>
        <a:lstStyle/>
        <a:p>
          <a:r>
            <a:rPr lang="de-DE">
              <a:latin typeface="Arial" panose="020B0604020202020204" pitchFamily="34" charset="0"/>
              <a:cs typeface="Arial" panose="020B0604020202020204" pitchFamily="34" charset="0"/>
            </a:rPr>
            <a:t>medium</a:t>
          </a:r>
        </a:p>
      </dgm:t>
    </dgm:pt>
    <dgm:pt modelId="{BAD11724-63DD-47F1-9A86-FE1BB572C7E9}" type="parTrans" cxnId="{FBDFA891-214A-491B-8A45-A3DDB72629E6}">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09409CB1-008C-45AD-AB47-4290786E5517}" type="sibTrans" cxnId="{FBDFA891-214A-491B-8A45-A3DDB72629E6}">
      <dgm:prSet/>
      <dgm:spPr/>
      <dgm:t>
        <a:bodyPr/>
        <a:lstStyle/>
        <a:p>
          <a:endParaRPr lang="de-DE">
            <a:latin typeface="Arial" panose="020B0604020202020204" pitchFamily="34" charset="0"/>
            <a:cs typeface="Arial" panose="020B0604020202020204" pitchFamily="34" charset="0"/>
          </a:endParaRPr>
        </a:p>
      </dgm:t>
    </dgm:pt>
    <dgm:pt modelId="{C24B31A2-B5D3-4A7F-97B5-7E61C59F0C1C}">
      <dgm:prSet phldrT="[Text]"/>
      <dgm:spPr/>
      <dgm:t>
        <a:bodyPr/>
        <a:lstStyle/>
        <a:p>
          <a:r>
            <a:rPr lang="de-DE">
              <a:latin typeface="Arial" panose="020B0604020202020204" pitchFamily="34" charset="0"/>
              <a:cs typeface="Arial" panose="020B0604020202020204" pitchFamily="34" charset="0"/>
            </a:rPr>
            <a:t>medium</a:t>
          </a:r>
        </a:p>
      </dgm:t>
    </dgm:pt>
    <dgm:pt modelId="{B10D4826-7582-4B61-A333-A46E1E04F2B4}" type="parTrans" cxnId="{85C63B0E-C9E1-4513-BD2E-6F097EF2AAA2}">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3CE5CE7-5332-4DBB-B560-1BD1A94569B6}" type="sibTrans" cxnId="{85C63B0E-C9E1-4513-BD2E-6F097EF2AAA2}">
      <dgm:prSet/>
      <dgm:spPr/>
      <dgm:t>
        <a:bodyPr/>
        <a:lstStyle/>
        <a:p>
          <a:endParaRPr lang="de-DE">
            <a:latin typeface="Arial" panose="020B0604020202020204" pitchFamily="34" charset="0"/>
            <a:cs typeface="Arial" panose="020B0604020202020204" pitchFamily="34" charset="0"/>
          </a:endParaRPr>
        </a:p>
      </dgm:t>
    </dgm:pt>
    <dgm:pt modelId="{9E9884C6-368B-4873-BE0C-416BD2393B7B}">
      <dgm:prSet phldrT="[Text]"/>
      <dgm:spPr/>
      <dgm:t>
        <a:bodyPr/>
        <a:lstStyle/>
        <a:p>
          <a:r>
            <a:rPr lang="de-DE">
              <a:latin typeface="Arial" panose="020B0604020202020204" pitchFamily="34" charset="0"/>
              <a:cs typeface="Arial" panose="020B0604020202020204" pitchFamily="34" charset="0"/>
            </a:rPr>
            <a:t>...</a:t>
          </a:r>
        </a:p>
      </dgm:t>
    </dgm:pt>
    <dgm:pt modelId="{36E4A685-21AF-4031-9EBD-E2B4788D5289}" type="parTrans" cxnId="{5DF77A39-8EFC-4B15-B6B2-0EAE67463555}">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F211D4B0-5AAB-498D-A780-54A871BBC24A}" type="sibTrans" cxnId="{5DF77A39-8EFC-4B15-B6B2-0EAE67463555}">
      <dgm:prSet/>
      <dgm:spPr/>
      <dgm:t>
        <a:bodyPr/>
        <a:lstStyle/>
        <a:p>
          <a:endParaRPr lang="de-DE">
            <a:latin typeface="Arial" panose="020B0604020202020204" pitchFamily="34" charset="0"/>
            <a:cs typeface="Arial" panose="020B0604020202020204" pitchFamily="34" charset="0"/>
          </a:endParaRPr>
        </a:p>
      </dgm:t>
    </dgm:pt>
    <dgm:pt modelId="{ABA9F71B-B92A-4935-8C0E-7A58499C86EC}">
      <dgm:prSet phldrT="[Text]"/>
      <dgm:spPr>
        <a:solidFill>
          <a:schemeClr val="accent3">
            <a:lumMod val="40000"/>
            <a:lumOff val="60000"/>
          </a:schemeClr>
        </a:solidFill>
      </dgm:spPr>
      <dgm:t>
        <a:bodyPr/>
        <a:lstStyle/>
        <a:p>
          <a:r>
            <a:rPr lang="de-DE">
              <a:latin typeface="Arial" panose="020B0604020202020204" pitchFamily="34" charset="0"/>
              <a:cs typeface="Arial" panose="020B0604020202020204" pitchFamily="34" charset="0"/>
            </a:rPr>
            <a:t>biodiversity measure</a:t>
          </a:r>
        </a:p>
      </dgm:t>
    </dgm:pt>
    <dgm:pt modelId="{CB101619-E92A-4E58-8CAA-9DD8E4B4E789}" type="parTrans" cxnId="{5E0519ED-7864-4B0F-B2D9-73900A3DF328}">
      <dgm:prSet/>
      <dgm:spPr/>
      <dgm:t>
        <a:bodyPr/>
        <a:lstStyle/>
        <a:p>
          <a:endParaRPr lang="de-DE">
            <a:latin typeface="Arial" panose="020B0604020202020204" pitchFamily="34" charset="0"/>
            <a:cs typeface="Arial" panose="020B0604020202020204" pitchFamily="34" charset="0"/>
          </a:endParaRPr>
        </a:p>
      </dgm:t>
    </dgm:pt>
    <dgm:pt modelId="{8854578E-3539-45BF-B94B-BBF55C95E952}" type="sibTrans" cxnId="{5E0519ED-7864-4B0F-B2D9-73900A3DF328}">
      <dgm:prSet/>
      <dgm:spPr/>
      <dgm:t>
        <a:bodyPr/>
        <a:lstStyle/>
        <a:p>
          <a:endParaRPr lang="de-DE">
            <a:latin typeface="Arial" panose="020B0604020202020204" pitchFamily="34" charset="0"/>
            <a:cs typeface="Arial" panose="020B0604020202020204" pitchFamily="34" charset="0"/>
          </a:endParaRPr>
        </a:p>
      </dgm:t>
    </dgm:pt>
    <dgm:pt modelId="{FA510439-F52B-49F9-8244-1F35BC06508E}">
      <dgm:prSet phldrT="[Text]"/>
      <dgm:spPr>
        <a:solidFill>
          <a:schemeClr val="accent3">
            <a:lumMod val="40000"/>
            <a:lumOff val="60000"/>
          </a:schemeClr>
        </a:solidFill>
      </dgm:spPr>
      <dgm:t>
        <a:bodyPr/>
        <a:lstStyle/>
        <a:p>
          <a:r>
            <a:rPr lang="de-DE">
              <a:latin typeface="Arial" panose="020B0604020202020204" pitchFamily="34" charset="0"/>
              <a:cs typeface="Arial" panose="020B0604020202020204" pitchFamily="34" charset="0"/>
            </a:rPr>
            <a:t>complexity of implementation</a:t>
          </a:r>
        </a:p>
      </dgm:t>
    </dgm:pt>
    <dgm:pt modelId="{A8BB7070-F4EC-4A2E-9A63-B65F13343A4E}" type="parTrans" cxnId="{C068DFDC-EEB4-42F8-9ECD-4355AFF2718C}">
      <dgm:prSet/>
      <dgm:spPr/>
      <dgm:t>
        <a:bodyPr/>
        <a:lstStyle/>
        <a:p>
          <a:endParaRPr lang="de-DE">
            <a:latin typeface="Arial" panose="020B0604020202020204" pitchFamily="34" charset="0"/>
            <a:cs typeface="Arial" panose="020B0604020202020204" pitchFamily="34" charset="0"/>
          </a:endParaRPr>
        </a:p>
      </dgm:t>
    </dgm:pt>
    <dgm:pt modelId="{C6349B40-4258-45C8-8503-B75E27C30C58}" type="sibTrans" cxnId="{C068DFDC-EEB4-42F8-9ECD-4355AFF2718C}">
      <dgm:prSet/>
      <dgm:spPr/>
      <dgm:t>
        <a:bodyPr/>
        <a:lstStyle/>
        <a:p>
          <a:endParaRPr lang="de-DE">
            <a:latin typeface="Arial" panose="020B0604020202020204" pitchFamily="34" charset="0"/>
            <a:cs typeface="Arial" panose="020B0604020202020204" pitchFamily="34" charset="0"/>
          </a:endParaRPr>
        </a:p>
      </dgm:t>
    </dgm:pt>
    <dgm:pt modelId="{40895592-D71E-4123-92F4-98126B602BFA}">
      <dgm:prSet phldrT="[Text]"/>
      <dgm:spPr>
        <a:solidFill>
          <a:schemeClr val="accent3">
            <a:lumMod val="40000"/>
            <a:lumOff val="60000"/>
          </a:schemeClr>
        </a:solidFill>
      </dgm:spPr>
      <dgm:t>
        <a:bodyPr/>
        <a:lstStyle/>
        <a:p>
          <a:r>
            <a:rPr lang="de-DE">
              <a:latin typeface="Arial" panose="020B0604020202020204" pitchFamily="34" charset="0"/>
              <a:cs typeface="Arial" panose="020B0604020202020204" pitchFamily="34" charset="0"/>
            </a:rPr>
            <a:t>benefits for biodiversity</a:t>
          </a:r>
        </a:p>
      </dgm:t>
    </dgm:pt>
    <dgm:pt modelId="{7873B68A-F984-45FF-88BA-852128D86A07}" type="parTrans" cxnId="{A2301250-39AF-4749-82E1-2D3E1A555D89}">
      <dgm:prSet/>
      <dgm:spPr/>
      <dgm:t>
        <a:bodyPr/>
        <a:lstStyle/>
        <a:p>
          <a:endParaRPr lang="de-DE">
            <a:latin typeface="Arial" panose="020B0604020202020204" pitchFamily="34" charset="0"/>
            <a:cs typeface="Arial" panose="020B0604020202020204" pitchFamily="34" charset="0"/>
          </a:endParaRPr>
        </a:p>
      </dgm:t>
    </dgm:pt>
    <dgm:pt modelId="{3043F44B-D480-42E0-8DD3-F9DED96CC0D4}" type="sibTrans" cxnId="{A2301250-39AF-4749-82E1-2D3E1A555D89}">
      <dgm:prSet/>
      <dgm:spPr/>
      <dgm:t>
        <a:bodyPr/>
        <a:lstStyle/>
        <a:p>
          <a:endParaRPr lang="de-DE">
            <a:latin typeface="Arial" panose="020B0604020202020204" pitchFamily="34" charset="0"/>
            <a:cs typeface="Arial" panose="020B0604020202020204" pitchFamily="34" charset="0"/>
          </a:endParaRPr>
        </a:p>
      </dgm:t>
    </dgm:pt>
    <dgm:pt modelId="{EE56E4E9-EC70-41F0-AC7A-8A9981ED8ED4}">
      <dgm:prSet phldrT="[Text]"/>
      <dgm:spPr/>
      <dgm:t>
        <a:bodyPr/>
        <a:lstStyle/>
        <a:p>
          <a:r>
            <a:rPr lang="de-DE">
              <a:latin typeface="Arial" panose="020B0604020202020204" pitchFamily="34" charset="0"/>
              <a:cs typeface="Arial" panose="020B0604020202020204" pitchFamily="34" charset="0"/>
            </a:rPr>
            <a:t>high</a:t>
          </a:r>
        </a:p>
      </dgm:t>
    </dgm:pt>
    <dgm:pt modelId="{FF26746C-DBB6-43E3-BDFD-E4E61076EE85}" type="parTrans" cxnId="{DB8FCA59-7EB0-4EAA-BF60-07BD8A14FC68}">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B30A4DF6-FA38-4D50-80F6-4F8BD3F11FB7}" type="sibTrans" cxnId="{DB8FCA59-7EB0-4EAA-BF60-07BD8A14FC68}">
      <dgm:prSet/>
      <dgm:spPr/>
      <dgm:t>
        <a:bodyPr/>
        <a:lstStyle/>
        <a:p>
          <a:endParaRPr lang="de-DE">
            <a:latin typeface="Arial" panose="020B0604020202020204" pitchFamily="34" charset="0"/>
            <a:cs typeface="Arial" panose="020B0604020202020204" pitchFamily="34" charset="0"/>
          </a:endParaRPr>
        </a:p>
      </dgm:t>
    </dgm:pt>
    <dgm:pt modelId="{C303B2A0-1775-4347-9035-F56E8AC946CE}">
      <dgm:prSet phldrT="[Text]"/>
      <dgm:spPr/>
      <dgm:t>
        <a:bodyPr/>
        <a:lstStyle/>
        <a:p>
          <a:r>
            <a:rPr lang="de-DE">
              <a:latin typeface="Arial" panose="020B0604020202020204" pitchFamily="34" charset="0"/>
              <a:cs typeface="Arial" panose="020B0604020202020204" pitchFamily="34" charset="0"/>
            </a:rPr>
            <a:t>high</a:t>
          </a:r>
        </a:p>
      </dgm:t>
    </dgm:pt>
    <dgm:pt modelId="{B14B7EBA-5780-441F-B075-67CAA329DF29}" type="parTrans" cxnId="{EFF05657-E914-4F19-811D-C5150830BE52}">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A24A8AF-22AC-4D98-A4CE-3FA6AF4A7CAB}" type="sibTrans" cxnId="{EFF05657-E914-4F19-811D-C5150830BE52}">
      <dgm:prSet/>
      <dgm:spPr/>
      <dgm:t>
        <a:bodyPr/>
        <a:lstStyle/>
        <a:p>
          <a:endParaRPr lang="de-DE">
            <a:latin typeface="Arial" panose="020B0604020202020204" pitchFamily="34" charset="0"/>
            <a:cs typeface="Arial" panose="020B0604020202020204" pitchFamily="34" charset="0"/>
          </a:endParaRPr>
        </a:p>
      </dgm:t>
    </dgm:pt>
    <dgm:pt modelId="{60375B53-3E0D-462B-9292-9959CEFA0A38}">
      <dgm:prSet phldrT="[Text]"/>
      <dgm:spPr/>
      <dgm:t>
        <a:bodyPr/>
        <a:lstStyle/>
        <a:p>
          <a:r>
            <a:rPr lang="de-DE">
              <a:latin typeface="Arial" panose="020B0604020202020204" pitchFamily="34" charset="0"/>
              <a:cs typeface="Arial" panose="020B0604020202020204" pitchFamily="34" charset="0"/>
            </a:rPr>
            <a:t>...</a:t>
          </a:r>
        </a:p>
      </dgm:t>
    </dgm:pt>
    <dgm:pt modelId="{04EB8366-1C6F-4190-8ED0-B0B0DD8739DF}" type="parTrans" cxnId="{2DDA0237-944B-4A8F-BD12-5E9756D0758C}">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DD82F6BB-5C9C-48A7-9F3A-F06DB5389160}" type="sibTrans" cxnId="{2DDA0237-944B-4A8F-BD12-5E9756D0758C}">
      <dgm:prSet/>
      <dgm:spPr/>
      <dgm:t>
        <a:bodyPr/>
        <a:lstStyle/>
        <a:p>
          <a:endParaRPr lang="de-DE">
            <a:latin typeface="Arial" panose="020B0604020202020204" pitchFamily="34" charset="0"/>
            <a:cs typeface="Arial" panose="020B0604020202020204" pitchFamily="34" charset="0"/>
          </a:endParaRPr>
        </a:p>
      </dgm:t>
    </dgm:pt>
    <dgm:pt modelId="{F6CA4013-8A1A-4503-9F46-3E06D9E7633A}">
      <dgm:prSet phldrT="[Text]"/>
      <dgm:spPr>
        <a:solidFill>
          <a:schemeClr val="accent3">
            <a:lumMod val="40000"/>
            <a:lumOff val="60000"/>
          </a:schemeClr>
        </a:solidFill>
      </dgm:spPr>
      <dgm:t>
        <a:bodyPr/>
        <a:lstStyle/>
        <a:p>
          <a:r>
            <a:rPr lang="de-DE" dirty="0" err="1">
              <a:latin typeface="Arial" panose="020B0604020202020204" pitchFamily="34" charset="0"/>
              <a:cs typeface="Arial" panose="020B0604020202020204" pitchFamily="34" charset="0"/>
            </a:rPr>
            <a:t>benefits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for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farming</a:t>
          </a:r>
          <a:endParaRPr lang="de-DE" dirty="0">
            <a:latin typeface="Arial" panose="020B0604020202020204" pitchFamily="34" charset="0"/>
            <a:cs typeface="Arial" panose="020B0604020202020204" pitchFamily="34" charset="0"/>
          </a:endParaRPr>
        </a:p>
      </dgm:t>
    </dgm:pt>
    <dgm:pt modelId="{E6305A7F-DCB2-47A0-A5F1-93FB4A837415}" type="parTrans" cxnId="{46BB89D1-F2F2-4A41-9F04-8B3AA5A517E8}">
      <dgm:prSet/>
      <dgm:spPr/>
      <dgm:t>
        <a:bodyPr/>
        <a:lstStyle/>
        <a:p>
          <a:endParaRPr lang="de-DE">
            <a:latin typeface="Arial" panose="020B0604020202020204" pitchFamily="34" charset="0"/>
            <a:cs typeface="Arial" panose="020B0604020202020204" pitchFamily="34" charset="0"/>
          </a:endParaRPr>
        </a:p>
      </dgm:t>
    </dgm:pt>
    <dgm:pt modelId="{AC9E02F3-CA51-4482-B828-3B725D3D32FF}" type="sibTrans" cxnId="{46BB89D1-F2F2-4A41-9F04-8B3AA5A517E8}">
      <dgm:prSet/>
      <dgm:spPr/>
      <dgm:t>
        <a:bodyPr/>
        <a:lstStyle/>
        <a:p>
          <a:endParaRPr lang="de-DE">
            <a:latin typeface="Arial" panose="020B0604020202020204" pitchFamily="34" charset="0"/>
            <a:cs typeface="Arial" panose="020B0604020202020204" pitchFamily="34" charset="0"/>
          </a:endParaRPr>
        </a:p>
      </dgm:t>
    </dgm:pt>
    <dgm:pt modelId="{A01C48C5-54E8-4B91-98EF-F9D0E79DF6A1}">
      <dgm:prSet phldrT="[Text]"/>
      <dgm:spPr/>
      <dgm:t>
        <a:bodyPr/>
        <a:lstStyle/>
        <a:p>
          <a:r>
            <a:rPr lang="de-DE">
              <a:latin typeface="Arial" panose="020B0604020202020204" pitchFamily="34" charset="0"/>
              <a:cs typeface="Arial" panose="020B0604020202020204" pitchFamily="34" charset="0"/>
            </a:rPr>
            <a:t>low</a:t>
          </a:r>
        </a:p>
      </dgm:t>
    </dgm:pt>
    <dgm:pt modelId="{6CF78439-5E4C-4DF3-9F81-974EEEBE70A8}" type="parTrans" cxnId="{19B07B29-DD7E-4D5D-AFDD-901E792473EA}">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D50597F-5E8E-4671-9BB5-7580DAA19909}" type="sibTrans" cxnId="{19B07B29-DD7E-4D5D-AFDD-901E792473EA}">
      <dgm:prSet/>
      <dgm:spPr/>
      <dgm:t>
        <a:bodyPr/>
        <a:lstStyle/>
        <a:p>
          <a:endParaRPr lang="de-DE">
            <a:latin typeface="Arial" panose="020B0604020202020204" pitchFamily="34" charset="0"/>
            <a:cs typeface="Arial" panose="020B0604020202020204" pitchFamily="34" charset="0"/>
          </a:endParaRPr>
        </a:p>
      </dgm:t>
    </dgm:pt>
    <dgm:pt modelId="{2066354A-8F44-402A-8A53-AF82111C22B2}">
      <dgm:prSet phldrT="[Text]"/>
      <dgm:spPr/>
      <dgm:t>
        <a:bodyPr/>
        <a:lstStyle/>
        <a:p>
          <a:r>
            <a:rPr lang="de-DE">
              <a:latin typeface="Arial" panose="020B0604020202020204" pitchFamily="34" charset="0"/>
              <a:cs typeface="Arial" panose="020B0604020202020204" pitchFamily="34" charset="0"/>
            </a:rPr>
            <a:t>medium</a:t>
          </a:r>
        </a:p>
      </dgm:t>
    </dgm:pt>
    <dgm:pt modelId="{FDA09FB1-B5AB-4B7A-AC12-421A26EEB910}" type="parTrans" cxnId="{9558A7C4-05A2-4E0A-B9CB-9BB39EE8212B}">
      <dgm:prSet/>
      <dgm:spPr/>
      <dgm:t>
        <a:bodyPr/>
        <a:lstStyle/>
        <a:p>
          <a:endParaRPr lang="de-DE">
            <a:latin typeface="Arial" panose="020B0604020202020204" pitchFamily="34" charset="0"/>
            <a:cs typeface="Arial" panose="020B0604020202020204" pitchFamily="34" charset="0"/>
          </a:endParaRPr>
        </a:p>
      </dgm:t>
    </dgm:pt>
    <dgm:pt modelId="{AA18AE6C-5DDD-43A2-B4B5-E543901D1BBA}" type="sibTrans" cxnId="{9558A7C4-05A2-4E0A-B9CB-9BB39EE8212B}">
      <dgm:prSet/>
      <dgm:spPr/>
      <dgm:t>
        <a:bodyPr/>
        <a:lstStyle/>
        <a:p>
          <a:endParaRPr lang="de-DE">
            <a:latin typeface="Arial" panose="020B0604020202020204" pitchFamily="34" charset="0"/>
            <a:cs typeface="Arial" panose="020B0604020202020204" pitchFamily="34" charset="0"/>
          </a:endParaRPr>
        </a:p>
      </dgm:t>
    </dgm:pt>
    <dgm:pt modelId="{40DAC543-86BF-4D84-9B00-D5103D417CA5}">
      <dgm:prSet phldrT="[Text]"/>
      <dgm:spPr/>
      <dgm:t>
        <a:bodyPr/>
        <a:lstStyle/>
        <a:p>
          <a:r>
            <a:rPr lang="de-DE">
              <a:latin typeface="Arial" panose="020B0604020202020204" pitchFamily="34" charset="0"/>
              <a:cs typeface="Arial" panose="020B0604020202020204" pitchFamily="34" charset="0"/>
            </a:rPr>
            <a:t>high</a:t>
          </a:r>
        </a:p>
      </dgm:t>
    </dgm:pt>
    <dgm:pt modelId="{B0F50FAA-C213-4E62-A17F-E4AB11109BC8}" type="parTrans" cxnId="{FB85EC12-1BB9-4299-8DE9-A7FBADECDDA2}">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3CB0D370-9736-4A7B-8981-2B766C215A67}" type="sibTrans" cxnId="{FB85EC12-1BB9-4299-8DE9-A7FBADECDDA2}">
      <dgm:prSet/>
      <dgm:spPr/>
      <dgm:t>
        <a:bodyPr/>
        <a:lstStyle/>
        <a:p>
          <a:endParaRPr lang="de-DE">
            <a:latin typeface="Arial" panose="020B0604020202020204" pitchFamily="34" charset="0"/>
            <a:cs typeface="Arial" panose="020B0604020202020204" pitchFamily="34" charset="0"/>
          </a:endParaRPr>
        </a:p>
      </dgm:t>
    </dgm:pt>
    <dgm:pt modelId="{6976D3AB-8D53-4634-8546-99AA14D15ADB}">
      <dgm:prSet phldrT="[Text]"/>
      <dgm:spPr/>
      <dgm:t>
        <a:bodyPr/>
        <a:lstStyle/>
        <a:p>
          <a:r>
            <a:rPr lang="de-DE">
              <a:latin typeface="Arial" panose="020B0604020202020204" pitchFamily="34" charset="0"/>
              <a:cs typeface="Arial" panose="020B0604020202020204" pitchFamily="34" charset="0"/>
            </a:rPr>
            <a:t>....</a:t>
          </a:r>
        </a:p>
      </dgm:t>
    </dgm:pt>
    <dgm:pt modelId="{6197B5E6-2E9C-41BC-AC8E-FD96A4F65E8A}" type="parTrans" cxnId="{72E3A037-2AD8-4108-B69F-97056EA16AC4}">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E29C70DC-7C51-4A48-80AF-5511976660DB}" type="sibTrans" cxnId="{72E3A037-2AD8-4108-B69F-97056EA16AC4}">
      <dgm:prSet/>
      <dgm:spPr/>
      <dgm:t>
        <a:bodyPr/>
        <a:lstStyle/>
        <a:p>
          <a:endParaRPr lang="de-DE">
            <a:latin typeface="Arial" panose="020B0604020202020204" pitchFamily="34" charset="0"/>
            <a:cs typeface="Arial" panose="020B0604020202020204" pitchFamily="34" charset="0"/>
          </a:endParaRPr>
        </a:p>
      </dgm:t>
    </dgm:pt>
    <dgm:pt modelId="{158FEA6B-B83E-49D9-9123-D134595FD51F}">
      <dgm:prSet phldrT="[Text]"/>
      <dgm:spPr/>
      <dgm:t>
        <a:bodyPr/>
        <a:lstStyle/>
        <a:p>
          <a:r>
            <a:rPr lang="de-DE">
              <a:latin typeface="Arial" panose="020B0604020202020204" pitchFamily="34" charset="0"/>
              <a:cs typeface="Arial" panose="020B0604020202020204" pitchFamily="34" charset="0"/>
            </a:rPr>
            <a:t>.....</a:t>
          </a:r>
        </a:p>
      </dgm:t>
    </dgm:pt>
    <dgm:pt modelId="{7452E4A1-3F93-4C7B-BB75-FD0609B1BCB0}" type="parTrans" cxnId="{CFEEF4B3-0F03-4502-B439-C7D1BDB44054}">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2CD7536-6EA2-42C4-B4AD-CC09B658C99A}" type="sibTrans" cxnId="{CFEEF4B3-0F03-4502-B439-C7D1BDB44054}">
      <dgm:prSet/>
      <dgm:spPr/>
      <dgm:t>
        <a:bodyPr/>
        <a:lstStyle/>
        <a:p>
          <a:endParaRPr lang="de-DE">
            <a:latin typeface="Arial" panose="020B0604020202020204" pitchFamily="34" charset="0"/>
            <a:cs typeface="Arial" panose="020B0604020202020204" pitchFamily="34" charset="0"/>
          </a:endParaRPr>
        </a:p>
      </dgm:t>
    </dgm:pt>
    <dgm:pt modelId="{C181A198-5144-4772-A888-EC729A7FC9B9}">
      <dgm:prSet phldrT="[Text]"/>
      <dgm:spPr/>
      <dgm:t>
        <a:bodyPr/>
        <a:lstStyle/>
        <a:p>
          <a:r>
            <a:rPr lang="de-DE">
              <a:latin typeface="Arial" panose="020B0604020202020204" pitchFamily="34" charset="0"/>
              <a:cs typeface="Arial" panose="020B0604020202020204" pitchFamily="34" charset="0"/>
            </a:rPr>
            <a:t>....</a:t>
          </a:r>
        </a:p>
      </dgm:t>
    </dgm:pt>
    <dgm:pt modelId="{4F2D6850-B559-4E45-8845-ECE5D85FED48}" type="parTrans" cxnId="{1D5C2642-6074-451C-8BF6-9EC7D7149B41}">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740D6BF0-166C-449C-AF16-212C3FEEFEF3}" type="sibTrans" cxnId="{1D5C2642-6074-451C-8BF6-9EC7D7149B41}">
      <dgm:prSet/>
      <dgm:spPr/>
      <dgm:t>
        <a:bodyPr/>
        <a:lstStyle/>
        <a:p>
          <a:endParaRPr lang="de-DE">
            <a:latin typeface="Arial" panose="020B0604020202020204" pitchFamily="34" charset="0"/>
            <a:cs typeface="Arial" panose="020B0604020202020204" pitchFamily="34" charset="0"/>
          </a:endParaRPr>
        </a:p>
      </dgm:t>
    </dgm:pt>
    <dgm:pt modelId="{4FEAC6CB-C283-433D-AE8D-71B33C1ADB9A}">
      <dgm:prSet phldrT="[Text]"/>
      <dgm:spPr/>
      <dgm:t>
        <a:bodyPr/>
        <a:lstStyle/>
        <a:p>
          <a:r>
            <a:rPr lang="de-DE">
              <a:latin typeface="Arial" panose="020B0604020202020204" pitchFamily="34" charset="0"/>
              <a:cs typeface="Arial" panose="020B0604020202020204" pitchFamily="34" charset="0"/>
            </a:rPr>
            <a:t>....</a:t>
          </a:r>
        </a:p>
      </dgm:t>
    </dgm:pt>
    <dgm:pt modelId="{4100B618-5DBD-4676-B312-24B1CEB26AB2}" type="parTrans" cxnId="{FADF64AC-6303-4089-B8A7-4788166CDE90}">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43B81CDF-1EFF-4919-A019-1351766424AC}" type="sibTrans" cxnId="{FADF64AC-6303-4089-B8A7-4788166CDE90}">
      <dgm:prSet/>
      <dgm:spPr/>
      <dgm:t>
        <a:bodyPr/>
        <a:lstStyle/>
        <a:p>
          <a:endParaRPr lang="de-DE">
            <a:latin typeface="Arial" panose="020B0604020202020204" pitchFamily="34" charset="0"/>
            <a:cs typeface="Arial" panose="020B0604020202020204" pitchFamily="34" charset="0"/>
          </a:endParaRPr>
        </a:p>
      </dgm:t>
    </dgm:pt>
    <dgm:pt modelId="{417ED146-AEA9-474C-8C4F-B39E3985F3DD}" type="pres">
      <dgm:prSet presAssocID="{58E3E144-CDEB-4581-86B1-2C5267FC4D4C}" presName="mainComposite" presStyleCnt="0">
        <dgm:presLayoutVars>
          <dgm:chPref val="1"/>
          <dgm:dir/>
          <dgm:animOne val="branch"/>
          <dgm:animLvl val="lvl"/>
          <dgm:resizeHandles val="exact"/>
        </dgm:presLayoutVars>
      </dgm:prSet>
      <dgm:spPr/>
      <dgm:t>
        <a:bodyPr/>
        <a:lstStyle/>
        <a:p>
          <a:endParaRPr lang="de-DE"/>
        </a:p>
      </dgm:t>
    </dgm:pt>
    <dgm:pt modelId="{76847DF7-E638-4F7A-A3CC-C9EA27E10634}" type="pres">
      <dgm:prSet presAssocID="{58E3E144-CDEB-4581-86B1-2C5267FC4D4C}" presName="hierFlow" presStyleCnt="0"/>
      <dgm:spPr/>
      <dgm:t>
        <a:bodyPr/>
        <a:lstStyle/>
        <a:p>
          <a:endParaRPr lang="de-DE"/>
        </a:p>
      </dgm:t>
    </dgm:pt>
    <dgm:pt modelId="{2921D15A-CBE3-4022-A133-7A7AF28E3AB5}" type="pres">
      <dgm:prSet presAssocID="{58E3E144-CDEB-4581-86B1-2C5267FC4D4C}" presName="firstBuf" presStyleCnt="0"/>
      <dgm:spPr/>
      <dgm:t>
        <a:bodyPr/>
        <a:lstStyle/>
        <a:p>
          <a:endParaRPr lang="de-DE"/>
        </a:p>
      </dgm:t>
    </dgm:pt>
    <dgm:pt modelId="{EE607286-3C6F-46C3-8C1A-9B0A0B3D5A60}" type="pres">
      <dgm:prSet presAssocID="{58E3E144-CDEB-4581-86B1-2C5267FC4D4C}" presName="hierChild1" presStyleCnt="0">
        <dgm:presLayoutVars>
          <dgm:chPref val="1"/>
          <dgm:animOne val="branch"/>
          <dgm:animLvl val="lvl"/>
        </dgm:presLayoutVars>
      </dgm:prSet>
      <dgm:spPr/>
      <dgm:t>
        <a:bodyPr/>
        <a:lstStyle/>
        <a:p>
          <a:endParaRPr lang="de-DE"/>
        </a:p>
      </dgm:t>
    </dgm:pt>
    <dgm:pt modelId="{AE3801C8-1D1A-4D6A-9ED7-6E4AB3332225}" type="pres">
      <dgm:prSet presAssocID="{AFE0E06D-F111-4A7C-9ADB-99EAAAF866E0}" presName="Name14" presStyleCnt="0"/>
      <dgm:spPr/>
      <dgm:t>
        <a:bodyPr/>
        <a:lstStyle/>
        <a:p>
          <a:endParaRPr lang="de-DE"/>
        </a:p>
      </dgm:t>
    </dgm:pt>
    <dgm:pt modelId="{C7A78296-897C-4C13-ADB3-75079CAFAB05}" type="pres">
      <dgm:prSet presAssocID="{AFE0E06D-F111-4A7C-9ADB-99EAAAF866E0}" presName="level1Shape" presStyleLbl="node0" presStyleIdx="0" presStyleCnt="1">
        <dgm:presLayoutVars>
          <dgm:chPref val="3"/>
        </dgm:presLayoutVars>
      </dgm:prSet>
      <dgm:spPr/>
      <dgm:t>
        <a:bodyPr/>
        <a:lstStyle/>
        <a:p>
          <a:endParaRPr lang="de-DE"/>
        </a:p>
      </dgm:t>
    </dgm:pt>
    <dgm:pt modelId="{A332FDF7-68B4-4E7C-A043-D2F3A4CA5B37}" type="pres">
      <dgm:prSet presAssocID="{AFE0E06D-F111-4A7C-9ADB-99EAAAF866E0}" presName="hierChild2" presStyleCnt="0"/>
      <dgm:spPr/>
      <dgm:t>
        <a:bodyPr/>
        <a:lstStyle/>
        <a:p>
          <a:endParaRPr lang="de-DE"/>
        </a:p>
      </dgm:t>
    </dgm:pt>
    <dgm:pt modelId="{55A2C04D-4439-496E-8978-92B3A235ED8F}" type="pres">
      <dgm:prSet presAssocID="{C951F680-A83E-4C90-88CF-5DFCF95430B9}" presName="Name19" presStyleLbl="parChTrans1D2" presStyleIdx="0" presStyleCnt="3"/>
      <dgm:spPr/>
      <dgm:t>
        <a:bodyPr/>
        <a:lstStyle/>
        <a:p>
          <a:endParaRPr lang="de-DE"/>
        </a:p>
      </dgm:t>
    </dgm:pt>
    <dgm:pt modelId="{3712CD2F-E7E2-4A3A-8D81-25A64E47C7A3}" type="pres">
      <dgm:prSet presAssocID="{715D719B-1421-4E66-A9F7-891D12A6B899}" presName="Name21" presStyleCnt="0"/>
      <dgm:spPr/>
      <dgm:t>
        <a:bodyPr/>
        <a:lstStyle/>
        <a:p>
          <a:endParaRPr lang="de-DE"/>
        </a:p>
      </dgm:t>
    </dgm:pt>
    <dgm:pt modelId="{10749C08-42E6-49A3-A0B9-7E0A19203712}" type="pres">
      <dgm:prSet presAssocID="{715D719B-1421-4E66-A9F7-891D12A6B899}" presName="level2Shape" presStyleLbl="node2" presStyleIdx="0" presStyleCnt="3"/>
      <dgm:spPr/>
      <dgm:t>
        <a:bodyPr/>
        <a:lstStyle/>
        <a:p>
          <a:endParaRPr lang="de-DE"/>
        </a:p>
      </dgm:t>
    </dgm:pt>
    <dgm:pt modelId="{064A8ADB-96E8-4953-97E0-3A6E9D1AFAA1}" type="pres">
      <dgm:prSet presAssocID="{715D719B-1421-4E66-A9F7-891D12A6B899}" presName="hierChild3" presStyleCnt="0"/>
      <dgm:spPr/>
      <dgm:t>
        <a:bodyPr/>
        <a:lstStyle/>
        <a:p>
          <a:endParaRPr lang="de-DE"/>
        </a:p>
      </dgm:t>
    </dgm:pt>
    <dgm:pt modelId="{CDF0AF73-5771-40C7-AF5E-5EE57DED2B6C}" type="pres">
      <dgm:prSet presAssocID="{91D5533A-6810-4787-8916-6E14DC6C012E}" presName="Name19" presStyleLbl="parChTrans1D3" presStyleIdx="0" presStyleCnt="5"/>
      <dgm:spPr/>
      <dgm:t>
        <a:bodyPr/>
        <a:lstStyle/>
        <a:p>
          <a:endParaRPr lang="de-DE"/>
        </a:p>
      </dgm:t>
    </dgm:pt>
    <dgm:pt modelId="{2894781B-CFAD-4B4F-89A6-514F34D093A1}" type="pres">
      <dgm:prSet presAssocID="{8052230C-BFC3-4C01-8BA5-0CFEC57B82B0}" presName="Name21" presStyleCnt="0"/>
      <dgm:spPr/>
      <dgm:t>
        <a:bodyPr/>
        <a:lstStyle/>
        <a:p>
          <a:endParaRPr lang="de-DE"/>
        </a:p>
      </dgm:t>
    </dgm:pt>
    <dgm:pt modelId="{F94AB757-B2A2-4DB7-A031-D8E93207B736}" type="pres">
      <dgm:prSet presAssocID="{8052230C-BFC3-4C01-8BA5-0CFEC57B82B0}" presName="level2Shape" presStyleLbl="node3" presStyleIdx="0" presStyleCnt="5"/>
      <dgm:spPr/>
      <dgm:t>
        <a:bodyPr/>
        <a:lstStyle/>
        <a:p>
          <a:endParaRPr lang="de-DE"/>
        </a:p>
      </dgm:t>
    </dgm:pt>
    <dgm:pt modelId="{CA5AC078-A736-483E-A0E1-690FB0D20097}" type="pres">
      <dgm:prSet presAssocID="{8052230C-BFC3-4C01-8BA5-0CFEC57B82B0}" presName="hierChild3" presStyleCnt="0"/>
      <dgm:spPr/>
      <dgm:t>
        <a:bodyPr/>
        <a:lstStyle/>
        <a:p>
          <a:endParaRPr lang="de-DE"/>
        </a:p>
      </dgm:t>
    </dgm:pt>
    <dgm:pt modelId="{C970C8A7-45F2-4A7C-91EB-A3F5E6DD88A2}" type="pres">
      <dgm:prSet presAssocID="{6CF78439-5E4C-4DF3-9F81-974EEEBE70A8}" presName="Name19" presStyleLbl="parChTrans1D4" presStyleIdx="0" presStyleCnt="7"/>
      <dgm:spPr/>
      <dgm:t>
        <a:bodyPr/>
        <a:lstStyle/>
        <a:p>
          <a:endParaRPr lang="de-DE"/>
        </a:p>
      </dgm:t>
    </dgm:pt>
    <dgm:pt modelId="{43F7659F-00CD-4C30-AA44-062F0CD76E37}" type="pres">
      <dgm:prSet presAssocID="{A01C48C5-54E8-4B91-98EF-F9D0E79DF6A1}" presName="Name21" presStyleCnt="0"/>
      <dgm:spPr/>
      <dgm:t>
        <a:bodyPr/>
        <a:lstStyle/>
        <a:p>
          <a:endParaRPr lang="de-DE"/>
        </a:p>
      </dgm:t>
    </dgm:pt>
    <dgm:pt modelId="{9969760E-1A2F-43F0-9B9E-68C3B6C10E73}" type="pres">
      <dgm:prSet presAssocID="{A01C48C5-54E8-4B91-98EF-F9D0E79DF6A1}" presName="level2Shape" presStyleLbl="node4" presStyleIdx="0" presStyleCnt="7"/>
      <dgm:spPr/>
      <dgm:t>
        <a:bodyPr/>
        <a:lstStyle/>
        <a:p>
          <a:endParaRPr lang="de-DE"/>
        </a:p>
      </dgm:t>
    </dgm:pt>
    <dgm:pt modelId="{B9DEFE57-1FF1-4A2E-9F83-E3598BDE24F0}" type="pres">
      <dgm:prSet presAssocID="{A01C48C5-54E8-4B91-98EF-F9D0E79DF6A1}" presName="hierChild3" presStyleCnt="0"/>
      <dgm:spPr/>
      <dgm:t>
        <a:bodyPr/>
        <a:lstStyle/>
        <a:p>
          <a:endParaRPr lang="de-DE"/>
        </a:p>
      </dgm:t>
    </dgm:pt>
    <dgm:pt modelId="{1D8AA581-AB67-4DB3-8472-9E20A2D201C3}" type="pres">
      <dgm:prSet presAssocID="{FDA09FB1-B5AB-4B7A-AC12-421A26EEB910}" presName="Name19" presStyleLbl="parChTrans1D4" presStyleIdx="1" presStyleCnt="7"/>
      <dgm:spPr/>
      <dgm:t>
        <a:bodyPr/>
        <a:lstStyle/>
        <a:p>
          <a:endParaRPr lang="de-DE"/>
        </a:p>
      </dgm:t>
    </dgm:pt>
    <dgm:pt modelId="{2C2BA8CE-37AB-4A71-843F-FAA0242EA7D2}" type="pres">
      <dgm:prSet presAssocID="{2066354A-8F44-402A-8A53-AF82111C22B2}" presName="Name21" presStyleCnt="0"/>
      <dgm:spPr/>
      <dgm:t>
        <a:bodyPr/>
        <a:lstStyle/>
        <a:p>
          <a:endParaRPr lang="de-DE"/>
        </a:p>
      </dgm:t>
    </dgm:pt>
    <dgm:pt modelId="{81A33F8E-7F92-4DD2-88C6-AE6FF4579F67}" type="pres">
      <dgm:prSet presAssocID="{2066354A-8F44-402A-8A53-AF82111C22B2}" presName="level2Shape" presStyleLbl="node4" presStyleIdx="1" presStyleCnt="7"/>
      <dgm:spPr/>
      <dgm:t>
        <a:bodyPr/>
        <a:lstStyle/>
        <a:p>
          <a:endParaRPr lang="de-DE"/>
        </a:p>
      </dgm:t>
    </dgm:pt>
    <dgm:pt modelId="{AC0976A2-8C0F-4900-AF73-A0C197CE88EB}" type="pres">
      <dgm:prSet presAssocID="{2066354A-8F44-402A-8A53-AF82111C22B2}" presName="hierChild3" presStyleCnt="0"/>
      <dgm:spPr/>
      <dgm:t>
        <a:bodyPr/>
        <a:lstStyle/>
        <a:p>
          <a:endParaRPr lang="de-DE"/>
        </a:p>
      </dgm:t>
    </dgm:pt>
    <dgm:pt modelId="{2D991B7E-7BA2-4192-B3F7-824D40A1E95F}" type="pres">
      <dgm:prSet presAssocID="{B0F50FAA-C213-4E62-A17F-E4AB11109BC8}" presName="Name19" presStyleLbl="parChTrans1D4" presStyleIdx="2" presStyleCnt="7"/>
      <dgm:spPr/>
      <dgm:t>
        <a:bodyPr/>
        <a:lstStyle/>
        <a:p>
          <a:endParaRPr lang="de-DE"/>
        </a:p>
      </dgm:t>
    </dgm:pt>
    <dgm:pt modelId="{A1F92F9C-3D48-4A25-91D8-022DC71E9EFB}" type="pres">
      <dgm:prSet presAssocID="{40DAC543-86BF-4D84-9B00-D5103D417CA5}" presName="Name21" presStyleCnt="0"/>
      <dgm:spPr/>
      <dgm:t>
        <a:bodyPr/>
        <a:lstStyle/>
        <a:p>
          <a:endParaRPr lang="de-DE"/>
        </a:p>
      </dgm:t>
    </dgm:pt>
    <dgm:pt modelId="{56505C6A-AF48-45AF-8B11-FA0CE2E88747}" type="pres">
      <dgm:prSet presAssocID="{40DAC543-86BF-4D84-9B00-D5103D417CA5}" presName="level2Shape" presStyleLbl="node4" presStyleIdx="2" presStyleCnt="7"/>
      <dgm:spPr/>
      <dgm:t>
        <a:bodyPr/>
        <a:lstStyle/>
        <a:p>
          <a:endParaRPr lang="de-DE"/>
        </a:p>
      </dgm:t>
    </dgm:pt>
    <dgm:pt modelId="{45BA3E0B-71BA-4FCD-85F7-BE7195915EE2}" type="pres">
      <dgm:prSet presAssocID="{40DAC543-86BF-4D84-9B00-D5103D417CA5}" presName="hierChild3" presStyleCnt="0"/>
      <dgm:spPr/>
      <dgm:t>
        <a:bodyPr/>
        <a:lstStyle/>
        <a:p>
          <a:endParaRPr lang="de-DE"/>
        </a:p>
      </dgm:t>
    </dgm:pt>
    <dgm:pt modelId="{206998B3-C4CA-4BBD-B74D-1E4EE8680092}" type="pres">
      <dgm:prSet presAssocID="{BAD11724-63DD-47F1-9A86-FE1BB572C7E9}" presName="Name19" presStyleLbl="parChTrans1D3" presStyleIdx="1" presStyleCnt="5"/>
      <dgm:spPr/>
      <dgm:t>
        <a:bodyPr/>
        <a:lstStyle/>
        <a:p>
          <a:endParaRPr lang="de-DE"/>
        </a:p>
      </dgm:t>
    </dgm:pt>
    <dgm:pt modelId="{28812ADD-FFB3-483B-81AC-79B4CA473466}" type="pres">
      <dgm:prSet presAssocID="{1CEDA2CD-DA59-4418-90D0-0603D515D220}" presName="Name21" presStyleCnt="0"/>
      <dgm:spPr/>
      <dgm:t>
        <a:bodyPr/>
        <a:lstStyle/>
        <a:p>
          <a:endParaRPr lang="de-DE"/>
        </a:p>
      </dgm:t>
    </dgm:pt>
    <dgm:pt modelId="{5CC34E76-6465-4F34-BBB7-8DE4CAF8AF3B}" type="pres">
      <dgm:prSet presAssocID="{1CEDA2CD-DA59-4418-90D0-0603D515D220}" presName="level2Shape" presStyleLbl="node3" presStyleIdx="1" presStyleCnt="5"/>
      <dgm:spPr/>
      <dgm:t>
        <a:bodyPr/>
        <a:lstStyle/>
        <a:p>
          <a:endParaRPr lang="de-DE"/>
        </a:p>
      </dgm:t>
    </dgm:pt>
    <dgm:pt modelId="{20547069-3923-48E6-B2C3-9FFB56D416D3}" type="pres">
      <dgm:prSet presAssocID="{1CEDA2CD-DA59-4418-90D0-0603D515D220}" presName="hierChild3" presStyleCnt="0"/>
      <dgm:spPr/>
      <dgm:t>
        <a:bodyPr/>
        <a:lstStyle/>
        <a:p>
          <a:endParaRPr lang="de-DE"/>
        </a:p>
      </dgm:t>
    </dgm:pt>
    <dgm:pt modelId="{524D22F5-B203-4916-8134-0E5D8AD8EC49}" type="pres">
      <dgm:prSet presAssocID="{6197B5E6-2E9C-41BC-AC8E-FD96A4F65E8A}" presName="Name19" presStyleLbl="parChTrans1D4" presStyleIdx="3" presStyleCnt="7"/>
      <dgm:spPr/>
      <dgm:t>
        <a:bodyPr/>
        <a:lstStyle/>
        <a:p>
          <a:endParaRPr lang="de-DE"/>
        </a:p>
      </dgm:t>
    </dgm:pt>
    <dgm:pt modelId="{029B3C00-4C74-4EEE-BD6C-3B65A848151F}" type="pres">
      <dgm:prSet presAssocID="{6976D3AB-8D53-4634-8546-99AA14D15ADB}" presName="Name21" presStyleCnt="0"/>
      <dgm:spPr/>
      <dgm:t>
        <a:bodyPr/>
        <a:lstStyle/>
        <a:p>
          <a:endParaRPr lang="de-DE"/>
        </a:p>
      </dgm:t>
    </dgm:pt>
    <dgm:pt modelId="{094A2489-2124-42A0-8D33-9B3E00EC48E3}" type="pres">
      <dgm:prSet presAssocID="{6976D3AB-8D53-4634-8546-99AA14D15ADB}" presName="level2Shape" presStyleLbl="node4" presStyleIdx="3" presStyleCnt="7"/>
      <dgm:spPr/>
      <dgm:t>
        <a:bodyPr/>
        <a:lstStyle/>
        <a:p>
          <a:endParaRPr lang="de-DE"/>
        </a:p>
      </dgm:t>
    </dgm:pt>
    <dgm:pt modelId="{6BEFB68B-F196-4EB6-B549-2B6A554FC65F}" type="pres">
      <dgm:prSet presAssocID="{6976D3AB-8D53-4634-8546-99AA14D15ADB}" presName="hierChild3" presStyleCnt="0"/>
      <dgm:spPr/>
      <dgm:t>
        <a:bodyPr/>
        <a:lstStyle/>
        <a:p>
          <a:endParaRPr lang="de-DE"/>
        </a:p>
      </dgm:t>
    </dgm:pt>
    <dgm:pt modelId="{712F3488-10E7-441D-AA2C-A39C9AF9E03C}" type="pres">
      <dgm:prSet presAssocID="{B14B7EBA-5780-441F-B075-67CAA329DF29}" presName="Name19" presStyleLbl="parChTrans1D3" presStyleIdx="2" presStyleCnt="5"/>
      <dgm:spPr/>
      <dgm:t>
        <a:bodyPr/>
        <a:lstStyle/>
        <a:p>
          <a:endParaRPr lang="de-DE"/>
        </a:p>
      </dgm:t>
    </dgm:pt>
    <dgm:pt modelId="{69C2E245-50F1-4A0A-B355-0506C300CA73}" type="pres">
      <dgm:prSet presAssocID="{C303B2A0-1775-4347-9035-F56E8AC946CE}" presName="Name21" presStyleCnt="0"/>
      <dgm:spPr/>
      <dgm:t>
        <a:bodyPr/>
        <a:lstStyle/>
        <a:p>
          <a:endParaRPr lang="de-DE"/>
        </a:p>
      </dgm:t>
    </dgm:pt>
    <dgm:pt modelId="{6B94884F-D3B6-4F2E-87B2-E07E908ECAD7}" type="pres">
      <dgm:prSet presAssocID="{C303B2A0-1775-4347-9035-F56E8AC946CE}" presName="level2Shape" presStyleLbl="node3" presStyleIdx="2" presStyleCnt="5"/>
      <dgm:spPr/>
      <dgm:t>
        <a:bodyPr/>
        <a:lstStyle/>
        <a:p>
          <a:endParaRPr lang="de-DE"/>
        </a:p>
      </dgm:t>
    </dgm:pt>
    <dgm:pt modelId="{59A76C5B-954A-472C-90C7-D8C6D4E751E1}" type="pres">
      <dgm:prSet presAssocID="{C303B2A0-1775-4347-9035-F56E8AC946CE}" presName="hierChild3" presStyleCnt="0"/>
      <dgm:spPr/>
      <dgm:t>
        <a:bodyPr/>
        <a:lstStyle/>
        <a:p>
          <a:endParaRPr lang="de-DE"/>
        </a:p>
      </dgm:t>
    </dgm:pt>
    <dgm:pt modelId="{16E35B86-D554-422A-B84C-E852A5E60C2F}" type="pres">
      <dgm:prSet presAssocID="{7452E4A1-3F93-4C7B-BB75-FD0609B1BCB0}" presName="Name19" presStyleLbl="parChTrans1D4" presStyleIdx="4" presStyleCnt="7"/>
      <dgm:spPr/>
      <dgm:t>
        <a:bodyPr/>
        <a:lstStyle/>
        <a:p>
          <a:endParaRPr lang="de-DE"/>
        </a:p>
      </dgm:t>
    </dgm:pt>
    <dgm:pt modelId="{E97446C0-EC96-4EED-B975-D965948022EF}" type="pres">
      <dgm:prSet presAssocID="{158FEA6B-B83E-49D9-9123-D134595FD51F}" presName="Name21" presStyleCnt="0"/>
      <dgm:spPr/>
      <dgm:t>
        <a:bodyPr/>
        <a:lstStyle/>
        <a:p>
          <a:endParaRPr lang="de-DE"/>
        </a:p>
      </dgm:t>
    </dgm:pt>
    <dgm:pt modelId="{E7F42B96-3EE5-47C9-B568-37A2A854A880}" type="pres">
      <dgm:prSet presAssocID="{158FEA6B-B83E-49D9-9123-D134595FD51F}" presName="level2Shape" presStyleLbl="node4" presStyleIdx="4" presStyleCnt="7"/>
      <dgm:spPr/>
      <dgm:t>
        <a:bodyPr/>
        <a:lstStyle/>
        <a:p>
          <a:endParaRPr lang="de-DE"/>
        </a:p>
      </dgm:t>
    </dgm:pt>
    <dgm:pt modelId="{4C374EBF-E0C2-42F0-ACD8-65B072FD8C2A}" type="pres">
      <dgm:prSet presAssocID="{158FEA6B-B83E-49D9-9123-D134595FD51F}" presName="hierChild3" presStyleCnt="0"/>
      <dgm:spPr/>
      <dgm:t>
        <a:bodyPr/>
        <a:lstStyle/>
        <a:p>
          <a:endParaRPr lang="de-DE"/>
        </a:p>
      </dgm:t>
    </dgm:pt>
    <dgm:pt modelId="{44F93752-314C-4DEC-90EE-5D0A3F24393E}" type="pres">
      <dgm:prSet presAssocID="{B10D4826-7582-4B61-A333-A46E1E04F2B4}" presName="Name19" presStyleLbl="parChTrans1D2" presStyleIdx="1" presStyleCnt="3"/>
      <dgm:spPr/>
      <dgm:t>
        <a:bodyPr/>
        <a:lstStyle/>
        <a:p>
          <a:endParaRPr lang="de-DE"/>
        </a:p>
      </dgm:t>
    </dgm:pt>
    <dgm:pt modelId="{66980A3A-CA56-477D-B1A0-002A05E8A476}" type="pres">
      <dgm:prSet presAssocID="{C24B31A2-B5D3-4A7F-97B5-7E61C59F0C1C}" presName="Name21" presStyleCnt="0"/>
      <dgm:spPr/>
      <dgm:t>
        <a:bodyPr/>
        <a:lstStyle/>
        <a:p>
          <a:endParaRPr lang="de-DE"/>
        </a:p>
      </dgm:t>
    </dgm:pt>
    <dgm:pt modelId="{257620A5-6756-437E-A5F7-CC4AF0CD71EA}" type="pres">
      <dgm:prSet presAssocID="{C24B31A2-B5D3-4A7F-97B5-7E61C59F0C1C}" presName="level2Shape" presStyleLbl="node2" presStyleIdx="1" presStyleCnt="3"/>
      <dgm:spPr/>
      <dgm:t>
        <a:bodyPr/>
        <a:lstStyle/>
        <a:p>
          <a:endParaRPr lang="de-DE"/>
        </a:p>
      </dgm:t>
    </dgm:pt>
    <dgm:pt modelId="{D05299EE-5B2A-48CF-86A8-829603AABBB3}" type="pres">
      <dgm:prSet presAssocID="{C24B31A2-B5D3-4A7F-97B5-7E61C59F0C1C}" presName="hierChild3" presStyleCnt="0"/>
      <dgm:spPr/>
      <dgm:t>
        <a:bodyPr/>
        <a:lstStyle/>
        <a:p>
          <a:endParaRPr lang="de-DE"/>
        </a:p>
      </dgm:t>
    </dgm:pt>
    <dgm:pt modelId="{1A394E57-51AB-4353-9570-69E5574AE874}" type="pres">
      <dgm:prSet presAssocID="{04EB8366-1C6F-4190-8ED0-B0B0DD8739DF}" presName="Name19" presStyleLbl="parChTrans1D3" presStyleIdx="3" presStyleCnt="5"/>
      <dgm:spPr/>
      <dgm:t>
        <a:bodyPr/>
        <a:lstStyle/>
        <a:p>
          <a:endParaRPr lang="de-DE"/>
        </a:p>
      </dgm:t>
    </dgm:pt>
    <dgm:pt modelId="{CAB01245-1041-4678-9670-FC06868F6188}" type="pres">
      <dgm:prSet presAssocID="{60375B53-3E0D-462B-9292-9959CEFA0A38}" presName="Name21" presStyleCnt="0"/>
      <dgm:spPr/>
      <dgm:t>
        <a:bodyPr/>
        <a:lstStyle/>
        <a:p>
          <a:endParaRPr lang="de-DE"/>
        </a:p>
      </dgm:t>
    </dgm:pt>
    <dgm:pt modelId="{235990F8-2F5B-494A-99B0-FBFB4D095B78}" type="pres">
      <dgm:prSet presAssocID="{60375B53-3E0D-462B-9292-9959CEFA0A38}" presName="level2Shape" presStyleLbl="node3" presStyleIdx="3" presStyleCnt="5"/>
      <dgm:spPr/>
      <dgm:t>
        <a:bodyPr/>
        <a:lstStyle/>
        <a:p>
          <a:endParaRPr lang="de-DE"/>
        </a:p>
      </dgm:t>
    </dgm:pt>
    <dgm:pt modelId="{ACB6D53F-CA7D-4189-AC6B-232753B9F681}" type="pres">
      <dgm:prSet presAssocID="{60375B53-3E0D-462B-9292-9959CEFA0A38}" presName="hierChild3" presStyleCnt="0"/>
      <dgm:spPr/>
      <dgm:t>
        <a:bodyPr/>
        <a:lstStyle/>
        <a:p>
          <a:endParaRPr lang="de-DE"/>
        </a:p>
      </dgm:t>
    </dgm:pt>
    <dgm:pt modelId="{85253FA9-02AE-4735-B581-2855E70675BA}" type="pres">
      <dgm:prSet presAssocID="{4F2D6850-B559-4E45-8845-ECE5D85FED48}" presName="Name19" presStyleLbl="parChTrans1D4" presStyleIdx="5" presStyleCnt="7"/>
      <dgm:spPr/>
      <dgm:t>
        <a:bodyPr/>
        <a:lstStyle/>
        <a:p>
          <a:endParaRPr lang="de-DE"/>
        </a:p>
      </dgm:t>
    </dgm:pt>
    <dgm:pt modelId="{285EFD5E-F7E5-4A2A-8474-A363145A5AE1}" type="pres">
      <dgm:prSet presAssocID="{C181A198-5144-4772-A888-EC729A7FC9B9}" presName="Name21" presStyleCnt="0"/>
      <dgm:spPr/>
      <dgm:t>
        <a:bodyPr/>
        <a:lstStyle/>
        <a:p>
          <a:endParaRPr lang="de-DE"/>
        </a:p>
      </dgm:t>
    </dgm:pt>
    <dgm:pt modelId="{5C477FAE-12BB-4CC1-9A80-0E326888E88F}" type="pres">
      <dgm:prSet presAssocID="{C181A198-5144-4772-A888-EC729A7FC9B9}" presName="level2Shape" presStyleLbl="node4" presStyleIdx="5" presStyleCnt="7"/>
      <dgm:spPr/>
      <dgm:t>
        <a:bodyPr/>
        <a:lstStyle/>
        <a:p>
          <a:endParaRPr lang="de-DE"/>
        </a:p>
      </dgm:t>
    </dgm:pt>
    <dgm:pt modelId="{5499A79D-6B5A-4A50-9421-3A1073A1B9FC}" type="pres">
      <dgm:prSet presAssocID="{C181A198-5144-4772-A888-EC729A7FC9B9}" presName="hierChild3" presStyleCnt="0"/>
      <dgm:spPr/>
      <dgm:t>
        <a:bodyPr/>
        <a:lstStyle/>
        <a:p>
          <a:endParaRPr lang="de-DE"/>
        </a:p>
      </dgm:t>
    </dgm:pt>
    <dgm:pt modelId="{662D8AE5-2BBA-4DF5-B312-BEC649B1B10F}" type="pres">
      <dgm:prSet presAssocID="{FF26746C-DBB6-43E3-BDFD-E4E61076EE85}" presName="Name19" presStyleLbl="parChTrans1D2" presStyleIdx="2" presStyleCnt="3"/>
      <dgm:spPr/>
      <dgm:t>
        <a:bodyPr/>
        <a:lstStyle/>
        <a:p>
          <a:endParaRPr lang="de-DE"/>
        </a:p>
      </dgm:t>
    </dgm:pt>
    <dgm:pt modelId="{01835E4A-C662-443E-A9DA-C56DAF15A244}" type="pres">
      <dgm:prSet presAssocID="{EE56E4E9-EC70-41F0-AC7A-8A9981ED8ED4}" presName="Name21" presStyleCnt="0"/>
      <dgm:spPr/>
      <dgm:t>
        <a:bodyPr/>
        <a:lstStyle/>
        <a:p>
          <a:endParaRPr lang="de-DE"/>
        </a:p>
      </dgm:t>
    </dgm:pt>
    <dgm:pt modelId="{04C3C50C-E70D-4E79-9C8C-C7AFE5E5101D}" type="pres">
      <dgm:prSet presAssocID="{EE56E4E9-EC70-41F0-AC7A-8A9981ED8ED4}" presName="level2Shape" presStyleLbl="node2" presStyleIdx="2" presStyleCnt="3"/>
      <dgm:spPr/>
      <dgm:t>
        <a:bodyPr/>
        <a:lstStyle/>
        <a:p>
          <a:endParaRPr lang="de-DE"/>
        </a:p>
      </dgm:t>
    </dgm:pt>
    <dgm:pt modelId="{181FF9AF-0F26-481A-8F5B-C858BFC4FA0A}" type="pres">
      <dgm:prSet presAssocID="{EE56E4E9-EC70-41F0-AC7A-8A9981ED8ED4}" presName="hierChild3" presStyleCnt="0"/>
      <dgm:spPr/>
      <dgm:t>
        <a:bodyPr/>
        <a:lstStyle/>
        <a:p>
          <a:endParaRPr lang="de-DE"/>
        </a:p>
      </dgm:t>
    </dgm:pt>
    <dgm:pt modelId="{A449416F-6849-4401-BD38-9EEEB79CE092}" type="pres">
      <dgm:prSet presAssocID="{36E4A685-21AF-4031-9EBD-E2B4788D5289}" presName="Name19" presStyleLbl="parChTrans1D3" presStyleIdx="4" presStyleCnt="5"/>
      <dgm:spPr/>
      <dgm:t>
        <a:bodyPr/>
        <a:lstStyle/>
        <a:p>
          <a:endParaRPr lang="de-DE"/>
        </a:p>
      </dgm:t>
    </dgm:pt>
    <dgm:pt modelId="{05A31B7F-A824-4424-8EF6-EF338A0874D5}" type="pres">
      <dgm:prSet presAssocID="{9E9884C6-368B-4873-BE0C-416BD2393B7B}" presName="Name21" presStyleCnt="0"/>
      <dgm:spPr/>
      <dgm:t>
        <a:bodyPr/>
        <a:lstStyle/>
        <a:p>
          <a:endParaRPr lang="de-DE"/>
        </a:p>
      </dgm:t>
    </dgm:pt>
    <dgm:pt modelId="{769262F9-009C-489F-AC1B-E2C3F2C87BE7}" type="pres">
      <dgm:prSet presAssocID="{9E9884C6-368B-4873-BE0C-416BD2393B7B}" presName="level2Shape" presStyleLbl="node3" presStyleIdx="4" presStyleCnt="5"/>
      <dgm:spPr/>
      <dgm:t>
        <a:bodyPr/>
        <a:lstStyle/>
        <a:p>
          <a:endParaRPr lang="de-DE"/>
        </a:p>
      </dgm:t>
    </dgm:pt>
    <dgm:pt modelId="{34410241-9383-44C0-BD7A-920A8DF2317E}" type="pres">
      <dgm:prSet presAssocID="{9E9884C6-368B-4873-BE0C-416BD2393B7B}" presName="hierChild3" presStyleCnt="0"/>
      <dgm:spPr/>
      <dgm:t>
        <a:bodyPr/>
        <a:lstStyle/>
        <a:p>
          <a:endParaRPr lang="de-DE"/>
        </a:p>
      </dgm:t>
    </dgm:pt>
    <dgm:pt modelId="{C11E7ED8-D230-42F8-8D4D-8C622772180D}" type="pres">
      <dgm:prSet presAssocID="{4100B618-5DBD-4676-B312-24B1CEB26AB2}" presName="Name19" presStyleLbl="parChTrans1D4" presStyleIdx="6" presStyleCnt="7"/>
      <dgm:spPr/>
      <dgm:t>
        <a:bodyPr/>
        <a:lstStyle/>
        <a:p>
          <a:endParaRPr lang="de-DE"/>
        </a:p>
      </dgm:t>
    </dgm:pt>
    <dgm:pt modelId="{EE59514D-E39B-4C90-88D8-5BD9B7D44CF4}" type="pres">
      <dgm:prSet presAssocID="{4FEAC6CB-C283-433D-AE8D-71B33C1ADB9A}" presName="Name21" presStyleCnt="0"/>
      <dgm:spPr/>
      <dgm:t>
        <a:bodyPr/>
        <a:lstStyle/>
        <a:p>
          <a:endParaRPr lang="de-DE"/>
        </a:p>
      </dgm:t>
    </dgm:pt>
    <dgm:pt modelId="{B9DF4024-F90E-448B-9FE4-16B7D03DA051}" type="pres">
      <dgm:prSet presAssocID="{4FEAC6CB-C283-433D-AE8D-71B33C1ADB9A}" presName="level2Shape" presStyleLbl="node4" presStyleIdx="6" presStyleCnt="7"/>
      <dgm:spPr/>
      <dgm:t>
        <a:bodyPr/>
        <a:lstStyle/>
        <a:p>
          <a:endParaRPr lang="de-DE"/>
        </a:p>
      </dgm:t>
    </dgm:pt>
    <dgm:pt modelId="{D8CE1395-2F11-4F66-AB66-A9C7C1F69FD8}" type="pres">
      <dgm:prSet presAssocID="{4FEAC6CB-C283-433D-AE8D-71B33C1ADB9A}" presName="hierChild3" presStyleCnt="0"/>
      <dgm:spPr/>
      <dgm:t>
        <a:bodyPr/>
        <a:lstStyle/>
        <a:p>
          <a:endParaRPr lang="de-DE"/>
        </a:p>
      </dgm:t>
    </dgm:pt>
    <dgm:pt modelId="{9A868EDE-D080-4CD7-B4CB-2900EDFDAEA9}" type="pres">
      <dgm:prSet presAssocID="{58E3E144-CDEB-4581-86B1-2C5267FC4D4C}" presName="bgShapesFlow" presStyleCnt="0"/>
      <dgm:spPr/>
      <dgm:t>
        <a:bodyPr/>
        <a:lstStyle/>
        <a:p>
          <a:endParaRPr lang="de-DE"/>
        </a:p>
      </dgm:t>
    </dgm:pt>
    <dgm:pt modelId="{BFAAE055-4268-4D6A-8259-080599B2D2BE}" type="pres">
      <dgm:prSet presAssocID="{ABA9F71B-B92A-4935-8C0E-7A58499C86EC}" presName="rectComp" presStyleCnt="0"/>
      <dgm:spPr/>
      <dgm:t>
        <a:bodyPr/>
        <a:lstStyle/>
        <a:p>
          <a:endParaRPr lang="de-DE"/>
        </a:p>
      </dgm:t>
    </dgm:pt>
    <dgm:pt modelId="{87A68E80-3719-4ACF-B9B7-44CAEBE3BC11}" type="pres">
      <dgm:prSet presAssocID="{ABA9F71B-B92A-4935-8C0E-7A58499C86EC}" presName="bgRect" presStyleLbl="bgShp" presStyleIdx="0" presStyleCnt="4"/>
      <dgm:spPr/>
      <dgm:t>
        <a:bodyPr/>
        <a:lstStyle/>
        <a:p>
          <a:endParaRPr lang="de-DE"/>
        </a:p>
      </dgm:t>
    </dgm:pt>
    <dgm:pt modelId="{BBEF4DB2-21A5-4084-87A7-95E307197632}" type="pres">
      <dgm:prSet presAssocID="{ABA9F71B-B92A-4935-8C0E-7A58499C86EC}" presName="bgRectTx" presStyleLbl="bgShp" presStyleIdx="0" presStyleCnt="4">
        <dgm:presLayoutVars>
          <dgm:bulletEnabled val="1"/>
        </dgm:presLayoutVars>
      </dgm:prSet>
      <dgm:spPr/>
      <dgm:t>
        <a:bodyPr/>
        <a:lstStyle/>
        <a:p>
          <a:endParaRPr lang="de-DE"/>
        </a:p>
      </dgm:t>
    </dgm:pt>
    <dgm:pt modelId="{41AD0581-2E77-4E83-A07C-2370D92A2232}" type="pres">
      <dgm:prSet presAssocID="{ABA9F71B-B92A-4935-8C0E-7A58499C86EC}" presName="spComp" presStyleCnt="0"/>
      <dgm:spPr/>
      <dgm:t>
        <a:bodyPr/>
        <a:lstStyle/>
        <a:p>
          <a:endParaRPr lang="de-DE"/>
        </a:p>
      </dgm:t>
    </dgm:pt>
    <dgm:pt modelId="{66907DB3-76AF-45F0-9D2A-A47EB9E793E3}" type="pres">
      <dgm:prSet presAssocID="{ABA9F71B-B92A-4935-8C0E-7A58499C86EC}" presName="vSp" presStyleCnt="0"/>
      <dgm:spPr/>
      <dgm:t>
        <a:bodyPr/>
        <a:lstStyle/>
        <a:p>
          <a:endParaRPr lang="de-DE"/>
        </a:p>
      </dgm:t>
    </dgm:pt>
    <dgm:pt modelId="{AB3444C0-D842-467C-B3FC-F8A4E095FCD8}" type="pres">
      <dgm:prSet presAssocID="{FA510439-F52B-49F9-8244-1F35BC06508E}" presName="rectComp" presStyleCnt="0"/>
      <dgm:spPr/>
      <dgm:t>
        <a:bodyPr/>
        <a:lstStyle/>
        <a:p>
          <a:endParaRPr lang="de-DE"/>
        </a:p>
      </dgm:t>
    </dgm:pt>
    <dgm:pt modelId="{4966AC39-07D7-4940-8737-7CEF2E20C817}" type="pres">
      <dgm:prSet presAssocID="{FA510439-F52B-49F9-8244-1F35BC06508E}" presName="bgRect" presStyleLbl="bgShp" presStyleIdx="1" presStyleCnt="4"/>
      <dgm:spPr/>
      <dgm:t>
        <a:bodyPr/>
        <a:lstStyle/>
        <a:p>
          <a:endParaRPr lang="de-DE"/>
        </a:p>
      </dgm:t>
    </dgm:pt>
    <dgm:pt modelId="{BA8B1C86-D876-4B2D-A48E-B8AB6470B416}" type="pres">
      <dgm:prSet presAssocID="{FA510439-F52B-49F9-8244-1F35BC06508E}" presName="bgRectTx" presStyleLbl="bgShp" presStyleIdx="1" presStyleCnt="4">
        <dgm:presLayoutVars>
          <dgm:bulletEnabled val="1"/>
        </dgm:presLayoutVars>
      </dgm:prSet>
      <dgm:spPr/>
      <dgm:t>
        <a:bodyPr/>
        <a:lstStyle/>
        <a:p>
          <a:endParaRPr lang="de-DE"/>
        </a:p>
      </dgm:t>
    </dgm:pt>
    <dgm:pt modelId="{C232B827-D0A8-4050-BD0E-B6BFC0029F4A}" type="pres">
      <dgm:prSet presAssocID="{FA510439-F52B-49F9-8244-1F35BC06508E}" presName="spComp" presStyleCnt="0"/>
      <dgm:spPr/>
      <dgm:t>
        <a:bodyPr/>
        <a:lstStyle/>
        <a:p>
          <a:endParaRPr lang="de-DE"/>
        </a:p>
      </dgm:t>
    </dgm:pt>
    <dgm:pt modelId="{E4F33C18-B26B-4B08-A164-9C0CC748608E}" type="pres">
      <dgm:prSet presAssocID="{FA510439-F52B-49F9-8244-1F35BC06508E}" presName="vSp" presStyleCnt="0"/>
      <dgm:spPr/>
      <dgm:t>
        <a:bodyPr/>
        <a:lstStyle/>
        <a:p>
          <a:endParaRPr lang="de-DE"/>
        </a:p>
      </dgm:t>
    </dgm:pt>
    <dgm:pt modelId="{6086253B-1C8C-441D-85D7-2D2D2EB8F543}" type="pres">
      <dgm:prSet presAssocID="{40895592-D71E-4123-92F4-98126B602BFA}" presName="rectComp" presStyleCnt="0"/>
      <dgm:spPr/>
      <dgm:t>
        <a:bodyPr/>
        <a:lstStyle/>
        <a:p>
          <a:endParaRPr lang="de-DE"/>
        </a:p>
      </dgm:t>
    </dgm:pt>
    <dgm:pt modelId="{44D82CDE-01DB-4307-8CBD-4B7E7CA30E90}" type="pres">
      <dgm:prSet presAssocID="{40895592-D71E-4123-92F4-98126B602BFA}" presName="bgRect" presStyleLbl="bgShp" presStyleIdx="2" presStyleCnt="4"/>
      <dgm:spPr/>
      <dgm:t>
        <a:bodyPr/>
        <a:lstStyle/>
        <a:p>
          <a:endParaRPr lang="de-DE"/>
        </a:p>
      </dgm:t>
    </dgm:pt>
    <dgm:pt modelId="{F09DDAC6-4D37-4471-8DA6-7247C6BA483A}" type="pres">
      <dgm:prSet presAssocID="{40895592-D71E-4123-92F4-98126B602BFA}" presName="bgRectTx" presStyleLbl="bgShp" presStyleIdx="2" presStyleCnt="4">
        <dgm:presLayoutVars>
          <dgm:bulletEnabled val="1"/>
        </dgm:presLayoutVars>
      </dgm:prSet>
      <dgm:spPr/>
      <dgm:t>
        <a:bodyPr/>
        <a:lstStyle/>
        <a:p>
          <a:endParaRPr lang="de-DE"/>
        </a:p>
      </dgm:t>
    </dgm:pt>
    <dgm:pt modelId="{3405D45C-6FC9-492E-A367-05684AA9E2F1}" type="pres">
      <dgm:prSet presAssocID="{40895592-D71E-4123-92F4-98126B602BFA}" presName="spComp" presStyleCnt="0"/>
      <dgm:spPr/>
      <dgm:t>
        <a:bodyPr/>
        <a:lstStyle/>
        <a:p>
          <a:endParaRPr lang="de-DE"/>
        </a:p>
      </dgm:t>
    </dgm:pt>
    <dgm:pt modelId="{F4843245-A1C6-4E42-BE1D-DFBE8BC89E8D}" type="pres">
      <dgm:prSet presAssocID="{40895592-D71E-4123-92F4-98126B602BFA}" presName="vSp" presStyleCnt="0"/>
      <dgm:spPr/>
      <dgm:t>
        <a:bodyPr/>
        <a:lstStyle/>
        <a:p>
          <a:endParaRPr lang="de-DE"/>
        </a:p>
      </dgm:t>
    </dgm:pt>
    <dgm:pt modelId="{09841F10-668D-4B94-ABD1-AFC85D3BD89F}" type="pres">
      <dgm:prSet presAssocID="{F6CA4013-8A1A-4503-9F46-3E06D9E7633A}" presName="rectComp" presStyleCnt="0"/>
      <dgm:spPr/>
      <dgm:t>
        <a:bodyPr/>
        <a:lstStyle/>
        <a:p>
          <a:endParaRPr lang="de-DE"/>
        </a:p>
      </dgm:t>
    </dgm:pt>
    <dgm:pt modelId="{F52EA98F-3309-471E-982C-0210F538AEF5}" type="pres">
      <dgm:prSet presAssocID="{F6CA4013-8A1A-4503-9F46-3E06D9E7633A}" presName="bgRect" presStyleLbl="bgShp" presStyleIdx="3" presStyleCnt="4"/>
      <dgm:spPr/>
      <dgm:t>
        <a:bodyPr/>
        <a:lstStyle/>
        <a:p>
          <a:endParaRPr lang="de-DE"/>
        </a:p>
      </dgm:t>
    </dgm:pt>
    <dgm:pt modelId="{23B31E23-92E9-487F-BD47-B3942EC9273F}" type="pres">
      <dgm:prSet presAssocID="{F6CA4013-8A1A-4503-9F46-3E06D9E7633A}" presName="bgRectTx" presStyleLbl="bgShp" presStyleIdx="3" presStyleCnt="4">
        <dgm:presLayoutVars>
          <dgm:bulletEnabled val="1"/>
        </dgm:presLayoutVars>
      </dgm:prSet>
      <dgm:spPr/>
      <dgm:t>
        <a:bodyPr/>
        <a:lstStyle/>
        <a:p>
          <a:endParaRPr lang="de-DE"/>
        </a:p>
      </dgm:t>
    </dgm:pt>
  </dgm:ptLst>
  <dgm:cxnLst>
    <dgm:cxn modelId="{A2301250-39AF-4749-82E1-2D3E1A555D89}" srcId="{58E3E144-CDEB-4581-86B1-2C5267FC4D4C}" destId="{40895592-D71E-4123-92F4-98126B602BFA}" srcOrd="3" destOrd="0" parTransId="{7873B68A-F984-45FF-88BA-852128D86A07}" sibTransId="{3043F44B-D480-42E0-8DD3-F9DED96CC0D4}"/>
    <dgm:cxn modelId="{FB85EC12-1BB9-4299-8DE9-A7FBADECDDA2}" srcId="{8052230C-BFC3-4C01-8BA5-0CFEC57B82B0}" destId="{40DAC543-86BF-4D84-9B00-D5103D417CA5}" srcOrd="2" destOrd="0" parTransId="{B0F50FAA-C213-4E62-A17F-E4AB11109BC8}" sibTransId="{3CB0D370-9736-4A7B-8981-2B766C215A67}"/>
    <dgm:cxn modelId="{66473C4A-DEC1-4014-9D83-4BB625AC4920}" type="presOf" srcId="{C24B31A2-B5D3-4A7F-97B5-7E61C59F0C1C}" destId="{257620A5-6756-437E-A5F7-CC4AF0CD71EA}" srcOrd="0" destOrd="0" presId="urn:microsoft.com/office/officeart/2005/8/layout/hierarchy6"/>
    <dgm:cxn modelId="{9558A7C4-05A2-4E0A-B9CB-9BB39EE8212B}" srcId="{8052230C-BFC3-4C01-8BA5-0CFEC57B82B0}" destId="{2066354A-8F44-402A-8A53-AF82111C22B2}" srcOrd="1" destOrd="0" parTransId="{FDA09FB1-B5AB-4B7A-AC12-421A26EEB910}" sibTransId="{AA18AE6C-5DDD-43A2-B4B5-E543901D1BBA}"/>
    <dgm:cxn modelId="{C5F85349-FAB8-4B29-9C37-5397476A4FA7}" type="presOf" srcId="{91D5533A-6810-4787-8916-6E14DC6C012E}" destId="{CDF0AF73-5771-40C7-AF5E-5EE57DED2B6C}" srcOrd="0" destOrd="0" presId="urn:microsoft.com/office/officeart/2005/8/layout/hierarchy6"/>
    <dgm:cxn modelId="{BBB966FF-7B25-4F80-8C85-224FA997591B}" type="presOf" srcId="{F6CA4013-8A1A-4503-9F46-3E06D9E7633A}" destId="{23B31E23-92E9-487F-BD47-B3942EC9273F}" srcOrd="1" destOrd="0" presId="urn:microsoft.com/office/officeart/2005/8/layout/hierarchy6"/>
    <dgm:cxn modelId="{933015E8-A94A-4F4F-BC4E-6F48367C71C3}" type="presOf" srcId="{FA510439-F52B-49F9-8244-1F35BC06508E}" destId="{4966AC39-07D7-4940-8737-7CEF2E20C817}" srcOrd="0" destOrd="0" presId="urn:microsoft.com/office/officeart/2005/8/layout/hierarchy6"/>
    <dgm:cxn modelId="{AC03ED35-3D4A-43BA-B89D-88FF328CADC6}" type="presOf" srcId="{04EB8366-1C6F-4190-8ED0-B0B0DD8739DF}" destId="{1A394E57-51AB-4353-9570-69E5574AE874}" srcOrd="0" destOrd="0" presId="urn:microsoft.com/office/officeart/2005/8/layout/hierarchy6"/>
    <dgm:cxn modelId="{DB8FCA59-7EB0-4EAA-BF60-07BD8A14FC68}" srcId="{AFE0E06D-F111-4A7C-9ADB-99EAAAF866E0}" destId="{EE56E4E9-EC70-41F0-AC7A-8A9981ED8ED4}" srcOrd="2" destOrd="0" parTransId="{FF26746C-DBB6-43E3-BDFD-E4E61076EE85}" sibTransId="{B30A4DF6-FA38-4D50-80F6-4F8BD3F11FB7}"/>
    <dgm:cxn modelId="{DD74376D-3F81-495A-BB71-06DAC97C6782}" type="presOf" srcId="{6197B5E6-2E9C-41BC-AC8E-FD96A4F65E8A}" destId="{524D22F5-B203-4916-8134-0E5D8AD8EC49}" srcOrd="0" destOrd="0" presId="urn:microsoft.com/office/officeart/2005/8/layout/hierarchy6"/>
    <dgm:cxn modelId="{A9A18A2A-3A57-4797-AE08-602A7E7712D2}" type="presOf" srcId="{58E3E144-CDEB-4581-86B1-2C5267FC4D4C}" destId="{417ED146-AEA9-474C-8C4F-B39E3985F3DD}" srcOrd="0" destOrd="0" presId="urn:microsoft.com/office/officeart/2005/8/layout/hierarchy6"/>
    <dgm:cxn modelId="{FC5AC029-12C5-4625-8689-1DBA9F618DE2}" type="presOf" srcId="{B14B7EBA-5780-441F-B075-67CAA329DF29}" destId="{712F3488-10E7-441D-AA2C-A39C9AF9E03C}" srcOrd="0" destOrd="0" presId="urn:microsoft.com/office/officeart/2005/8/layout/hierarchy6"/>
    <dgm:cxn modelId="{FADF64AC-6303-4089-B8A7-4788166CDE90}" srcId="{9E9884C6-368B-4873-BE0C-416BD2393B7B}" destId="{4FEAC6CB-C283-433D-AE8D-71B33C1ADB9A}" srcOrd="0" destOrd="0" parTransId="{4100B618-5DBD-4676-B312-24B1CEB26AB2}" sibTransId="{43B81CDF-1EFF-4919-A019-1351766424AC}"/>
    <dgm:cxn modelId="{D4D8233F-F9EE-4089-A6A4-4FB7473E4EE6}" type="presOf" srcId="{BAD11724-63DD-47F1-9A86-FE1BB572C7E9}" destId="{206998B3-C4CA-4BBD-B74D-1E4EE8680092}" srcOrd="0" destOrd="0" presId="urn:microsoft.com/office/officeart/2005/8/layout/hierarchy6"/>
    <dgm:cxn modelId="{054EFCB2-FDB5-44A7-9FCE-2EDEF7FF6E8F}" type="presOf" srcId="{7452E4A1-3F93-4C7B-BB75-FD0609B1BCB0}" destId="{16E35B86-D554-422A-B84C-E852A5E60C2F}" srcOrd="0" destOrd="0" presId="urn:microsoft.com/office/officeart/2005/8/layout/hierarchy6"/>
    <dgm:cxn modelId="{8EC66D6D-6871-4B6D-A4D9-1BE368EBA458}" type="presOf" srcId="{9E9884C6-368B-4873-BE0C-416BD2393B7B}" destId="{769262F9-009C-489F-AC1B-E2C3F2C87BE7}" srcOrd="0" destOrd="0" presId="urn:microsoft.com/office/officeart/2005/8/layout/hierarchy6"/>
    <dgm:cxn modelId="{1D5C2642-6074-451C-8BF6-9EC7D7149B41}" srcId="{60375B53-3E0D-462B-9292-9959CEFA0A38}" destId="{C181A198-5144-4772-A888-EC729A7FC9B9}" srcOrd="0" destOrd="0" parTransId="{4F2D6850-B559-4E45-8845-ECE5D85FED48}" sibTransId="{740D6BF0-166C-449C-AF16-212C3FEEFEF3}"/>
    <dgm:cxn modelId="{45F941BC-5B51-439B-B5E2-54F624EDB314}" type="presOf" srcId="{2066354A-8F44-402A-8A53-AF82111C22B2}" destId="{81A33F8E-7F92-4DD2-88C6-AE6FF4579F67}" srcOrd="0" destOrd="0" presId="urn:microsoft.com/office/officeart/2005/8/layout/hierarchy6"/>
    <dgm:cxn modelId="{00AC5C1C-9C2C-4A91-93A1-D2FBEBA53CD3}" type="presOf" srcId="{1CEDA2CD-DA59-4418-90D0-0603D515D220}" destId="{5CC34E76-6465-4F34-BBB7-8DE4CAF8AF3B}" srcOrd="0" destOrd="0" presId="urn:microsoft.com/office/officeart/2005/8/layout/hierarchy6"/>
    <dgm:cxn modelId="{0A6D921E-87E6-4539-8E47-5903A10A9B66}" type="presOf" srcId="{B0F50FAA-C213-4E62-A17F-E4AB11109BC8}" destId="{2D991B7E-7BA2-4192-B3F7-824D40A1E95F}" srcOrd="0" destOrd="0" presId="urn:microsoft.com/office/officeart/2005/8/layout/hierarchy6"/>
    <dgm:cxn modelId="{F5FB11D5-85BD-4837-A882-102BE880CE62}" type="presOf" srcId="{AFE0E06D-F111-4A7C-9ADB-99EAAAF866E0}" destId="{C7A78296-897C-4C13-ADB3-75079CAFAB05}" srcOrd="0" destOrd="0" presId="urn:microsoft.com/office/officeart/2005/8/layout/hierarchy6"/>
    <dgm:cxn modelId="{F9195DA1-DFF2-4975-B11B-E8A28FB9647D}" srcId="{715D719B-1421-4E66-A9F7-891D12A6B899}" destId="{8052230C-BFC3-4C01-8BA5-0CFEC57B82B0}" srcOrd="0" destOrd="0" parTransId="{91D5533A-6810-4787-8916-6E14DC6C012E}" sibTransId="{A03E61B6-DF8E-4490-A096-FE888D57306E}"/>
    <dgm:cxn modelId="{CE212BDE-B81A-4EA5-9AC0-762FE47C830B}" type="presOf" srcId="{6CF78439-5E4C-4DF3-9F81-974EEEBE70A8}" destId="{C970C8A7-45F2-4A7C-91EB-A3F5E6DD88A2}" srcOrd="0" destOrd="0" presId="urn:microsoft.com/office/officeart/2005/8/layout/hierarchy6"/>
    <dgm:cxn modelId="{46BB89D1-F2F2-4A41-9F04-8B3AA5A517E8}" srcId="{58E3E144-CDEB-4581-86B1-2C5267FC4D4C}" destId="{F6CA4013-8A1A-4503-9F46-3E06D9E7633A}" srcOrd="4" destOrd="0" parTransId="{E6305A7F-DCB2-47A0-A5F1-93FB4A837415}" sibTransId="{AC9E02F3-CA51-4482-B828-3B725D3D32FF}"/>
    <dgm:cxn modelId="{081A0151-16F9-4C36-A507-314100424AAE}" type="presOf" srcId="{36E4A685-21AF-4031-9EBD-E2B4788D5289}" destId="{A449416F-6849-4401-BD38-9EEEB79CE092}" srcOrd="0" destOrd="0" presId="urn:microsoft.com/office/officeart/2005/8/layout/hierarchy6"/>
    <dgm:cxn modelId="{6C8E20BA-4F68-41C3-A04B-6B70F7DA1A4C}" srcId="{58E3E144-CDEB-4581-86B1-2C5267FC4D4C}" destId="{AFE0E06D-F111-4A7C-9ADB-99EAAAF866E0}" srcOrd="0" destOrd="0" parTransId="{1DC7AD18-71EC-4EA8-8195-976CA81334C6}" sibTransId="{2B7F0C8A-CF20-440A-99BA-141F2AD0309C}"/>
    <dgm:cxn modelId="{E3C1F92D-85D0-4D17-A56E-E0F7A7E4D474}" type="presOf" srcId="{4FEAC6CB-C283-433D-AE8D-71B33C1ADB9A}" destId="{B9DF4024-F90E-448B-9FE4-16B7D03DA051}" srcOrd="0" destOrd="0" presId="urn:microsoft.com/office/officeart/2005/8/layout/hierarchy6"/>
    <dgm:cxn modelId="{5E0519ED-7864-4B0F-B2D9-73900A3DF328}" srcId="{58E3E144-CDEB-4581-86B1-2C5267FC4D4C}" destId="{ABA9F71B-B92A-4935-8C0E-7A58499C86EC}" srcOrd="1" destOrd="0" parTransId="{CB101619-E92A-4E58-8CAA-9DD8E4B4E789}" sibTransId="{8854578E-3539-45BF-B94B-BBF55C95E952}"/>
    <dgm:cxn modelId="{57D42AA6-094A-4CD6-B695-6180B56F600B}" type="presOf" srcId="{B10D4826-7582-4B61-A333-A46E1E04F2B4}" destId="{44F93752-314C-4DEC-90EE-5D0A3F24393E}" srcOrd="0" destOrd="0" presId="urn:microsoft.com/office/officeart/2005/8/layout/hierarchy6"/>
    <dgm:cxn modelId="{E32A2A6F-4D1F-401C-B150-5F015C949577}" type="presOf" srcId="{40895592-D71E-4123-92F4-98126B602BFA}" destId="{F09DDAC6-4D37-4471-8DA6-7247C6BA483A}" srcOrd="1" destOrd="0" presId="urn:microsoft.com/office/officeart/2005/8/layout/hierarchy6"/>
    <dgm:cxn modelId="{176DFC75-A3C5-4776-A08E-B3BF71912279}" type="presOf" srcId="{8052230C-BFC3-4C01-8BA5-0CFEC57B82B0}" destId="{F94AB757-B2A2-4DB7-A031-D8E93207B736}" srcOrd="0" destOrd="0" presId="urn:microsoft.com/office/officeart/2005/8/layout/hierarchy6"/>
    <dgm:cxn modelId="{C068DFDC-EEB4-42F8-9ECD-4355AFF2718C}" srcId="{58E3E144-CDEB-4581-86B1-2C5267FC4D4C}" destId="{FA510439-F52B-49F9-8244-1F35BC06508E}" srcOrd="2" destOrd="0" parTransId="{A8BB7070-F4EC-4A2E-9A63-B65F13343A4E}" sibTransId="{C6349B40-4258-45C8-8503-B75E27C30C58}"/>
    <dgm:cxn modelId="{410D2056-E527-4905-8BBE-FF57ABE1269B}" type="presOf" srcId="{FA510439-F52B-49F9-8244-1F35BC06508E}" destId="{BA8B1C86-D876-4B2D-A48E-B8AB6470B416}" srcOrd="1" destOrd="0" presId="urn:microsoft.com/office/officeart/2005/8/layout/hierarchy6"/>
    <dgm:cxn modelId="{473C4F64-F10D-49FC-A15A-CF4BCECDDFA0}" type="presOf" srcId="{A01C48C5-54E8-4B91-98EF-F9D0E79DF6A1}" destId="{9969760E-1A2F-43F0-9B9E-68C3B6C10E73}" srcOrd="0" destOrd="0" presId="urn:microsoft.com/office/officeart/2005/8/layout/hierarchy6"/>
    <dgm:cxn modelId="{FBDFA891-214A-491B-8A45-A3DDB72629E6}" srcId="{715D719B-1421-4E66-A9F7-891D12A6B899}" destId="{1CEDA2CD-DA59-4418-90D0-0603D515D220}" srcOrd="1" destOrd="0" parTransId="{BAD11724-63DD-47F1-9A86-FE1BB572C7E9}" sibTransId="{09409CB1-008C-45AD-AB47-4290786E5517}"/>
    <dgm:cxn modelId="{588BE9A2-601D-406E-98E9-5F0D82E52315}" type="presOf" srcId="{C303B2A0-1775-4347-9035-F56E8AC946CE}" destId="{6B94884F-D3B6-4F2E-87B2-E07E908ECAD7}" srcOrd="0" destOrd="0" presId="urn:microsoft.com/office/officeart/2005/8/layout/hierarchy6"/>
    <dgm:cxn modelId="{E91C921B-B23D-4AF8-8943-7086CC244C53}" type="presOf" srcId="{EE56E4E9-EC70-41F0-AC7A-8A9981ED8ED4}" destId="{04C3C50C-E70D-4E79-9C8C-C7AFE5E5101D}" srcOrd="0" destOrd="0" presId="urn:microsoft.com/office/officeart/2005/8/layout/hierarchy6"/>
    <dgm:cxn modelId="{5093BC8E-91F8-4D45-A1B7-FC74877E20E5}" type="presOf" srcId="{4100B618-5DBD-4676-B312-24B1CEB26AB2}" destId="{C11E7ED8-D230-42F8-8D4D-8C622772180D}" srcOrd="0" destOrd="0" presId="urn:microsoft.com/office/officeart/2005/8/layout/hierarchy6"/>
    <dgm:cxn modelId="{2DDA0237-944B-4A8F-BD12-5E9756D0758C}" srcId="{C24B31A2-B5D3-4A7F-97B5-7E61C59F0C1C}" destId="{60375B53-3E0D-462B-9292-9959CEFA0A38}" srcOrd="0" destOrd="0" parTransId="{04EB8366-1C6F-4190-8ED0-B0B0DD8739DF}" sibTransId="{DD82F6BB-5C9C-48A7-9F3A-F06DB5389160}"/>
    <dgm:cxn modelId="{1A6C5993-7B88-462B-ACFB-E5A0BB190CFC}" type="presOf" srcId="{6976D3AB-8D53-4634-8546-99AA14D15ADB}" destId="{094A2489-2124-42A0-8D33-9B3E00EC48E3}" srcOrd="0" destOrd="0" presId="urn:microsoft.com/office/officeart/2005/8/layout/hierarchy6"/>
    <dgm:cxn modelId="{690EDB83-6F64-490F-AE62-B3E6BBFB88E9}" type="presOf" srcId="{40DAC543-86BF-4D84-9B00-D5103D417CA5}" destId="{56505C6A-AF48-45AF-8B11-FA0CE2E88747}" srcOrd="0" destOrd="0" presId="urn:microsoft.com/office/officeart/2005/8/layout/hierarchy6"/>
    <dgm:cxn modelId="{12767277-DAAF-451B-A524-E9B787CA4CCB}" type="presOf" srcId="{FDA09FB1-B5AB-4B7A-AC12-421A26EEB910}" destId="{1D8AA581-AB67-4DB3-8472-9E20A2D201C3}" srcOrd="0" destOrd="0" presId="urn:microsoft.com/office/officeart/2005/8/layout/hierarchy6"/>
    <dgm:cxn modelId="{8BE9D62A-741D-4C06-A1D1-4A230ECB67E3}" type="presOf" srcId="{715D719B-1421-4E66-A9F7-891D12A6B899}" destId="{10749C08-42E6-49A3-A0B9-7E0A19203712}" srcOrd="0" destOrd="0" presId="urn:microsoft.com/office/officeart/2005/8/layout/hierarchy6"/>
    <dgm:cxn modelId="{5DF77A39-8EFC-4B15-B6B2-0EAE67463555}" srcId="{EE56E4E9-EC70-41F0-AC7A-8A9981ED8ED4}" destId="{9E9884C6-368B-4873-BE0C-416BD2393B7B}" srcOrd="0" destOrd="0" parTransId="{36E4A685-21AF-4031-9EBD-E2B4788D5289}" sibTransId="{F211D4B0-5AAB-498D-A780-54A871BBC24A}"/>
    <dgm:cxn modelId="{D3A042E2-B784-4F33-B866-3ADAD3766186}" type="presOf" srcId="{C951F680-A83E-4C90-88CF-5DFCF95430B9}" destId="{55A2C04D-4439-496E-8978-92B3A235ED8F}" srcOrd="0" destOrd="0" presId="urn:microsoft.com/office/officeart/2005/8/layout/hierarchy6"/>
    <dgm:cxn modelId="{85C63B0E-C9E1-4513-BD2E-6F097EF2AAA2}" srcId="{AFE0E06D-F111-4A7C-9ADB-99EAAAF866E0}" destId="{C24B31A2-B5D3-4A7F-97B5-7E61C59F0C1C}" srcOrd="1" destOrd="0" parTransId="{B10D4826-7582-4B61-A333-A46E1E04F2B4}" sibTransId="{63CE5CE7-5332-4DBB-B560-1BD1A94569B6}"/>
    <dgm:cxn modelId="{2050152F-730A-4750-93E4-2EB5E29246D6}" type="presOf" srcId="{ABA9F71B-B92A-4935-8C0E-7A58499C86EC}" destId="{BBEF4DB2-21A5-4084-87A7-95E307197632}" srcOrd="1" destOrd="0" presId="urn:microsoft.com/office/officeart/2005/8/layout/hierarchy6"/>
    <dgm:cxn modelId="{06723B8E-CF80-4D70-BF20-B0156D42FB7A}" type="presOf" srcId="{4F2D6850-B559-4E45-8845-ECE5D85FED48}" destId="{85253FA9-02AE-4735-B581-2855E70675BA}" srcOrd="0" destOrd="0" presId="urn:microsoft.com/office/officeart/2005/8/layout/hierarchy6"/>
    <dgm:cxn modelId="{7854C4C5-F77D-4580-B20A-8F5DB5D0AE5F}" type="presOf" srcId="{40895592-D71E-4123-92F4-98126B602BFA}" destId="{44D82CDE-01DB-4307-8CBD-4B7E7CA30E90}" srcOrd="0" destOrd="0" presId="urn:microsoft.com/office/officeart/2005/8/layout/hierarchy6"/>
    <dgm:cxn modelId="{19B07B29-DD7E-4D5D-AFDD-901E792473EA}" srcId="{8052230C-BFC3-4C01-8BA5-0CFEC57B82B0}" destId="{A01C48C5-54E8-4B91-98EF-F9D0E79DF6A1}" srcOrd="0" destOrd="0" parTransId="{6CF78439-5E4C-4DF3-9F81-974EEEBE70A8}" sibTransId="{6D50597F-5E8E-4671-9BB5-7580DAA19909}"/>
    <dgm:cxn modelId="{60CC5334-D067-42EC-9D03-79776A7E0FCB}" type="presOf" srcId="{ABA9F71B-B92A-4935-8C0E-7A58499C86EC}" destId="{87A68E80-3719-4ACF-B9B7-44CAEBE3BC11}" srcOrd="0" destOrd="0" presId="urn:microsoft.com/office/officeart/2005/8/layout/hierarchy6"/>
    <dgm:cxn modelId="{A0473C4D-8F5E-4D53-BC9E-86E65DA5F796}" type="presOf" srcId="{F6CA4013-8A1A-4503-9F46-3E06D9E7633A}" destId="{F52EA98F-3309-471E-982C-0210F538AEF5}" srcOrd="0" destOrd="0" presId="urn:microsoft.com/office/officeart/2005/8/layout/hierarchy6"/>
    <dgm:cxn modelId="{6F2D2436-4268-4631-BB16-E5B0AF29EF75}" type="presOf" srcId="{C181A198-5144-4772-A888-EC729A7FC9B9}" destId="{5C477FAE-12BB-4CC1-9A80-0E326888E88F}" srcOrd="0" destOrd="0" presId="urn:microsoft.com/office/officeart/2005/8/layout/hierarchy6"/>
    <dgm:cxn modelId="{C7CCC6AD-45FA-4000-91FA-5BBEECC66986}" type="presOf" srcId="{60375B53-3E0D-462B-9292-9959CEFA0A38}" destId="{235990F8-2F5B-494A-99B0-FBFB4D095B78}" srcOrd="0" destOrd="0" presId="urn:microsoft.com/office/officeart/2005/8/layout/hierarchy6"/>
    <dgm:cxn modelId="{EFF05657-E914-4F19-811D-C5150830BE52}" srcId="{715D719B-1421-4E66-A9F7-891D12A6B899}" destId="{C303B2A0-1775-4347-9035-F56E8AC946CE}" srcOrd="2" destOrd="0" parTransId="{B14B7EBA-5780-441F-B075-67CAA329DF29}" sibTransId="{6A24A8AF-22AC-4D98-A4CE-3FA6AF4A7CAB}"/>
    <dgm:cxn modelId="{AED34DD6-309C-4F6C-B056-B88BCA446DD3}" srcId="{AFE0E06D-F111-4A7C-9ADB-99EAAAF866E0}" destId="{715D719B-1421-4E66-A9F7-891D12A6B899}" srcOrd="0" destOrd="0" parTransId="{C951F680-A83E-4C90-88CF-5DFCF95430B9}" sibTransId="{D499F759-E30E-4B20-9465-6C68C4D8C3E5}"/>
    <dgm:cxn modelId="{CFEEF4B3-0F03-4502-B439-C7D1BDB44054}" srcId="{C303B2A0-1775-4347-9035-F56E8AC946CE}" destId="{158FEA6B-B83E-49D9-9123-D134595FD51F}" srcOrd="0" destOrd="0" parTransId="{7452E4A1-3F93-4C7B-BB75-FD0609B1BCB0}" sibTransId="{62CD7536-6EA2-42C4-B4AD-CC09B658C99A}"/>
    <dgm:cxn modelId="{A0BDE441-9D3B-44A6-BF8A-6DE053E61E20}" type="presOf" srcId="{FF26746C-DBB6-43E3-BDFD-E4E61076EE85}" destId="{662D8AE5-2BBA-4DF5-B312-BEC649B1B10F}" srcOrd="0" destOrd="0" presId="urn:microsoft.com/office/officeart/2005/8/layout/hierarchy6"/>
    <dgm:cxn modelId="{C93A94BF-0B99-403B-B826-552B53D503FA}" type="presOf" srcId="{158FEA6B-B83E-49D9-9123-D134595FD51F}" destId="{E7F42B96-3EE5-47C9-B568-37A2A854A880}" srcOrd="0" destOrd="0" presId="urn:microsoft.com/office/officeart/2005/8/layout/hierarchy6"/>
    <dgm:cxn modelId="{72E3A037-2AD8-4108-B69F-97056EA16AC4}" srcId="{1CEDA2CD-DA59-4418-90D0-0603D515D220}" destId="{6976D3AB-8D53-4634-8546-99AA14D15ADB}" srcOrd="0" destOrd="0" parTransId="{6197B5E6-2E9C-41BC-AC8E-FD96A4F65E8A}" sibTransId="{E29C70DC-7C51-4A48-80AF-5511976660DB}"/>
    <dgm:cxn modelId="{38045521-FB05-4DA4-9069-B519CEA242D5}" type="presParOf" srcId="{417ED146-AEA9-474C-8C4F-B39E3985F3DD}" destId="{76847DF7-E638-4F7A-A3CC-C9EA27E10634}" srcOrd="0" destOrd="0" presId="urn:microsoft.com/office/officeart/2005/8/layout/hierarchy6"/>
    <dgm:cxn modelId="{9D6FBC76-5009-4465-B570-492877C80AD2}" type="presParOf" srcId="{76847DF7-E638-4F7A-A3CC-C9EA27E10634}" destId="{2921D15A-CBE3-4022-A133-7A7AF28E3AB5}" srcOrd="0" destOrd="0" presId="urn:microsoft.com/office/officeart/2005/8/layout/hierarchy6"/>
    <dgm:cxn modelId="{CE5CF103-1CD5-459E-ABF9-6CC2F891AB25}" type="presParOf" srcId="{76847DF7-E638-4F7A-A3CC-C9EA27E10634}" destId="{EE607286-3C6F-46C3-8C1A-9B0A0B3D5A60}" srcOrd="1" destOrd="0" presId="urn:microsoft.com/office/officeart/2005/8/layout/hierarchy6"/>
    <dgm:cxn modelId="{16F9AF1F-7911-4994-B767-E137F15AE37E}" type="presParOf" srcId="{EE607286-3C6F-46C3-8C1A-9B0A0B3D5A60}" destId="{AE3801C8-1D1A-4D6A-9ED7-6E4AB3332225}" srcOrd="0" destOrd="0" presId="urn:microsoft.com/office/officeart/2005/8/layout/hierarchy6"/>
    <dgm:cxn modelId="{4B424F28-082D-41DF-B3CB-9FDA55D74AE4}" type="presParOf" srcId="{AE3801C8-1D1A-4D6A-9ED7-6E4AB3332225}" destId="{C7A78296-897C-4C13-ADB3-75079CAFAB05}" srcOrd="0" destOrd="0" presId="urn:microsoft.com/office/officeart/2005/8/layout/hierarchy6"/>
    <dgm:cxn modelId="{A41BA10F-FC47-4F78-8C53-EC3AE3703223}" type="presParOf" srcId="{AE3801C8-1D1A-4D6A-9ED7-6E4AB3332225}" destId="{A332FDF7-68B4-4E7C-A043-D2F3A4CA5B37}" srcOrd="1" destOrd="0" presId="urn:microsoft.com/office/officeart/2005/8/layout/hierarchy6"/>
    <dgm:cxn modelId="{7BF449CD-4A46-49F1-9530-DD538FAE8C7B}" type="presParOf" srcId="{A332FDF7-68B4-4E7C-A043-D2F3A4CA5B37}" destId="{55A2C04D-4439-496E-8978-92B3A235ED8F}" srcOrd="0" destOrd="0" presId="urn:microsoft.com/office/officeart/2005/8/layout/hierarchy6"/>
    <dgm:cxn modelId="{9E74B048-747A-4B3F-86CD-42EDDAE592E6}" type="presParOf" srcId="{A332FDF7-68B4-4E7C-A043-D2F3A4CA5B37}" destId="{3712CD2F-E7E2-4A3A-8D81-25A64E47C7A3}" srcOrd="1" destOrd="0" presId="urn:microsoft.com/office/officeart/2005/8/layout/hierarchy6"/>
    <dgm:cxn modelId="{51A3C36D-D0BF-40AC-8005-8D30606F4380}" type="presParOf" srcId="{3712CD2F-E7E2-4A3A-8D81-25A64E47C7A3}" destId="{10749C08-42E6-49A3-A0B9-7E0A19203712}" srcOrd="0" destOrd="0" presId="urn:microsoft.com/office/officeart/2005/8/layout/hierarchy6"/>
    <dgm:cxn modelId="{70A2024A-FACB-4ED4-87D5-D4F78275F7A2}" type="presParOf" srcId="{3712CD2F-E7E2-4A3A-8D81-25A64E47C7A3}" destId="{064A8ADB-96E8-4953-97E0-3A6E9D1AFAA1}" srcOrd="1" destOrd="0" presId="urn:microsoft.com/office/officeart/2005/8/layout/hierarchy6"/>
    <dgm:cxn modelId="{E644D7E0-497B-48DC-97EF-4503AC8942EE}" type="presParOf" srcId="{064A8ADB-96E8-4953-97E0-3A6E9D1AFAA1}" destId="{CDF0AF73-5771-40C7-AF5E-5EE57DED2B6C}" srcOrd="0" destOrd="0" presId="urn:microsoft.com/office/officeart/2005/8/layout/hierarchy6"/>
    <dgm:cxn modelId="{293A9D5D-3050-4ED2-89E0-E5EF584E0D80}" type="presParOf" srcId="{064A8ADB-96E8-4953-97E0-3A6E9D1AFAA1}" destId="{2894781B-CFAD-4B4F-89A6-514F34D093A1}" srcOrd="1" destOrd="0" presId="urn:microsoft.com/office/officeart/2005/8/layout/hierarchy6"/>
    <dgm:cxn modelId="{BED72522-01B1-4B68-8879-A67099178FF3}" type="presParOf" srcId="{2894781B-CFAD-4B4F-89A6-514F34D093A1}" destId="{F94AB757-B2A2-4DB7-A031-D8E93207B736}" srcOrd="0" destOrd="0" presId="urn:microsoft.com/office/officeart/2005/8/layout/hierarchy6"/>
    <dgm:cxn modelId="{B0B948F8-73D8-479A-95B5-733B369F11FD}" type="presParOf" srcId="{2894781B-CFAD-4B4F-89A6-514F34D093A1}" destId="{CA5AC078-A736-483E-A0E1-690FB0D20097}" srcOrd="1" destOrd="0" presId="urn:microsoft.com/office/officeart/2005/8/layout/hierarchy6"/>
    <dgm:cxn modelId="{4F6ED1F8-463E-4971-9877-051AD8AD0D5B}" type="presParOf" srcId="{CA5AC078-A736-483E-A0E1-690FB0D20097}" destId="{C970C8A7-45F2-4A7C-91EB-A3F5E6DD88A2}" srcOrd="0" destOrd="0" presId="urn:microsoft.com/office/officeart/2005/8/layout/hierarchy6"/>
    <dgm:cxn modelId="{8AC0AF4D-0C4B-4553-8EE5-5367641B43AE}" type="presParOf" srcId="{CA5AC078-A736-483E-A0E1-690FB0D20097}" destId="{43F7659F-00CD-4C30-AA44-062F0CD76E37}" srcOrd="1" destOrd="0" presId="urn:microsoft.com/office/officeart/2005/8/layout/hierarchy6"/>
    <dgm:cxn modelId="{0389B54F-5ED8-47B1-8AD4-F7B89A666B96}" type="presParOf" srcId="{43F7659F-00CD-4C30-AA44-062F0CD76E37}" destId="{9969760E-1A2F-43F0-9B9E-68C3B6C10E73}" srcOrd="0" destOrd="0" presId="urn:microsoft.com/office/officeart/2005/8/layout/hierarchy6"/>
    <dgm:cxn modelId="{581D11D3-BC6B-4F2B-8C3C-3A4A400A0FAE}" type="presParOf" srcId="{43F7659F-00CD-4C30-AA44-062F0CD76E37}" destId="{B9DEFE57-1FF1-4A2E-9F83-E3598BDE24F0}" srcOrd="1" destOrd="0" presId="urn:microsoft.com/office/officeart/2005/8/layout/hierarchy6"/>
    <dgm:cxn modelId="{BD2BB5A8-D5AB-44AF-8CC4-A1C484B78EE5}" type="presParOf" srcId="{CA5AC078-A736-483E-A0E1-690FB0D20097}" destId="{1D8AA581-AB67-4DB3-8472-9E20A2D201C3}" srcOrd="2" destOrd="0" presId="urn:microsoft.com/office/officeart/2005/8/layout/hierarchy6"/>
    <dgm:cxn modelId="{ED7AEACD-CB3C-4F2E-9774-DC4C368183ED}" type="presParOf" srcId="{CA5AC078-A736-483E-A0E1-690FB0D20097}" destId="{2C2BA8CE-37AB-4A71-843F-FAA0242EA7D2}" srcOrd="3" destOrd="0" presId="urn:microsoft.com/office/officeart/2005/8/layout/hierarchy6"/>
    <dgm:cxn modelId="{31510676-F9AD-4DE1-978C-066CB5A8B4C6}" type="presParOf" srcId="{2C2BA8CE-37AB-4A71-843F-FAA0242EA7D2}" destId="{81A33F8E-7F92-4DD2-88C6-AE6FF4579F67}" srcOrd="0" destOrd="0" presId="urn:microsoft.com/office/officeart/2005/8/layout/hierarchy6"/>
    <dgm:cxn modelId="{BC79D17E-1D45-4BEB-B38D-29F6D0AB5B26}" type="presParOf" srcId="{2C2BA8CE-37AB-4A71-843F-FAA0242EA7D2}" destId="{AC0976A2-8C0F-4900-AF73-A0C197CE88EB}" srcOrd="1" destOrd="0" presId="urn:microsoft.com/office/officeart/2005/8/layout/hierarchy6"/>
    <dgm:cxn modelId="{D25DF156-96D5-448C-9AA1-312AA89E2B26}" type="presParOf" srcId="{CA5AC078-A736-483E-A0E1-690FB0D20097}" destId="{2D991B7E-7BA2-4192-B3F7-824D40A1E95F}" srcOrd="4" destOrd="0" presId="urn:microsoft.com/office/officeart/2005/8/layout/hierarchy6"/>
    <dgm:cxn modelId="{C6742442-943C-4CAF-B637-0502CB250C3E}" type="presParOf" srcId="{CA5AC078-A736-483E-A0E1-690FB0D20097}" destId="{A1F92F9C-3D48-4A25-91D8-022DC71E9EFB}" srcOrd="5" destOrd="0" presId="urn:microsoft.com/office/officeart/2005/8/layout/hierarchy6"/>
    <dgm:cxn modelId="{AE020383-4BB4-4079-AC63-F6A4868A99E4}" type="presParOf" srcId="{A1F92F9C-3D48-4A25-91D8-022DC71E9EFB}" destId="{56505C6A-AF48-45AF-8B11-FA0CE2E88747}" srcOrd="0" destOrd="0" presId="urn:microsoft.com/office/officeart/2005/8/layout/hierarchy6"/>
    <dgm:cxn modelId="{C77D9995-D463-49E2-B891-624755633A41}" type="presParOf" srcId="{A1F92F9C-3D48-4A25-91D8-022DC71E9EFB}" destId="{45BA3E0B-71BA-4FCD-85F7-BE7195915EE2}" srcOrd="1" destOrd="0" presId="urn:microsoft.com/office/officeart/2005/8/layout/hierarchy6"/>
    <dgm:cxn modelId="{EC6E01C8-7212-4211-B6F6-B82BB2002BBA}" type="presParOf" srcId="{064A8ADB-96E8-4953-97E0-3A6E9D1AFAA1}" destId="{206998B3-C4CA-4BBD-B74D-1E4EE8680092}" srcOrd="2" destOrd="0" presId="urn:microsoft.com/office/officeart/2005/8/layout/hierarchy6"/>
    <dgm:cxn modelId="{786E91F8-7F5E-4E28-AF1E-1BE8AA47BC5D}" type="presParOf" srcId="{064A8ADB-96E8-4953-97E0-3A6E9D1AFAA1}" destId="{28812ADD-FFB3-483B-81AC-79B4CA473466}" srcOrd="3" destOrd="0" presId="urn:microsoft.com/office/officeart/2005/8/layout/hierarchy6"/>
    <dgm:cxn modelId="{BD61723E-20C1-4FA2-821F-319BFEF0D6AF}" type="presParOf" srcId="{28812ADD-FFB3-483B-81AC-79B4CA473466}" destId="{5CC34E76-6465-4F34-BBB7-8DE4CAF8AF3B}" srcOrd="0" destOrd="0" presId="urn:microsoft.com/office/officeart/2005/8/layout/hierarchy6"/>
    <dgm:cxn modelId="{27C7EACD-F36B-45D3-A0AA-D8B8007B1F65}" type="presParOf" srcId="{28812ADD-FFB3-483B-81AC-79B4CA473466}" destId="{20547069-3923-48E6-B2C3-9FFB56D416D3}" srcOrd="1" destOrd="0" presId="urn:microsoft.com/office/officeart/2005/8/layout/hierarchy6"/>
    <dgm:cxn modelId="{4ADB12C2-A711-40F3-912E-706569601460}" type="presParOf" srcId="{20547069-3923-48E6-B2C3-9FFB56D416D3}" destId="{524D22F5-B203-4916-8134-0E5D8AD8EC49}" srcOrd="0" destOrd="0" presId="urn:microsoft.com/office/officeart/2005/8/layout/hierarchy6"/>
    <dgm:cxn modelId="{E465498D-4C7F-482B-99D0-3FD63C4FCAD5}" type="presParOf" srcId="{20547069-3923-48E6-B2C3-9FFB56D416D3}" destId="{029B3C00-4C74-4EEE-BD6C-3B65A848151F}" srcOrd="1" destOrd="0" presId="urn:microsoft.com/office/officeart/2005/8/layout/hierarchy6"/>
    <dgm:cxn modelId="{E4D2B7AD-1040-4A7B-BF89-44F31C97C828}" type="presParOf" srcId="{029B3C00-4C74-4EEE-BD6C-3B65A848151F}" destId="{094A2489-2124-42A0-8D33-9B3E00EC48E3}" srcOrd="0" destOrd="0" presId="urn:microsoft.com/office/officeart/2005/8/layout/hierarchy6"/>
    <dgm:cxn modelId="{9FC43780-ED87-4985-93A8-A2C19279C318}" type="presParOf" srcId="{029B3C00-4C74-4EEE-BD6C-3B65A848151F}" destId="{6BEFB68B-F196-4EB6-B549-2B6A554FC65F}" srcOrd="1" destOrd="0" presId="urn:microsoft.com/office/officeart/2005/8/layout/hierarchy6"/>
    <dgm:cxn modelId="{4D864EED-ED9A-454D-A301-AF7689AFB3E5}" type="presParOf" srcId="{064A8ADB-96E8-4953-97E0-3A6E9D1AFAA1}" destId="{712F3488-10E7-441D-AA2C-A39C9AF9E03C}" srcOrd="4" destOrd="0" presId="urn:microsoft.com/office/officeart/2005/8/layout/hierarchy6"/>
    <dgm:cxn modelId="{5724AC57-4587-4848-B846-DE696C01953A}" type="presParOf" srcId="{064A8ADB-96E8-4953-97E0-3A6E9D1AFAA1}" destId="{69C2E245-50F1-4A0A-B355-0506C300CA73}" srcOrd="5" destOrd="0" presId="urn:microsoft.com/office/officeart/2005/8/layout/hierarchy6"/>
    <dgm:cxn modelId="{BFDFFE01-4A0A-4A50-BE7F-B2B20CED21B1}" type="presParOf" srcId="{69C2E245-50F1-4A0A-B355-0506C300CA73}" destId="{6B94884F-D3B6-4F2E-87B2-E07E908ECAD7}" srcOrd="0" destOrd="0" presId="urn:microsoft.com/office/officeart/2005/8/layout/hierarchy6"/>
    <dgm:cxn modelId="{6E8562C2-F6FD-44A0-8038-07A2B58240BA}" type="presParOf" srcId="{69C2E245-50F1-4A0A-B355-0506C300CA73}" destId="{59A76C5B-954A-472C-90C7-D8C6D4E751E1}" srcOrd="1" destOrd="0" presId="urn:microsoft.com/office/officeart/2005/8/layout/hierarchy6"/>
    <dgm:cxn modelId="{C3335165-F800-4419-B54A-90A548D3F6E4}" type="presParOf" srcId="{59A76C5B-954A-472C-90C7-D8C6D4E751E1}" destId="{16E35B86-D554-422A-B84C-E852A5E60C2F}" srcOrd="0" destOrd="0" presId="urn:microsoft.com/office/officeart/2005/8/layout/hierarchy6"/>
    <dgm:cxn modelId="{B00DBF26-5F4B-4B1A-B6A7-A055328E40C2}" type="presParOf" srcId="{59A76C5B-954A-472C-90C7-D8C6D4E751E1}" destId="{E97446C0-EC96-4EED-B975-D965948022EF}" srcOrd="1" destOrd="0" presId="urn:microsoft.com/office/officeart/2005/8/layout/hierarchy6"/>
    <dgm:cxn modelId="{9821AE1D-D4A2-4D32-97EB-E39FE471BC45}" type="presParOf" srcId="{E97446C0-EC96-4EED-B975-D965948022EF}" destId="{E7F42B96-3EE5-47C9-B568-37A2A854A880}" srcOrd="0" destOrd="0" presId="urn:microsoft.com/office/officeart/2005/8/layout/hierarchy6"/>
    <dgm:cxn modelId="{EE87DFFE-C39E-4E6C-83CA-E93C59487378}" type="presParOf" srcId="{E97446C0-EC96-4EED-B975-D965948022EF}" destId="{4C374EBF-E0C2-42F0-ACD8-65B072FD8C2A}" srcOrd="1" destOrd="0" presId="urn:microsoft.com/office/officeart/2005/8/layout/hierarchy6"/>
    <dgm:cxn modelId="{FD930E90-F44F-459E-84E9-E3E3696CE091}" type="presParOf" srcId="{A332FDF7-68B4-4E7C-A043-D2F3A4CA5B37}" destId="{44F93752-314C-4DEC-90EE-5D0A3F24393E}" srcOrd="2" destOrd="0" presId="urn:microsoft.com/office/officeart/2005/8/layout/hierarchy6"/>
    <dgm:cxn modelId="{2205F3AF-5C75-4CBE-BA05-6BB65F006FE5}" type="presParOf" srcId="{A332FDF7-68B4-4E7C-A043-D2F3A4CA5B37}" destId="{66980A3A-CA56-477D-B1A0-002A05E8A476}" srcOrd="3" destOrd="0" presId="urn:microsoft.com/office/officeart/2005/8/layout/hierarchy6"/>
    <dgm:cxn modelId="{CAD83743-7C3B-444F-A13B-ADDCCA392D4D}" type="presParOf" srcId="{66980A3A-CA56-477D-B1A0-002A05E8A476}" destId="{257620A5-6756-437E-A5F7-CC4AF0CD71EA}" srcOrd="0" destOrd="0" presId="urn:microsoft.com/office/officeart/2005/8/layout/hierarchy6"/>
    <dgm:cxn modelId="{B775E2CC-EBAF-4525-A5A5-E0F624254815}" type="presParOf" srcId="{66980A3A-CA56-477D-B1A0-002A05E8A476}" destId="{D05299EE-5B2A-48CF-86A8-829603AABBB3}" srcOrd="1" destOrd="0" presId="urn:microsoft.com/office/officeart/2005/8/layout/hierarchy6"/>
    <dgm:cxn modelId="{54AA8DDE-B531-46F2-B396-320A48666274}" type="presParOf" srcId="{D05299EE-5B2A-48CF-86A8-829603AABBB3}" destId="{1A394E57-51AB-4353-9570-69E5574AE874}" srcOrd="0" destOrd="0" presId="urn:microsoft.com/office/officeart/2005/8/layout/hierarchy6"/>
    <dgm:cxn modelId="{7A0AF475-76C1-4434-BC21-671E5AD73E4D}" type="presParOf" srcId="{D05299EE-5B2A-48CF-86A8-829603AABBB3}" destId="{CAB01245-1041-4678-9670-FC06868F6188}" srcOrd="1" destOrd="0" presId="urn:microsoft.com/office/officeart/2005/8/layout/hierarchy6"/>
    <dgm:cxn modelId="{0CEEF2C6-CA11-4003-A612-56F630431585}" type="presParOf" srcId="{CAB01245-1041-4678-9670-FC06868F6188}" destId="{235990F8-2F5B-494A-99B0-FBFB4D095B78}" srcOrd="0" destOrd="0" presId="urn:microsoft.com/office/officeart/2005/8/layout/hierarchy6"/>
    <dgm:cxn modelId="{9DC8A765-15CD-47D8-A3FB-EDA74C668BD2}" type="presParOf" srcId="{CAB01245-1041-4678-9670-FC06868F6188}" destId="{ACB6D53F-CA7D-4189-AC6B-232753B9F681}" srcOrd="1" destOrd="0" presId="urn:microsoft.com/office/officeart/2005/8/layout/hierarchy6"/>
    <dgm:cxn modelId="{F192219C-FB22-4976-A9C5-4C5B1B7B3CF1}" type="presParOf" srcId="{ACB6D53F-CA7D-4189-AC6B-232753B9F681}" destId="{85253FA9-02AE-4735-B581-2855E70675BA}" srcOrd="0" destOrd="0" presId="urn:microsoft.com/office/officeart/2005/8/layout/hierarchy6"/>
    <dgm:cxn modelId="{CE8DD001-1907-4609-9DE9-506C998D4342}" type="presParOf" srcId="{ACB6D53F-CA7D-4189-AC6B-232753B9F681}" destId="{285EFD5E-F7E5-4A2A-8474-A363145A5AE1}" srcOrd="1" destOrd="0" presId="urn:microsoft.com/office/officeart/2005/8/layout/hierarchy6"/>
    <dgm:cxn modelId="{21AF38F4-EE6B-4D52-BE05-2EBB6871A58D}" type="presParOf" srcId="{285EFD5E-F7E5-4A2A-8474-A363145A5AE1}" destId="{5C477FAE-12BB-4CC1-9A80-0E326888E88F}" srcOrd="0" destOrd="0" presId="urn:microsoft.com/office/officeart/2005/8/layout/hierarchy6"/>
    <dgm:cxn modelId="{64B54A76-183C-4492-B24C-8DF8B954A8E0}" type="presParOf" srcId="{285EFD5E-F7E5-4A2A-8474-A363145A5AE1}" destId="{5499A79D-6B5A-4A50-9421-3A1073A1B9FC}" srcOrd="1" destOrd="0" presId="urn:microsoft.com/office/officeart/2005/8/layout/hierarchy6"/>
    <dgm:cxn modelId="{E458787B-95E8-47BB-B698-6BC790B1F96B}" type="presParOf" srcId="{A332FDF7-68B4-4E7C-A043-D2F3A4CA5B37}" destId="{662D8AE5-2BBA-4DF5-B312-BEC649B1B10F}" srcOrd="4" destOrd="0" presId="urn:microsoft.com/office/officeart/2005/8/layout/hierarchy6"/>
    <dgm:cxn modelId="{658E7A8F-FCC9-40B8-9026-F7C783DFC3DD}" type="presParOf" srcId="{A332FDF7-68B4-4E7C-A043-D2F3A4CA5B37}" destId="{01835E4A-C662-443E-A9DA-C56DAF15A244}" srcOrd="5" destOrd="0" presId="urn:microsoft.com/office/officeart/2005/8/layout/hierarchy6"/>
    <dgm:cxn modelId="{847C6537-7026-4D35-8726-F1917D3AA3B1}" type="presParOf" srcId="{01835E4A-C662-443E-A9DA-C56DAF15A244}" destId="{04C3C50C-E70D-4E79-9C8C-C7AFE5E5101D}" srcOrd="0" destOrd="0" presId="urn:microsoft.com/office/officeart/2005/8/layout/hierarchy6"/>
    <dgm:cxn modelId="{84FFF2E5-C428-4581-8349-28DCC053BEFA}" type="presParOf" srcId="{01835E4A-C662-443E-A9DA-C56DAF15A244}" destId="{181FF9AF-0F26-481A-8F5B-C858BFC4FA0A}" srcOrd="1" destOrd="0" presId="urn:microsoft.com/office/officeart/2005/8/layout/hierarchy6"/>
    <dgm:cxn modelId="{AFF62245-DA6D-4B84-8B05-5B5742857327}" type="presParOf" srcId="{181FF9AF-0F26-481A-8F5B-C858BFC4FA0A}" destId="{A449416F-6849-4401-BD38-9EEEB79CE092}" srcOrd="0" destOrd="0" presId="urn:microsoft.com/office/officeart/2005/8/layout/hierarchy6"/>
    <dgm:cxn modelId="{E72E791E-36F1-4973-89C6-B94A694AFC0A}" type="presParOf" srcId="{181FF9AF-0F26-481A-8F5B-C858BFC4FA0A}" destId="{05A31B7F-A824-4424-8EF6-EF338A0874D5}" srcOrd="1" destOrd="0" presId="urn:microsoft.com/office/officeart/2005/8/layout/hierarchy6"/>
    <dgm:cxn modelId="{1B9C2ED6-AC1B-4A34-8A8B-B65D07A26307}" type="presParOf" srcId="{05A31B7F-A824-4424-8EF6-EF338A0874D5}" destId="{769262F9-009C-489F-AC1B-E2C3F2C87BE7}" srcOrd="0" destOrd="0" presId="urn:microsoft.com/office/officeart/2005/8/layout/hierarchy6"/>
    <dgm:cxn modelId="{8040145B-E0BA-4BCD-B721-0B7FD06AB500}" type="presParOf" srcId="{05A31B7F-A824-4424-8EF6-EF338A0874D5}" destId="{34410241-9383-44C0-BD7A-920A8DF2317E}" srcOrd="1" destOrd="0" presId="urn:microsoft.com/office/officeart/2005/8/layout/hierarchy6"/>
    <dgm:cxn modelId="{D0CCE153-DF63-4ECD-9290-3F2594362B46}" type="presParOf" srcId="{34410241-9383-44C0-BD7A-920A8DF2317E}" destId="{C11E7ED8-D230-42F8-8D4D-8C622772180D}" srcOrd="0" destOrd="0" presId="urn:microsoft.com/office/officeart/2005/8/layout/hierarchy6"/>
    <dgm:cxn modelId="{62DE1E00-7B2B-4E72-AAFF-21DC184508B8}" type="presParOf" srcId="{34410241-9383-44C0-BD7A-920A8DF2317E}" destId="{EE59514D-E39B-4C90-88D8-5BD9B7D44CF4}" srcOrd="1" destOrd="0" presId="urn:microsoft.com/office/officeart/2005/8/layout/hierarchy6"/>
    <dgm:cxn modelId="{94B00D80-3A5D-4793-978A-FB7075C290FC}" type="presParOf" srcId="{EE59514D-E39B-4C90-88D8-5BD9B7D44CF4}" destId="{B9DF4024-F90E-448B-9FE4-16B7D03DA051}" srcOrd="0" destOrd="0" presId="urn:microsoft.com/office/officeart/2005/8/layout/hierarchy6"/>
    <dgm:cxn modelId="{873388B4-B52B-469B-9030-2569410AA171}" type="presParOf" srcId="{EE59514D-E39B-4C90-88D8-5BD9B7D44CF4}" destId="{D8CE1395-2F11-4F66-AB66-A9C7C1F69FD8}" srcOrd="1" destOrd="0" presId="urn:microsoft.com/office/officeart/2005/8/layout/hierarchy6"/>
    <dgm:cxn modelId="{6D5BF2EF-2665-498B-B152-733502666D58}" type="presParOf" srcId="{417ED146-AEA9-474C-8C4F-B39E3985F3DD}" destId="{9A868EDE-D080-4CD7-B4CB-2900EDFDAEA9}" srcOrd="1" destOrd="0" presId="urn:microsoft.com/office/officeart/2005/8/layout/hierarchy6"/>
    <dgm:cxn modelId="{9DB6A890-FC81-49E2-A44E-C81D7F130C3B}" type="presParOf" srcId="{9A868EDE-D080-4CD7-B4CB-2900EDFDAEA9}" destId="{BFAAE055-4268-4D6A-8259-080599B2D2BE}" srcOrd="0" destOrd="0" presId="urn:microsoft.com/office/officeart/2005/8/layout/hierarchy6"/>
    <dgm:cxn modelId="{8D6EE79A-D497-4C0D-9405-097D28902344}" type="presParOf" srcId="{BFAAE055-4268-4D6A-8259-080599B2D2BE}" destId="{87A68E80-3719-4ACF-B9B7-44CAEBE3BC11}" srcOrd="0" destOrd="0" presId="urn:microsoft.com/office/officeart/2005/8/layout/hierarchy6"/>
    <dgm:cxn modelId="{C2A79302-F81D-4825-BA89-58386F2E348F}" type="presParOf" srcId="{BFAAE055-4268-4D6A-8259-080599B2D2BE}" destId="{BBEF4DB2-21A5-4084-87A7-95E307197632}" srcOrd="1" destOrd="0" presId="urn:microsoft.com/office/officeart/2005/8/layout/hierarchy6"/>
    <dgm:cxn modelId="{8B59F086-BE4C-469B-B0F8-E221D02D4A45}" type="presParOf" srcId="{9A868EDE-D080-4CD7-B4CB-2900EDFDAEA9}" destId="{41AD0581-2E77-4E83-A07C-2370D92A2232}" srcOrd="1" destOrd="0" presId="urn:microsoft.com/office/officeart/2005/8/layout/hierarchy6"/>
    <dgm:cxn modelId="{F2E0A63E-2068-49C6-84B7-6C31E9D25F8D}" type="presParOf" srcId="{41AD0581-2E77-4E83-A07C-2370D92A2232}" destId="{66907DB3-76AF-45F0-9D2A-A47EB9E793E3}" srcOrd="0" destOrd="0" presId="urn:microsoft.com/office/officeart/2005/8/layout/hierarchy6"/>
    <dgm:cxn modelId="{2B666655-2651-41A8-93DA-E3D1ED6B5686}" type="presParOf" srcId="{9A868EDE-D080-4CD7-B4CB-2900EDFDAEA9}" destId="{AB3444C0-D842-467C-B3FC-F8A4E095FCD8}" srcOrd="2" destOrd="0" presId="urn:microsoft.com/office/officeart/2005/8/layout/hierarchy6"/>
    <dgm:cxn modelId="{06C90E16-520C-4F03-807E-DC301D69D844}" type="presParOf" srcId="{AB3444C0-D842-467C-B3FC-F8A4E095FCD8}" destId="{4966AC39-07D7-4940-8737-7CEF2E20C817}" srcOrd="0" destOrd="0" presId="urn:microsoft.com/office/officeart/2005/8/layout/hierarchy6"/>
    <dgm:cxn modelId="{CBDA6666-1E1B-4CB2-840A-00911E03502E}" type="presParOf" srcId="{AB3444C0-D842-467C-B3FC-F8A4E095FCD8}" destId="{BA8B1C86-D876-4B2D-A48E-B8AB6470B416}" srcOrd="1" destOrd="0" presId="urn:microsoft.com/office/officeart/2005/8/layout/hierarchy6"/>
    <dgm:cxn modelId="{38C20B62-CF96-4F94-AD35-2038E9CF4073}" type="presParOf" srcId="{9A868EDE-D080-4CD7-B4CB-2900EDFDAEA9}" destId="{C232B827-D0A8-4050-BD0E-B6BFC0029F4A}" srcOrd="3" destOrd="0" presId="urn:microsoft.com/office/officeart/2005/8/layout/hierarchy6"/>
    <dgm:cxn modelId="{0F114C62-9BE4-433A-B1E1-03753945A5C2}" type="presParOf" srcId="{C232B827-D0A8-4050-BD0E-B6BFC0029F4A}" destId="{E4F33C18-B26B-4B08-A164-9C0CC748608E}" srcOrd="0" destOrd="0" presId="urn:microsoft.com/office/officeart/2005/8/layout/hierarchy6"/>
    <dgm:cxn modelId="{78C6DDC4-0BD4-4A00-B651-C3B163866F5B}" type="presParOf" srcId="{9A868EDE-D080-4CD7-B4CB-2900EDFDAEA9}" destId="{6086253B-1C8C-441D-85D7-2D2D2EB8F543}" srcOrd="4" destOrd="0" presId="urn:microsoft.com/office/officeart/2005/8/layout/hierarchy6"/>
    <dgm:cxn modelId="{7542A990-25E4-4737-9E49-659C8143F434}" type="presParOf" srcId="{6086253B-1C8C-441D-85D7-2D2D2EB8F543}" destId="{44D82CDE-01DB-4307-8CBD-4B7E7CA30E90}" srcOrd="0" destOrd="0" presId="urn:microsoft.com/office/officeart/2005/8/layout/hierarchy6"/>
    <dgm:cxn modelId="{139E9EE3-C52F-4DAD-9080-8190EF62AB30}" type="presParOf" srcId="{6086253B-1C8C-441D-85D7-2D2D2EB8F543}" destId="{F09DDAC6-4D37-4471-8DA6-7247C6BA483A}" srcOrd="1" destOrd="0" presId="urn:microsoft.com/office/officeart/2005/8/layout/hierarchy6"/>
    <dgm:cxn modelId="{FFA229F1-082C-47DA-A054-C5C6CA6695F9}" type="presParOf" srcId="{9A868EDE-D080-4CD7-B4CB-2900EDFDAEA9}" destId="{3405D45C-6FC9-492E-A367-05684AA9E2F1}" srcOrd="5" destOrd="0" presId="urn:microsoft.com/office/officeart/2005/8/layout/hierarchy6"/>
    <dgm:cxn modelId="{546A1EF0-4FDF-42EE-ACE4-4E4373E8E09C}" type="presParOf" srcId="{3405D45C-6FC9-492E-A367-05684AA9E2F1}" destId="{F4843245-A1C6-4E42-BE1D-DFBE8BC89E8D}" srcOrd="0" destOrd="0" presId="urn:microsoft.com/office/officeart/2005/8/layout/hierarchy6"/>
    <dgm:cxn modelId="{D55C76A5-2025-4D39-A21A-8DBDD40117B5}" type="presParOf" srcId="{9A868EDE-D080-4CD7-B4CB-2900EDFDAEA9}" destId="{09841F10-668D-4B94-ABD1-AFC85D3BD89F}" srcOrd="6" destOrd="0" presId="urn:microsoft.com/office/officeart/2005/8/layout/hierarchy6"/>
    <dgm:cxn modelId="{B8693A59-C136-4E15-807E-7CB579B67517}" type="presParOf" srcId="{09841F10-668D-4B94-ABD1-AFC85D3BD89F}" destId="{F52EA98F-3309-471E-982C-0210F538AEF5}" srcOrd="0" destOrd="0" presId="urn:microsoft.com/office/officeart/2005/8/layout/hierarchy6"/>
    <dgm:cxn modelId="{FCF4F73F-3861-4592-8964-77FDBF9733C2}" type="presParOf" srcId="{09841F10-668D-4B94-ABD1-AFC85D3BD89F}" destId="{23B31E23-92E9-487F-BD47-B3942EC9273F}" srcOrd="1" destOrd="0" presId="urn:microsoft.com/office/officeart/2005/8/layout/hierarchy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13E1B7B-EB72-4884-B8C1-28730346634A}" type="doc">
      <dgm:prSet loTypeId="urn:microsoft.com/office/officeart/2005/8/layout/pyramid2" loCatId="pyramid" qsTypeId="urn:microsoft.com/office/officeart/2005/8/quickstyle/simple1" qsCatId="simple" csTypeId="urn:microsoft.com/office/officeart/2005/8/colors/accent6_1" csCatId="accent6" phldr="1"/>
      <dgm:spPr/>
    </dgm:pt>
    <dgm:pt modelId="{05228FEB-1185-4DD9-849D-B906A54FE5B9}">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2">
            <a:lumMod val="90000"/>
          </a:schemeClr>
        </a:solidFill>
      </dgm:spPr>
      <dgm:t>
        <a:bodyPr/>
        <a:lstStyle/>
        <a:p>
          <a:r>
            <a:rPr lang="de-DE" sz="2000" dirty="0" err="1" smtClean="0">
              <a:latin typeface="Arial" panose="020B0604020202020204" pitchFamily="34" charset="0"/>
              <a:cs typeface="Arial" panose="020B0604020202020204" pitchFamily="34" charset="0"/>
            </a:rPr>
            <a:t>level</a:t>
          </a:r>
          <a:r>
            <a:rPr lang="de-DE" sz="2000" dirty="0" smtClean="0">
              <a:latin typeface="Arial" panose="020B0604020202020204" pitchFamily="34" charset="0"/>
              <a:cs typeface="Arial" panose="020B0604020202020204" pitchFamily="34" charset="0"/>
            </a:rPr>
            <a:t> 3 </a:t>
          </a:r>
          <a:r>
            <a:rPr lang="de-DE" sz="2000" dirty="0" err="1">
              <a:latin typeface="Arial" panose="020B0604020202020204" pitchFamily="34" charset="0"/>
              <a:cs typeface="Arial" panose="020B0604020202020204" pitchFamily="34" charset="0"/>
            </a:rPr>
            <a:t>monitoring</a:t>
          </a:r>
          <a:endParaRPr lang="de-DE" sz="2000" dirty="0">
            <a:latin typeface="Arial" panose="020B0604020202020204" pitchFamily="34" charset="0"/>
            <a:cs typeface="Arial" panose="020B0604020202020204" pitchFamily="34" charset="0"/>
          </a:endParaRPr>
        </a:p>
      </dgm:t>
    </dgm:pt>
    <dgm:pt modelId="{DC8594B8-A95F-42E1-BF80-C7F7C62C4F4E}" type="parTrans" cxnId="{95A6F783-F035-467E-9BFA-D70B6DCFAE95}">
      <dgm:prSet/>
      <dgm:spPr/>
      <dgm:t>
        <a:bodyPr/>
        <a:lstStyle/>
        <a:p>
          <a:endParaRPr lang="de-DE">
            <a:latin typeface="Arial" panose="020B0604020202020204" pitchFamily="34" charset="0"/>
            <a:cs typeface="Arial" panose="020B0604020202020204" pitchFamily="34" charset="0"/>
          </a:endParaRPr>
        </a:p>
      </dgm:t>
    </dgm:pt>
    <dgm:pt modelId="{8F597377-3B19-4FEA-94AC-4AFD82A5F968}" type="sibTrans" cxnId="{95A6F783-F035-467E-9BFA-D70B6DCFAE95}">
      <dgm:prSet/>
      <dgm:spPr/>
      <dgm:t>
        <a:bodyPr/>
        <a:lstStyle/>
        <a:p>
          <a:endParaRPr lang="de-DE">
            <a:latin typeface="Arial" panose="020B0604020202020204" pitchFamily="34" charset="0"/>
            <a:cs typeface="Arial" panose="020B0604020202020204" pitchFamily="34" charset="0"/>
          </a:endParaRPr>
        </a:p>
      </dgm:t>
    </dgm:pt>
    <dgm:pt modelId="{DCFAEDEA-7647-4C71-B3E4-ADDCDE69FBFC}">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2">
            <a:lumMod val="90000"/>
          </a:schemeClr>
        </a:solidFill>
      </dgm:spPr>
      <dgm:t>
        <a:bodyPr/>
        <a:lstStyle/>
        <a:p>
          <a:r>
            <a:rPr lang="de-DE" sz="2000" dirty="0" err="1" smtClean="0">
              <a:latin typeface="Arial" panose="020B0604020202020204" pitchFamily="34" charset="0"/>
              <a:cs typeface="Arial" panose="020B0604020202020204" pitchFamily="34" charset="0"/>
            </a:rPr>
            <a:t>level</a:t>
          </a:r>
          <a:r>
            <a:rPr lang="de-DE" sz="2000" dirty="0" smtClean="0">
              <a:latin typeface="Arial" panose="020B0604020202020204" pitchFamily="34" charset="0"/>
              <a:cs typeface="Arial" panose="020B0604020202020204" pitchFamily="34" charset="0"/>
            </a:rPr>
            <a:t> 2 </a:t>
          </a:r>
          <a:r>
            <a:rPr lang="de-DE" sz="2000" dirty="0" err="1">
              <a:latin typeface="Arial" panose="020B0604020202020204" pitchFamily="34" charset="0"/>
              <a:cs typeface="Arial" panose="020B0604020202020204" pitchFamily="34" charset="0"/>
            </a:rPr>
            <a:t>monitoring</a:t>
          </a:r>
          <a:endParaRPr lang="de-DE" sz="2000" dirty="0">
            <a:latin typeface="Arial" panose="020B0604020202020204" pitchFamily="34" charset="0"/>
            <a:cs typeface="Arial" panose="020B0604020202020204" pitchFamily="34" charset="0"/>
          </a:endParaRPr>
        </a:p>
      </dgm:t>
    </dgm:pt>
    <dgm:pt modelId="{B033E116-1812-42F3-8362-E0125DFE19C8}" type="parTrans" cxnId="{B208B66E-15E3-465A-BC64-2E5A2E9E9DDF}">
      <dgm:prSet/>
      <dgm:spPr/>
      <dgm:t>
        <a:bodyPr/>
        <a:lstStyle/>
        <a:p>
          <a:endParaRPr lang="de-DE">
            <a:latin typeface="Arial" panose="020B0604020202020204" pitchFamily="34" charset="0"/>
            <a:cs typeface="Arial" panose="020B0604020202020204" pitchFamily="34" charset="0"/>
          </a:endParaRPr>
        </a:p>
      </dgm:t>
    </dgm:pt>
    <dgm:pt modelId="{BD134261-5C6B-4E4E-9B83-108F45E98ECA}" type="sibTrans" cxnId="{B208B66E-15E3-465A-BC64-2E5A2E9E9DDF}">
      <dgm:prSet/>
      <dgm:spPr/>
      <dgm:t>
        <a:bodyPr/>
        <a:lstStyle/>
        <a:p>
          <a:endParaRPr lang="de-DE">
            <a:latin typeface="Arial" panose="020B0604020202020204" pitchFamily="34" charset="0"/>
            <a:cs typeface="Arial" panose="020B0604020202020204" pitchFamily="34" charset="0"/>
          </a:endParaRPr>
        </a:p>
      </dgm:t>
    </dgm:pt>
    <dgm:pt modelId="{0E1A0EA2-1776-4222-9B31-668D6A7F6C63}">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2">
            <a:lumMod val="90000"/>
          </a:schemeClr>
        </a:solidFill>
      </dgm:spPr>
      <dgm:t>
        <a:bodyPr/>
        <a:lstStyle/>
        <a:p>
          <a:r>
            <a:rPr lang="de-DE" sz="2000" dirty="0" err="1" smtClean="0">
              <a:latin typeface="Arial" panose="020B0604020202020204" pitchFamily="34" charset="0"/>
              <a:cs typeface="Arial" panose="020B0604020202020204" pitchFamily="34" charset="0"/>
            </a:rPr>
            <a:t>level</a:t>
          </a:r>
          <a:r>
            <a:rPr lang="de-DE" sz="2000" dirty="0" smtClean="0">
              <a:latin typeface="Arial" panose="020B0604020202020204" pitchFamily="34" charset="0"/>
              <a:cs typeface="Arial" panose="020B0604020202020204" pitchFamily="34" charset="0"/>
            </a:rPr>
            <a:t> 1 </a:t>
          </a:r>
          <a:r>
            <a:rPr lang="de-DE" sz="2000" dirty="0" err="1">
              <a:latin typeface="Arial" panose="020B0604020202020204" pitchFamily="34" charset="0"/>
              <a:cs typeface="Arial" panose="020B0604020202020204" pitchFamily="34" charset="0"/>
            </a:rPr>
            <a:t>monitoring</a:t>
          </a:r>
          <a:endParaRPr lang="de-DE" sz="2000" dirty="0">
            <a:latin typeface="Arial" panose="020B0604020202020204" pitchFamily="34" charset="0"/>
            <a:cs typeface="Arial" panose="020B0604020202020204" pitchFamily="34" charset="0"/>
          </a:endParaRPr>
        </a:p>
      </dgm:t>
    </dgm:pt>
    <dgm:pt modelId="{963676F3-0B64-4467-AFF5-C24BC0229983}" type="parTrans" cxnId="{2C5FBC22-54BD-4C41-9811-BA5109601FEE}">
      <dgm:prSet/>
      <dgm:spPr/>
      <dgm:t>
        <a:bodyPr/>
        <a:lstStyle/>
        <a:p>
          <a:endParaRPr lang="de-DE">
            <a:latin typeface="Arial" panose="020B0604020202020204" pitchFamily="34" charset="0"/>
            <a:cs typeface="Arial" panose="020B0604020202020204" pitchFamily="34" charset="0"/>
          </a:endParaRPr>
        </a:p>
      </dgm:t>
    </dgm:pt>
    <dgm:pt modelId="{69B0DED4-11A5-4275-BA18-B816FA6AA368}" type="sibTrans" cxnId="{2C5FBC22-54BD-4C41-9811-BA5109601FEE}">
      <dgm:prSet/>
      <dgm:spPr/>
      <dgm:t>
        <a:bodyPr/>
        <a:lstStyle/>
        <a:p>
          <a:endParaRPr lang="de-DE">
            <a:latin typeface="Arial" panose="020B0604020202020204" pitchFamily="34" charset="0"/>
            <a:cs typeface="Arial" panose="020B0604020202020204" pitchFamily="34" charset="0"/>
          </a:endParaRPr>
        </a:p>
      </dgm:t>
    </dgm:pt>
    <dgm:pt modelId="{1757765B-B9B5-495C-B79E-1ECBF3A08A54}" type="pres">
      <dgm:prSet presAssocID="{513E1B7B-EB72-4884-B8C1-28730346634A}" presName="compositeShape" presStyleCnt="0">
        <dgm:presLayoutVars>
          <dgm:dir/>
          <dgm:resizeHandles/>
        </dgm:presLayoutVars>
      </dgm:prSet>
      <dgm:spPr/>
    </dgm:pt>
    <dgm:pt modelId="{8755DF27-CB48-450D-B7F3-1E72C8C44705}" type="pres">
      <dgm:prSet presAssocID="{513E1B7B-EB72-4884-B8C1-28730346634A}" presName="pyramid" presStyleLbl="node1" presStyleIdx="0" presStyleCnt="1"/>
      <dgm:spPr>
        <a:ln>
          <a:solidFill>
            <a:schemeClr val="accent1"/>
          </a:solidFill>
        </a:ln>
      </dgm:spPr>
    </dgm:pt>
    <dgm:pt modelId="{B11F2454-D709-4D66-A597-05B9C7FCF45A}" type="pres">
      <dgm:prSet presAssocID="{513E1B7B-EB72-4884-B8C1-28730346634A}" presName="theList" presStyleCnt="0"/>
      <dgm:spPr/>
    </dgm:pt>
    <dgm:pt modelId="{A682C11C-7193-447E-A50B-B0269C10C021}" type="pres">
      <dgm:prSet presAssocID="{05228FEB-1185-4DD9-849D-B906A54FE5B9}" presName="aNode" presStyleLbl="fgAcc1" presStyleIdx="0" presStyleCnt="3">
        <dgm:presLayoutVars>
          <dgm:bulletEnabled val="1"/>
        </dgm:presLayoutVars>
      </dgm:prSet>
      <dgm:spPr/>
      <dgm:t>
        <a:bodyPr/>
        <a:lstStyle/>
        <a:p>
          <a:endParaRPr lang="de-DE"/>
        </a:p>
      </dgm:t>
    </dgm:pt>
    <dgm:pt modelId="{4C935F33-558C-468A-A6A0-37F243750B3D}" type="pres">
      <dgm:prSet presAssocID="{05228FEB-1185-4DD9-849D-B906A54FE5B9}" presName="aSpace" presStyleCnt="0"/>
      <dgm:spPr/>
    </dgm:pt>
    <dgm:pt modelId="{72ACBAFC-F472-496A-9463-D082BA004617}" type="pres">
      <dgm:prSet presAssocID="{DCFAEDEA-7647-4C71-B3E4-ADDCDE69FBFC}" presName="aNode" presStyleLbl="fgAcc1" presStyleIdx="1" presStyleCnt="3">
        <dgm:presLayoutVars>
          <dgm:bulletEnabled val="1"/>
        </dgm:presLayoutVars>
      </dgm:prSet>
      <dgm:spPr/>
      <dgm:t>
        <a:bodyPr/>
        <a:lstStyle/>
        <a:p>
          <a:endParaRPr lang="de-DE"/>
        </a:p>
      </dgm:t>
    </dgm:pt>
    <dgm:pt modelId="{3753FBD5-7900-49DC-BB6A-3FCB9C1CABDE}" type="pres">
      <dgm:prSet presAssocID="{DCFAEDEA-7647-4C71-B3E4-ADDCDE69FBFC}" presName="aSpace" presStyleCnt="0"/>
      <dgm:spPr/>
    </dgm:pt>
    <dgm:pt modelId="{1CAE07C1-95BB-4BF2-BE28-A46E061EA5C9}" type="pres">
      <dgm:prSet presAssocID="{0E1A0EA2-1776-4222-9B31-668D6A7F6C63}" presName="aNode" presStyleLbl="fgAcc1" presStyleIdx="2" presStyleCnt="3">
        <dgm:presLayoutVars>
          <dgm:bulletEnabled val="1"/>
        </dgm:presLayoutVars>
      </dgm:prSet>
      <dgm:spPr/>
      <dgm:t>
        <a:bodyPr/>
        <a:lstStyle/>
        <a:p>
          <a:endParaRPr lang="de-DE"/>
        </a:p>
      </dgm:t>
    </dgm:pt>
    <dgm:pt modelId="{D869B6B9-C100-4572-B10F-058DBBCEF293}" type="pres">
      <dgm:prSet presAssocID="{0E1A0EA2-1776-4222-9B31-668D6A7F6C63}" presName="aSpace" presStyleCnt="0"/>
      <dgm:spPr/>
    </dgm:pt>
  </dgm:ptLst>
  <dgm:cxnLst>
    <dgm:cxn modelId="{2C5FBC22-54BD-4C41-9811-BA5109601FEE}" srcId="{513E1B7B-EB72-4884-B8C1-28730346634A}" destId="{0E1A0EA2-1776-4222-9B31-668D6A7F6C63}" srcOrd="2" destOrd="0" parTransId="{963676F3-0B64-4467-AFF5-C24BC0229983}" sibTransId="{69B0DED4-11A5-4275-BA18-B816FA6AA368}"/>
    <dgm:cxn modelId="{F2994CF2-B713-4348-A8F0-90576A6A61CB}" type="presOf" srcId="{0E1A0EA2-1776-4222-9B31-668D6A7F6C63}" destId="{1CAE07C1-95BB-4BF2-BE28-A46E061EA5C9}" srcOrd="0" destOrd="0" presId="urn:microsoft.com/office/officeart/2005/8/layout/pyramid2"/>
    <dgm:cxn modelId="{B208B66E-15E3-465A-BC64-2E5A2E9E9DDF}" srcId="{513E1B7B-EB72-4884-B8C1-28730346634A}" destId="{DCFAEDEA-7647-4C71-B3E4-ADDCDE69FBFC}" srcOrd="1" destOrd="0" parTransId="{B033E116-1812-42F3-8362-E0125DFE19C8}" sibTransId="{BD134261-5C6B-4E4E-9B83-108F45E98ECA}"/>
    <dgm:cxn modelId="{3EC4D918-9415-41E4-90DD-AA6CD2148504}" type="presOf" srcId="{DCFAEDEA-7647-4C71-B3E4-ADDCDE69FBFC}" destId="{72ACBAFC-F472-496A-9463-D082BA004617}" srcOrd="0" destOrd="0" presId="urn:microsoft.com/office/officeart/2005/8/layout/pyramid2"/>
    <dgm:cxn modelId="{1C65BAB5-4E15-425B-9056-85DFABABCAE9}" type="presOf" srcId="{05228FEB-1185-4DD9-849D-B906A54FE5B9}" destId="{A682C11C-7193-447E-A50B-B0269C10C021}" srcOrd="0" destOrd="0" presId="urn:microsoft.com/office/officeart/2005/8/layout/pyramid2"/>
    <dgm:cxn modelId="{95A6F783-F035-467E-9BFA-D70B6DCFAE95}" srcId="{513E1B7B-EB72-4884-B8C1-28730346634A}" destId="{05228FEB-1185-4DD9-849D-B906A54FE5B9}" srcOrd="0" destOrd="0" parTransId="{DC8594B8-A95F-42E1-BF80-C7F7C62C4F4E}" sibTransId="{8F597377-3B19-4FEA-94AC-4AFD82A5F968}"/>
    <dgm:cxn modelId="{F126B24D-FAB3-49C2-9138-AF3ABB504D5B}" type="presOf" srcId="{513E1B7B-EB72-4884-B8C1-28730346634A}" destId="{1757765B-B9B5-495C-B79E-1ECBF3A08A54}" srcOrd="0" destOrd="0" presId="urn:microsoft.com/office/officeart/2005/8/layout/pyramid2"/>
    <dgm:cxn modelId="{3FA407E0-AAB8-470A-A391-1AA712F6F6AE}" type="presParOf" srcId="{1757765B-B9B5-495C-B79E-1ECBF3A08A54}" destId="{8755DF27-CB48-450D-B7F3-1E72C8C44705}" srcOrd="0" destOrd="0" presId="urn:microsoft.com/office/officeart/2005/8/layout/pyramid2"/>
    <dgm:cxn modelId="{AEB9B301-91B7-49C6-AA5F-345E1DF34E1A}" type="presParOf" srcId="{1757765B-B9B5-495C-B79E-1ECBF3A08A54}" destId="{B11F2454-D709-4D66-A597-05B9C7FCF45A}" srcOrd="1" destOrd="0" presId="urn:microsoft.com/office/officeart/2005/8/layout/pyramid2"/>
    <dgm:cxn modelId="{2885BF6F-4F46-4206-B9DA-F85A96526FF6}" type="presParOf" srcId="{B11F2454-D709-4D66-A597-05B9C7FCF45A}" destId="{A682C11C-7193-447E-A50B-B0269C10C021}" srcOrd="0" destOrd="0" presId="urn:microsoft.com/office/officeart/2005/8/layout/pyramid2"/>
    <dgm:cxn modelId="{AC0F98CE-287E-4AA8-8FAD-90502302C2AC}" type="presParOf" srcId="{B11F2454-D709-4D66-A597-05B9C7FCF45A}" destId="{4C935F33-558C-468A-A6A0-37F243750B3D}" srcOrd="1" destOrd="0" presId="urn:microsoft.com/office/officeart/2005/8/layout/pyramid2"/>
    <dgm:cxn modelId="{80009C57-5B55-44B1-80D4-2DCA1EC7301D}" type="presParOf" srcId="{B11F2454-D709-4D66-A597-05B9C7FCF45A}" destId="{72ACBAFC-F472-496A-9463-D082BA004617}" srcOrd="2" destOrd="0" presId="urn:microsoft.com/office/officeart/2005/8/layout/pyramid2"/>
    <dgm:cxn modelId="{F468FD26-18B1-452C-A461-D4246ADB9FED}" type="presParOf" srcId="{B11F2454-D709-4D66-A597-05B9C7FCF45A}" destId="{3753FBD5-7900-49DC-BB6A-3FCB9C1CABDE}" srcOrd="3" destOrd="0" presId="urn:microsoft.com/office/officeart/2005/8/layout/pyramid2"/>
    <dgm:cxn modelId="{4FEBCEB3-7BD4-49F5-A1F1-86E5ED495481}" type="presParOf" srcId="{B11F2454-D709-4D66-A597-05B9C7FCF45A}" destId="{1CAE07C1-95BB-4BF2-BE28-A46E061EA5C9}" srcOrd="4" destOrd="0" presId="urn:microsoft.com/office/officeart/2005/8/layout/pyramid2"/>
    <dgm:cxn modelId="{CEAFA1E6-69AE-4D19-8784-9CA74450BDBA}" type="presParOf" srcId="{B11F2454-D709-4D66-A597-05B9C7FCF45A}" destId="{D869B6B9-C100-4572-B10F-058DBBCEF293}" srcOrd="5" destOrd="0" presId="urn:microsoft.com/office/officeart/2005/8/layout/pyramid2"/>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139F843-0A99-EE45-A33D-78CC8D2AE531}" type="doc">
      <dgm:prSet loTypeId="urn:microsoft.com/office/officeart/2005/8/layout/chevron2" loCatId="" qsTypeId="urn:microsoft.com/office/officeart/2005/8/quickstyle/simple1" qsCatId="simple" csTypeId="urn:microsoft.com/office/officeart/2005/8/colors/accent3_2" csCatId="accent3" phldr="1"/>
      <dgm:spPr/>
      <dgm:t>
        <a:bodyPr/>
        <a:lstStyle/>
        <a:p>
          <a:endParaRPr lang="fr-FR"/>
        </a:p>
      </dgm:t>
    </dgm:pt>
    <dgm:pt modelId="{2FE5F424-5923-C345-A61D-C7BFA58E5CE5}">
      <dgm:prSet phldrT="[Texte]"/>
      <dgm:spPr/>
      <dgm:t>
        <a:bodyPr/>
        <a:lstStyle/>
        <a:p>
          <a:r>
            <a:rPr lang="en-GB" noProof="0" dirty="0">
              <a:latin typeface="Arial" panose="020B0604020202020204" pitchFamily="34" charset="0"/>
              <a:cs typeface="Arial" panose="020B0604020202020204" pitchFamily="34" charset="0"/>
            </a:rPr>
            <a:t>Farmer Interview</a:t>
          </a:r>
        </a:p>
      </dgm:t>
    </dgm:pt>
    <dgm:pt modelId="{759B46A3-A85C-F740-9E18-658B603EF70F}" type="par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4A0FD932-D45F-D44E-874A-48B4A4CFD04C}" type="sib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E730DBC7-CD10-E94E-9899-A3C823E2931E}">
      <dgm:prSet phldrT="[Texte]" custT="1"/>
      <dgm:spPr>
        <a:effectLst>
          <a:outerShdw blurRad="50800" dist="38100" dir="2700000" algn="tl" rotWithShape="0">
            <a:prstClr val="black">
              <a:alpha val="40000"/>
            </a:prstClr>
          </a:outerShdw>
        </a:effectLst>
      </dgm:spPr>
      <dgm:t>
        <a:bodyPr/>
        <a:lstStyle/>
        <a:p>
          <a:r>
            <a:rPr lang="en-GB" sz="1800" noProof="0" dirty="0">
              <a:latin typeface="Arial" panose="020B0604020202020204" pitchFamily="34" charset="0"/>
              <a:cs typeface="Arial" panose="020B0604020202020204" pitchFamily="34" charset="0"/>
            </a:rPr>
            <a:t>Farm description (last cultural </a:t>
          </a:r>
          <a:r>
            <a:rPr lang="en-GB" sz="1800" noProof="0" dirty="0" smtClean="0">
              <a:latin typeface="Arial" panose="020B0604020202020204" pitchFamily="34" charset="0"/>
              <a:cs typeface="Arial" panose="020B0604020202020204" pitchFamily="34" charset="0"/>
            </a:rPr>
            <a:t>season)</a:t>
          </a:r>
          <a:endParaRPr lang="en-GB" sz="1800" noProof="0" dirty="0">
            <a:latin typeface="Arial" panose="020B0604020202020204" pitchFamily="34" charset="0"/>
            <a:cs typeface="Arial" panose="020B0604020202020204" pitchFamily="34" charset="0"/>
          </a:endParaRPr>
        </a:p>
      </dgm:t>
    </dgm:pt>
    <dgm:pt modelId="{F34781C3-0BFD-1F41-BD0A-533C3800A09B}" type="par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41A4BDB6-8786-AE48-BC84-BC2ED9BE3484}" type="sib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4044E5ED-3B0D-6441-9527-DE833A4CFB93}">
      <dgm:prSet phldrT="[Texte]" custT="1"/>
      <dgm:spPr>
        <a:effectLst>
          <a:outerShdw blurRad="50800" dist="38100" dir="2700000" algn="tl" rotWithShape="0">
            <a:prstClr val="black">
              <a:alpha val="40000"/>
            </a:prstClr>
          </a:outerShdw>
        </a:effectLst>
      </dgm:spPr>
      <dgm:t>
        <a:bodyPr/>
        <a:lstStyle/>
        <a:p>
          <a:r>
            <a:rPr lang="en-GB" sz="1800" noProof="0" dirty="0">
              <a:latin typeface="Arial" panose="020B0604020202020204" pitchFamily="34" charset="0"/>
              <a:cs typeface="Arial" panose="020B0604020202020204" pitchFamily="34" charset="0"/>
            </a:rPr>
            <a:t>Farming practices and environment</a:t>
          </a:r>
        </a:p>
      </dgm:t>
    </dgm:pt>
    <dgm:pt modelId="{2B88796D-A3AB-6345-ADDF-21954216FF09}" type="parTrans" cxnId="{78AA3540-7817-A24E-9EF9-6F12CEBF6DDF}">
      <dgm:prSet/>
      <dgm:spPr/>
      <dgm:t>
        <a:bodyPr/>
        <a:lstStyle/>
        <a:p>
          <a:endParaRPr lang="fr-FR">
            <a:latin typeface="Arial" panose="020B0604020202020204" pitchFamily="34" charset="0"/>
            <a:cs typeface="Arial" panose="020B0604020202020204" pitchFamily="34" charset="0"/>
          </a:endParaRPr>
        </a:p>
      </dgm:t>
    </dgm:pt>
    <dgm:pt modelId="{34D091FD-9189-BC43-84E8-B654010D604F}" type="sibTrans" cxnId="{78AA3540-7817-A24E-9EF9-6F12CEBF6DDF}">
      <dgm:prSet/>
      <dgm:spPr/>
      <dgm:t>
        <a:bodyPr/>
        <a:lstStyle/>
        <a:p>
          <a:endParaRPr lang="fr-FR">
            <a:latin typeface="Arial" panose="020B0604020202020204" pitchFamily="34" charset="0"/>
            <a:cs typeface="Arial" panose="020B0604020202020204" pitchFamily="34" charset="0"/>
          </a:endParaRPr>
        </a:p>
      </dgm:t>
    </dgm:pt>
    <dgm:pt modelId="{5A094EE4-3895-BE48-B659-1317F6E0F1D9}" type="pres">
      <dgm:prSet presAssocID="{F139F843-0A99-EE45-A33D-78CC8D2AE531}" presName="linearFlow" presStyleCnt="0">
        <dgm:presLayoutVars>
          <dgm:dir/>
          <dgm:animLvl val="lvl"/>
          <dgm:resizeHandles val="exact"/>
        </dgm:presLayoutVars>
      </dgm:prSet>
      <dgm:spPr/>
      <dgm:t>
        <a:bodyPr/>
        <a:lstStyle/>
        <a:p>
          <a:endParaRPr lang="en-GB"/>
        </a:p>
      </dgm:t>
    </dgm:pt>
    <dgm:pt modelId="{C66E0EFF-B22A-ED49-88FD-0D797958F7E6}" type="pres">
      <dgm:prSet presAssocID="{2FE5F424-5923-C345-A61D-C7BFA58E5CE5}" presName="composite" presStyleCnt="0"/>
      <dgm:spPr/>
    </dgm:pt>
    <dgm:pt modelId="{0DB4567F-1495-7F4C-B4CA-A474D9D6D2B8}" type="pres">
      <dgm:prSet presAssocID="{2FE5F424-5923-C345-A61D-C7BFA58E5CE5}" presName="parentText" presStyleLbl="alignNode1" presStyleIdx="0" presStyleCnt="1">
        <dgm:presLayoutVars>
          <dgm:chMax val="1"/>
          <dgm:bulletEnabled val="1"/>
        </dgm:presLayoutVars>
      </dgm:prSet>
      <dgm:spPr/>
      <dgm:t>
        <a:bodyPr/>
        <a:lstStyle/>
        <a:p>
          <a:endParaRPr lang="en-GB"/>
        </a:p>
      </dgm:t>
    </dgm:pt>
    <dgm:pt modelId="{F219197D-82B3-6A49-9444-EA23526B230C}" type="pres">
      <dgm:prSet presAssocID="{2FE5F424-5923-C345-A61D-C7BFA58E5CE5}" presName="descendantText" presStyleLbl="alignAcc1" presStyleIdx="0" presStyleCnt="1">
        <dgm:presLayoutVars>
          <dgm:bulletEnabled val="1"/>
        </dgm:presLayoutVars>
      </dgm:prSet>
      <dgm:spPr/>
      <dgm:t>
        <a:bodyPr/>
        <a:lstStyle/>
        <a:p>
          <a:endParaRPr lang="en-GB"/>
        </a:p>
      </dgm:t>
    </dgm:pt>
  </dgm:ptLst>
  <dgm:cxnLst>
    <dgm:cxn modelId="{CD83EFFA-E765-4CA5-89FE-982691A09BB6}" type="presOf" srcId="{E730DBC7-CD10-E94E-9899-A3C823E2931E}" destId="{F219197D-82B3-6A49-9444-EA23526B230C}" srcOrd="0" destOrd="0" presId="urn:microsoft.com/office/officeart/2005/8/layout/chevron2"/>
    <dgm:cxn modelId="{78AA3540-7817-A24E-9EF9-6F12CEBF6DDF}" srcId="{2FE5F424-5923-C345-A61D-C7BFA58E5CE5}" destId="{4044E5ED-3B0D-6441-9527-DE833A4CFB93}" srcOrd="1" destOrd="0" parTransId="{2B88796D-A3AB-6345-ADDF-21954216FF09}" sibTransId="{34D091FD-9189-BC43-84E8-B654010D604F}"/>
    <dgm:cxn modelId="{06E9914D-5BAE-4B99-9872-2CDB6C35359D}" type="presOf" srcId="{F139F843-0A99-EE45-A33D-78CC8D2AE531}" destId="{5A094EE4-3895-BE48-B659-1317F6E0F1D9}" srcOrd="0" destOrd="0" presId="urn:microsoft.com/office/officeart/2005/8/layout/chevron2"/>
    <dgm:cxn modelId="{F657F002-F705-364E-87FC-DD4C47FFBD68}" srcId="{F139F843-0A99-EE45-A33D-78CC8D2AE531}" destId="{2FE5F424-5923-C345-A61D-C7BFA58E5CE5}" srcOrd="0" destOrd="0" parTransId="{759B46A3-A85C-F740-9E18-658B603EF70F}" sibTransId="{4A0FD932-D45F-D44E-874A-48B4A4CFD04C}"/>
    <dgm:cxn modelId="{DC303643-E3CC-B249-BF86-A4D9BEB1819E}" srcId="{2FE5F424-5923-C345-A61D-C7BFA58E5CE5}" destId="{E730DBC7-CD10-E94E-9899-A3C823E2931E}" srcOrd="0" destOrd="0" parTransId="{F34781C3-0BFD-1F41-BD0A-533C3800A09B}" sibTransId="{41A4BDB6-8786-AE48-BC84-BC2ED9BE3484}"/>
    <dgm:cxn modelId="{3D67AFB9-29DA-421B-8E8F-9BA80E60423C}" type="presOf" srcId="{2FE5F424-5923-C345-A61D-C7BFA58E5CE5}" destId="{0DB4567F-1495-7F4C-B4CA-A474D9D6D2B8}" srcOrd="0" destOrd="0" presId="urn:microsoft.com/office/officeart/2005/8/layout/chevron2"/>
    <dgm:cxn modelId="{2910931D-6A6C-42AD-981D-9BB8FD9EA9BD}" type="presOf" srcId="{4044E5ED-3B0D-6441-9527-DE833A4CFB93}" destId="{F219197D-82B3-6A49-9444-EA23526B230C}" srcOrd="0" destOrd="1" presId="urn:microsoft.com/office/officeart/2005/8/layout/chevron2"/>
    <dgm:cxn modelId="{AF8955EF-018D-46A3-A129-65E6C891E86B}" type="presParOf" srcId="{5A094EE4-3895-BE48-B659-1317F6E0F1D9}" destId="{C66E0EFF-B22A-ED49-88FD-0D797958F7E6}" srcOrd="0" destOrd="0" presId="urn:microsoft.com/office/officeart/2005/8/layout/chevron2"/>
    <dgm:cxn modelId="{79A7B85A-7A66-4D02-BCD7-F58849274500}" type="presParOf" srcId="{C66E0EFF-B22A-ED49-88FD-0D797958F7E6}" destId="{0DB4567F-1495-7F4C-B4CA-A474D9D6D2B8}" srcOrd="0" destOrd="0" presId="urn:microsoft.com/office/officeart/2005/8/layout/chevron2"/>
    <dgm:cxn modelId="{B314C0D5-B49D-48C7-A472-B16B728AFCE8}" type="presParOf" srcId="{C66E0EFF-B22A-ED49-88FD-0D797958F7E6}" destId="{F219197D-82B3-6A49-9444-EA23526B230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139F843-0A99-EE45-A33D-78CC8D2AE531}" type="doc">
      <dgm:prSet loTypeId="urn:microsoft.com/office/officeart/2005/8/layout/chevron2" loCatId="" qsTypeId="urn:microsoft.com/office/officeart/2005/8/quickstyle/simple1" qsCatId="simple" csTypeId="urn:microsoft.com/office/officeart/2005/8/colors/accent3_2" csCatId="accent3" phldr="1"/>
      <dgm:spPr/>
      <dgm:t>
        <a:bodyPr/>
        <a:lstStyle/>
        <a:p>
          <a:endParaRPr lang="fr-FR"/>
        </a:p>
      </dgm:t>
    </dgm:pt>
    <dgm:pt modelId="{2FE5F424-5923-C345-A61D-C7BFA58E5CE5}">
      <dgm:prSet phldrT="[Texte]"/>
      <dgm:spPr/>
      <dgm:t>
        <a:bodyPr/>
        <a:lstStyle/>
        <a:p>
          <a:r>
            <a:rPr lang="en-GB" noProof="0" dirty="0">
              <a:latin typeface="Arial" panose="020B0604020202020204" pitchFamily="34" charset="0"/>
              <a:cs typeface="Arial" panose="020B0604020202020204" pitchFamily="34" charset="0"/>
            </a:rPr>
            <a:t>Map analysis</a:t>
          </a:r>
        </a:p>
      </dgm:t>
    </dgm:pt>
    <dgm:pt modelId="{759B46A3-A85C-F740-9E18-658B603EF70F}" type="par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4A0FD932-D45F-D44E-874A-48B4A4CFD04C}" type="sib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E730DBC7-CD10-E94E-9899-A3C823E2931E}">
      <dgm:prSet phldrT="[Texte]" custT="1"/>
      <dgm:spPr>
        <a:effectLst>
          <a:outerShdw blurRad="50800" dist="38100" dir="2700000" algn="tl" rotWithShape="0">
            <a:prstClr val="black">
              <a:alpha val="40000"/>
            </a:prstClr>
          </a:outerShdw>
        </a:effectLst>
      </dgm:spPr>
      <dgm:t>
        <a:bodyPr/>
        <a:lstStyle/>
        <a:p>
          <a:r>
            <a:rPr lang="en-GB" sz="1800" noProof="0" dirty="0" smtClean="0">
              <a:latin typeface="Arial" panose="020B0604020202020204" pitchFamily="34" charset="0"/>
              <a:cs typeface="Arial" panose="020B0604020202020204" pitchFamily="34" charset="0"/>
            </a:rPr>
            <a:t>Mapping of </a:t>
          </a:r>
          <a:r>
            <a:rPr lang="en-GB" sz="1800" noProof="0" dirty="0" smtClean="0">
              <a:latin typeface="Arial" panose="020B0604020202020204" pitchFamily="34" charset="0"/>
              <a:cs typeface="Arial" panose="020B0604020202020204" pitchFamily="34" charset="0"/>
            </a:rPr>
            <a:t>the surface area </a:t>
          </a:r>
          <a:r>
            <a:rPr lang="en-GB" sz="1800" noProof="0" dirty="0" smtClean="0">
              <a:latin typeface="Arial" panose="020B0604020202020204" pitchFamily="34" charset="0"/>
              <a:cs typeface="Arial" panose="020B0604020202020204" pitchFamily="34" charset="0"/>
            </a:rPr>
            <a:t>of SNH elements by category at farm level</a:t>
          </a:r>
          <a:endParaRPr lang="en-GB" sz="1800" noProof="0" dirty="0">
            <a:latin typeface="Arial" panose="020B0604020202020204" pitchFamily="34" charset="0"/>
            <a:cs typeface="Arial" panose="020B0604020202020204" pitchFamily="34" charset="0"/>
          </a:endParaRPr>
        </a:p>
      </dgm:t>
    </dgm:pt>
    <dgm:pt modelId="{F34781C3-0BFD-1F41-BD0A-533C3800A09B}" type="par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41A4BDB6-8786-AE48-BC84-BC2ED9BE3484}" type="sib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5A094EE4-3895-BE48-B659-1317F6E0F1D9}" type="pres">
      <dgm:prSet presAssocID="{F139F843-0A99-EE45-A33D-78CC8D2AE531}" presName="linearFlow" presStyleCnt="0">
        <dgm:presLayoutVars>
          <dgm:dir/>
          <dgm:animLvl val="lvl"/>
          <dgm:resizeHandles val="exact"/>
        </dgm:presLayoutVars>
      </dgm:prSet>
      <dgm:spPr/>
      <dgm:t>
        <a:bodyPr/>
        <a:lstStyle/>
        <a:p>
          <a:endParaRPr lang="en-GB"/>
        </a:p>
      </dgm:t>
    </dgm:pt>
    <dgm:pt modelId="{C66E0EFF-B22A-ED49-88FD-0D797958F7E6}" type="pres">
      <dgm:prSet presAssocID="{2FE5F424-5923-C345-A61D-C7BFA58E5CE5}" presName="composite" presStyleCnt="0"/>
      <dgm:spPr/>
    </dgm:pt>
    <dgm:pt modelId="{0DB4567F-1495-7F4C-B4CA-A474D9D6D2B8}" type="pres">
      <dgm:prSet presAssocID="{2FE5F424-5923-C345-A61D-C7BFA58E5CE5}" presName="parentText" presStyleLbl="alignNode1" presStyleIdx="0" presStyleCnt="1" custScaleX="147637" custScaleY="133894" custLinFactNeighborX="-33184">
        <dgm:presLayoutVars>
          <dgm:chMax val="1"/>
          <dgm:bulletEnabled val="1"/>
        </dgm:presLayoutVars>
      </dgm:prSet>
      <dgm:spPr/>
      <dgm:t>
        <a:bodyPr/>
        <a:lstStyle/>
        <a:p>
          <a:endParaRPr lang="en-GB"/>
        </a:p>
      </dgm:t>
    </dgm:pt>
    <dgm:pt modelId="{F219197D-82B3-6A49-9444-EA23526B230C}" type="pres">
      <dgm:prSet presAssocID="{2FE5F424-5923-C345-A61D-C7BFA58E5CE5}" presName="descendantText" presStyleLbl="alignAcc1" presStyleIdx="0" presStyleCnt="1" custScaleY="160354" custLinFactNeighborX="-2040">
        <dgm:presLayoutVars>
          <dgm:bulletEnabled val="1"/>
        </dgm:presLayoutVars>
      </dgm:prSet>
      <dgm:spPr/>
      <dgm:t>
        <a:bodyPr/>
        <a:lstStyle/>
        <a:p>
          <a:endParaRPr lang="en-GB"/>
        </a:p>
      </dgm:t>
    </dgm:pt>
  </dgm:ptLst>
  <dgm:cxnLst>
    <dgm:cxn modelId="{F657F002-F705-364E-87FC-DD4C47FFBD68}" srcId="{F139F843-0A99-EE45-A33D-78CC8D2AE531}" destId="{2FE5F424-5923-C345-A61D-C7BFA58E5CE5}" srcOrd="0" destOrd="0" parTransId="{759B46A3-A85C-F740-9E18-658B603EF70F}" sibTransId="{4A0FD932-D45F-D44E-874A-48B4A4CFD04C}"/>
    <dgm:cxn modelId="{71835A3B-3E87-4504-98FB-BD877F5C2BC9}" type="presOf" srcId="{2FE5F424-5923-C345-A61D-C7BFA58E5CE5}" destId="{0DB4567F-1495-7F4C-B4CA-A474D9D6D2B8}" srcOrd="0" destOrd="0" presId="urn:microsoft.com/office/officeart/2005/8/layout/chevron2"/>
    <dgm:cxn modelId="{DC303643-E3CC-B249-BF86-A4D9BEB1819E}" srcId="{2FE5F424-5923-C345-A61D-C7BFA58E5CE5}" destId="{E730DBC7-CD10-E94E-9899-A3C823E2931E}" srcOrd="0" destOrd="0" parTransId="{F34781C3-0BFD-1F41-BD0A-533C3800A09B}" sibTransId="{41A4BDB6-8786-AE48-BC84-BC2ED9BE3484}"/>
    <dgm:cxn modelId="{61966C02-02AC-4D16-A435-657FBAE5FF84}" type="presOf" srcId="{E730DBC7-CD10-E94E-9899-A3C823E2931E}" destId="{F219197D-82B3-6A49-9444-EA23526B230C}" srcOrd="0" destOrd="0" presId="urn:microsoft.com/office/officeart/2005/8/layout/chevron2"/>
    <dgm:cxn modelId="{9C87C83D-EB8B-43B8-A09D-624F2D7FA626}" type="presOf" srcId="{F139F843-0A99-EE45-A33D-78CC8D2AE531}" destId="{5A094EE4-3895-BE48-B659-1317F6E0F1D9}" srcOrd="0" destOrd="0" presId="urn:microsoft.com/office/officeart/2005/8/layout/chevron2"/>
    <dgm:cxn modelId="{CE2D555C-2E1B-4A98-9ECF-21D07AF12C21}" type="presParOf" srcId="{5A094EE4-3895-BE48-B659-1317F6E0F1D9}" destId="{C66E0EFF-B22A-ED49-88FD-0D797958F7E6}" srcOrd="0" destOrd="0" presId="urn:microsoft.com/office/officeart/2005/8/layout/chevron2"/>
    <dgm:cxn modelId="{082574FB-A274-4D14-A863-88538AFC39B3}" type="presParOf" srcId="{C66E0EFF-B22A-ED49-88FD-0D797958F7E6}" destId="{0DB4567F-1495-7F4C-B4CA-A474D9D6D2B8}" srcOrd="0" destOrd="0" presId="urn:microsoft.com/office/officeart/2005/8/layout/chevron2"/>
    <dgm:cxn modelId="{05A89181-6B8C-471E-80B7-5BFF6BC1E095}" type="presParOf" srcId="{C66E0EFF-B22A-ED49-88FD-0D797958F7E6}" destId="{F219197D-82B3-6A49-9444-EA23526B230C}" srcOrd="1" destOrd="0" presId="urn:microsoft.com/office/officeart/2005/8/layout/chevr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69D9F2-3BF7-48DB-99F8-AB1DD778DA67}">
      <dsp:nvSpPr>
        <dsp:cNvPr id="0" name=""/>
        <dsp:cNvSpPr/>
      </dsp:nvSpPr>
      <dsp:spPr>
        <a:xfrm>
          <a:off x="0" y="0"/>
          <a:ext cx="4678858" cy="950837"/>
        </a:xfrm>
        <a:prstGeom prst="roundRect">
          <a:avLst>
            <a:gd name="adj" fmla="val 10000"/>
          </a:avLst>
        </a:prstGeom>
        <a:solidFill>
          <a:schemeClr val="lt1"/>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b="1" kern="1200" dirty="0" err="1" smtClean="0">
              <a:latin typeface="Arial" panose="020B0604020202020204" pitchFamily="34" charset="0"/>
              <a:cs typeface="Arial" panose="020B0604020202020204" pitchFamily="34" charset="0"/>
            </a:rPr>
            <a:t>Identify</a:t>
          </a:r>
          <a:r>
            <a:rPr lang="de-DE" sz="2000" b="1" kern="1200" dirty="0" smtClean="0">
              <a:latin typeface="Arial" panose="020B0604020202020204" pitchFamily="34" charset="0"/>
              <a:cs typeface="Arial" panose="020B0604020202020204" pitchFamily="34" charset="0"/>
            </a:rPr>
            <a:t> </a:t>
          </a:r>
          <a:r>
            <a:rPr lang="de-DE" sz="2000" b="1" kern="1200" dirty="0" err="1" smtClean="0">
              <a:latin typeface="Arial" panose="020B0604020202020204" pitchFamily="34" charset="0"/>
              <a:cs typeface="Arial" panose="020B0604020202020204" pitchFamily="34" charset="0"/>
            </a:rPr>
            <a:t>priorities</a:t>
          </a:r>
          <a:endParaRPr lang="de-DE" sz="2000" b="1" kern="1200" dirty="0">
            <a:latin typeface="Arial" panose="020B0604020202020204" pitchFamily="34" charset="0"/>
            <a:cs typeface="Arial" panose="020B0604020202020204" pitchFamily="34" charset="0"/>
          </a:endParaRPr>
        </a:p>
      </dsp:txBody>
      <dsp:txXfrm>
        <a:off x="27849" y="27849"/>
        <a:ext cx="4623160" cy="895139"/>
      </dsp:txXfrm>
    </dsp:sp>
    <dsp:sp modelId="{D04BB57F-530B-44DC-8D3F-F18D6A3E325E}">
      <dsp:nvSpPr>
        <dsp:cNvPr id="0" name=""/>
        <dsp:cNvSpPr/>
      </dsp:nvSpPr>
      <dsp:spPr>
        <a:xfrm>
          <a:off x="1728" y="1074690"/>
          <a:ext cx="2245133" cy="950837"/>
        </a:xfrm>
        <a:prstGeom prst="roundRect">
          <a:avLst>
            <a:gd name="adj" fmla="val 10000"/>
          </a:avLst>
        </a:prstGeom>
        <a:solidFill>
          <a:schemeClr val="tx1">
            <a:lumMod val="40000"/>
            <a:lumOff val="60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latin typeface="Arial" panose="020B0604020202020204" pitchFamily="34" charset="0"/>
              <a:cs typeface="Arial" panose="020B0604020202020204" pitchFamily="34" charset="0"/>
            </a:rPr>
            <a:t>Main </a:t>
          </a:r>
          <a:r>
            <a:rPr lang="de-DE" sz="1600" kern="1200" dirty="0" err="1" smtClean="0">
              <a:latin typeface="Arial" panose="020B0604020202020204" pitchFamily="34" charset="0"/>
              <a:cs typeface="Arial" panose="020B0604020202020204" pitchFamily="34" charset="0"/>
            </a:rPr>
            <a:t>opportunities</a:t>
          </a:r>
          <a:endParaRPr lang="de-DE" sz="1600" kern="1200" dirty="0">
            <a:latin typeface="Arial" panose="020B0604020202020204" pitchFamily="34" charset="0"/>
            <a:cs typeface="Arial" panose="020B0604020202020204" pitchFamily="34" charset="0"/>
          </a:endParaRPr>
        </a:p>
      </dsp:txBody>
      <dsp:txXfrm>
        <a:off x="29577" y="1102539"/>
        <a:ext cx="2189435" cy="895139"/>
      </dsp:txXfrm>
    </dsp:sp>
    <dsp:sp modelId="{531977AA-BBC8-45DA-BAA9-DED84BE3E8F8}">
      <dsp:nvSpPr>
        <dsp:cNvPr id="0" name=""/>
        <dsp:cNvSpPr/>
      </dsp:nvSpPr>
      <dsp:spPr>
        <a:xfrm>
          <a:off x="2435453" y="1074690"/>
          <a:ext cx="2245133" cy="950837"/>
        </a:xfrm>
        <a:prstGeom prst="roundRect">
          <a:avLst>
            <a:gd name="adj" fmla="val 10000"/>
          </a:avLst>
        </a:prstGeom>
        <a:solidFill>
          <a:schemeClr val="accent5">
            <a:lumMod val="75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latin typeface="Arial" panose="020B0604020202020204" pitchFamily="34" charset="0"/>
              <a:cs typeface="Arial" panose="020B0604020202020204" pitchFamily="34" charset="0"/>
            </a:rPr>
            <a:t>Main </a:t>
          </a:r>
          <a:r>
            <a:rPr lang="de-DE" sz="1600" kern="1200" dirty="0" err="1" smtClean="0">
              <a:latin typeface="Arial" panose="020B0604020202020204" pitchFamily="34" charset="0"/>
              <a:cs typeface="Arial" panose="020B0604020202020204" pitchFamily="34" charset="0"/>
            </a:rPr>
            <a:t>impacts</a:t>
          </a:r>
          <a:r>
            <a:rPr lang="de-DE" sz="1600" kern="1200" dirty="0" smtClean="0">
              <a:latin typeface="Arial" panose="020B0604020202020204" pitchFamily="34" charset="0"/>
              <a:cs typeface="Arial" panose="020B0604020202020204" pitchFamily="34" charset="0"/>
            </a:rPr>
            <a:t> on </a:t>
          </a:r>
          <a:endParaRPr lang="de-DE" sz="1600" kern="1200" dirty="0"/>
        </a:p>
      </dsp:txBody>
      <dsp:txXfrm>
        <a:off x="2463302" y="1102539"/>
        <a:ext cx="2189435" cy="8951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69D9F2-3BF7-48DB-99F8-AB1DD778DA67}">
      <dsp:nvSpPr>
        <dsp:cNvPr id="0" name=""/>
        <dsp:cNvSpPr/>
      </dsp:nvSpPr>
      <dsp:spPr>
        <a:xfrm>
          <a:off x="0" y="0"/>
          <a:ext cx="4678858" cy="950837"/>
        </a:xfrm>
        <a:prstGeom prst="roundRect">
          <a:avLst>
            <a:gd name="adj" fmla="val 10000"/>
          </a:avLst>
        </a:prstGeom>
        <a:solidFill>
          <a:schemeClr val="lt1"/>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b="1" kern="1200" dirty="0" err="1" smtClean="0">
              <a:latin typeface="Arial" panose="020B0604020202020204" pitchFamily="34" charset="0"/>
              <a:cs typeface="Arial" panose="020B0604020202020204" pitchFamily="34" charset="0"/>
            </a:rPr>
            <a:t>Identify</a:t>
          </a:r>
          <a:r>
            <a:rPr lang="de-DE" sz="2000" b="1" kern="1200" dirty="0" smtClean="0">
              <a:latin typeface="Arial" panose="020B0604020202020204" pitchFamily="34" charset="0"/>
              <a:cs typeface="Arial" panose="020B0604020202020204" pitchFamily="34" charset="0"/>
            </a:rPr>
            <a:t> </a:t>
          </a:r>
          <a:r>
            <a:rPr lang="de-DE" sz="2000" b="1" kern="1200" dirty="0" err="1" smtClean="0">
              <a:latin typeface="Arial" panose="020B0604020202020204" pitchFamily="34" charset="0"/>
              <a:cs typeface="Arial" panose="020B0604020202020204" pitchFamily="34" charset="0"/>
            </a:rPr>
            <a:t>priorities</a:t>
          </a:r>
          <a:endParaRPr lang="de-DE" sz="2000" b="1" kern="1200" dirty="0">
            <a:latin typeface="Arial" panose="020B0604020202020204" pitchFamily="34" charset="0"/>
            <a:cs typeface="Arial" panose="020B0604020202020204" pitchFamily="34" charset="0"/>
          </a:endParaRPr>
        </a:p>
      </dsp:txBody>
      <dsp:txXfrm>
        <a:off x="27849" y="27849"/>
        <a:ext cx="4623160" cy="895139"/>
      </dsp:txXfrm>
    </dsp:sp>
    <dsp:sp modelId="{D04BB57F-530B-44DC-8D3F-F18D6A3E325E}">
      <dsp:nvSpPr>
        <dsp:cNvPr id="0" name=""/>
        <dsp:cNvSpPr/>
      </dsp:nvSpPr>
      <dsp:spPr>
        <a:xfrm>
          <a:off x="1728" y="1074690"/>
          <a:ext cx="2245133" cy="950837"/>
        </a:xfrm>
        <a:prstGeom prst="roundRect">
          <a:avLst>
            <a:gd name="adj" fmla="val 10000"/>
          </a:avLst>
        </a:prstGeom>
        <a:solidFill>
          <a:schemeClr val="tx1">
            <a:lumMod val="40000"/>
            <a:lumOff val="60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opportunities</a:t>
          </a:r>
          <a:endParaRPr lang="de-DE" sz="1600" b="1" kern="1200" dirty="0">
            <a:latin typeface="Arial" panose="020B0604020202020204" pitchFamily="34" charset="0"/>
            <a:cs typeface="Arial" panose="020B0604020202020204" pitchFamily="34" charset="0"/>
          </a:endParaRPr>
        </a:p>
      </dsp:txBody>
      <dsp:txXfrm>
        <a:off x="29577" y="1102539"/>
        <a:ext cx="2189435" cy="895139"/>
      </dsp:txXfrm>
    </dsp:sp>
    <dsp:sp modelId="{531977AA-BBC8-45DA-BAA9-DED84BE3E8F8}">
      <dsp:nvSpPr>
        <dsp:cNvPr id="0" name=""/>
        <dsp:cNvSpPr/>
      </dsp:nvSpPr>
      <dsp:spPr>
        <a:xfrm>
          <a:off x="2435453" y="1074690"/>
          <a:ext cx="2245133" cy="950837"/>
        </a:xfrm>
        <a:prstGeom prst="roundRect">
          <a:avLst>
            <a:gd name="adj" fmla="val 10000"/>
          </a:avLst>
        </a:prstGeom>
        <a:solidFill>
          <a:schemeClr val="accent5">
            <a:lumMod val="75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impacts</a:t>
          </a:r>
          <a:r>
            <a:rPr lang="de-DE" sz="1600" b="1" kern="1200" dirty="0" smtClean="0">
              <a:latin typeface="Arial" panose="020B0604020202020204" pitchFamily="34" charset="0"/>
              <a:cs typeface="Arial" panose="020B0604020202020204" pitchFamily="34" charset="0"/>
            </a:rPr>
            <a:t> on </a:t>
          </a:r>
          <a:endParaRPr lang="de-DE" sz="1600" b="1" kern="1200" dirty="0"/>
        </a:p>
      </dsp:txBody>
      <dsp:txXfrm>
        <a:off x="2463302" y="1102539"/>
        <a:ext cx="2189435" cy="8951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82CDE-01DB-4307-8CBD-4B7E7CA30E90}">
      <dsp:nvSpPr>
        <dsp:cNvPr id="0" name=""/>
        <dsp:cNvSpPr/>
      </dsp:nvSpPr>
      <dsp:spPr>
        <a:xfrm>
          <a:off x="0" y="1657512"/>
          <a:ext cx="7776864" cy="670602"/>
        </a:xfrm>
        <a:prstGeom prst="roundRect">
          <a:avLst>
            <a:gd name="adj" fmla="val 10000"/>
          </a:avLst>
        </a:prstGeom>
        <a:solidFill>
          <a:schemeClr val="accent3">
            <a:lumMod val="40000"/>
            <a:lumOff val="60000"/>
          </a:schemeClr>
        </a:solidFill>
        <a:ln w="25400" cap="flat" cmpd="sng" algn="ctr">
          <a:solidFill>
            <a:schemeClr val="accent3">
              <a:lumMod val="40000"/>
              <a:lumOff val="60000"/>
            </a:schemeClr>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de-DE" sz="1600" kern="1200">
              <a:latin typeface="Arial" panose="020B0604020202020204" pitchFamily="34" charset="0"/>
              <a:cs typeface="Arial" panose="020B0604020202020204" pitchFamily="34" charset="0"/>
            </a:rPr>
            <a:t>benefits for biodiversity</a:t>
          </a:r>
        </a:p>
      </dsp:txBody>
      <dsp:txXfrm>
        <a:off x="0" y="1657512"/>
        <a:ext cx="2333059" cy="670602"/>
      </dsp:txXfrm>
    </dsp:sp>
    <dsp:sp modelId="{4966AC39-07D7-4940-8737-7CEF2E20C817}">
      <dsp:nvSpPr>
        <dsp:cNvPr id="0" name=""/>
        <dsp:cNvSpPr/>
      </dsp:nvSpPr>
      <dsp:spPr>
        <a:xfrm>
          <a:off x="0" y="875142"/>
          <a:ext cx="7776864" cy="670602"/>
        </a:xfrm>
        <a:prstGeom prst="roundRect">
          <a:avLst>
            <a:gd name="adj" fmla="val 10000"/>
          </a:avLst>
        </a:prstGeom>
        <a:solidFill>
          <a:schemeClr val="accent3">
            <a:lumMod val="40000"/>
            <a:lumOff val="60000"/>
          </a:schemeClr>
        </a:solidFill>
        <a:ln w="25400" cap="flat" cmpd="sng" algn="ctr">
          <a:solidFill>
            <a:schemeClr val="accent3">
              <a:lumMod val="40000"/>
              <a:lumOff val="60000"/>
            </a:schemeClr>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de-DE" sz="1600" kern="1200" dirty="0" err="1" smtClean="0">
              <a:latin typeface="Arial" panose="020B0604020202020204" pitchFamily="34" charset="0"/>
              <a:cs typeface="Arial" panose="020B0604020202020204" pitchFamily="34" charset="0"/>
            </a:rPr>
            <a:t>timeframe</a:t>
          </a:r>
          <a:endParaRPr lang="de-DE" sz="1600" kern="1200" dirty="0">
            <a:latin typeface="Arial" panose="020B0604020202020204" pitchFamily="34" charset="0"/>
            <a:cs typeface="Arial" panose="020B0604020202020204" pitchFamily="34" charset="0"/>
          </a:endParaRPr>
        </a:p>
      </dsp:txBody>
      <dsp:txXfrm>
        <a:off x="0" y="875142"/>
        <a:ext cx="2333059" cy="670602"/>
      </dsp:txXfrm>
    </dsp:sp>
    <dsp:sp modelId="{87A68E80-3719-4ACF-B9B7-44CAEBE3BC11}">
      <dsp:nvSpPr>
        <dsp:cNvPr id="0" name=""/>
        <dsp:cNvSpPr/>
      </dsp:nvSpPr>
      <dsp:spPr>
        <a:xfrm>
          <a:off x="0" y="92772"/>
          <a:ext cx="7776864" cy="670602"/>
        </a:xfrm>
        <a:prstGeom prst="roundRect">
          <a:avLst>
            <a:gd name="adj" fmla="val 10000"/>
          </a:avLst>
        </a:prstGeom>
        <a:solidFill>
          <a:schemeClr val="accent3">
            <a:lumMod val="40000"/>
            <a:lumOff val="60000"/>
          </a:schemeClr>
        </a:solidFill>
        <a:ln w="25400" cap="flat" cmpd="sng" algn="ctr">
          <a:solidFill>
            <a:schemeClr val="accent3">
              <a:lumMod val="40000"/>
              <a:lumOff val="60000"/>
            </a:schemeClr>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de-DE" sz="1600" kern="1200" dirty="0" err="1">
              <a:latin typeface="Arial" panose="020B0604020202020204" pitchFamily="34" charset="0"/>
              <a:cs typeface="Arial" panose="020B0604020202020204" pitchFamily="34" charset="0"/>
            </a:rPr>
            <a:t>biodiversity</a:t>
          </a:r>
          <a:r>
            <a:rPr lang="de-DE" sz="1600" kern="1200" dirty="0">
              <a:latin typeface="Arial" panose="020B0604020202020204" pitchFamily="34" charset="0"/>
              <a:cs typeface="Arial" panose="020B0604020202020204" pitchFamily="34" charset="0"/>
            </a:rPr>
            <a:t> </a:t>
          </a:r>
          <a:r>
            <a:rPr lang="de-DE" sz="1600" kern="1200" dirty="0" err="1">
              <a:latin typeface="Arial" panose="020B0604020202020204" pitchFamily="34" charset="0"/>
              <a:cs typeface="Arial" panose="020B0604020202020204" pitchFamily="34" charset="0"/>
            </a:rPr>
            <a:t>measure</a:t>
          </a:r>
          <a:endParaRPr lang="de-DE" sz="1600" kern="1200" dirty="0">
            <a:latin typeface="Arial" panose="020B0604020202020204" pitchFamily="34" charset="0"/>
            <a:cs typeface="Arial" panose="020B0604020202020204" pitchFamily="34" charset="0"/>
          </a:endParaRPr>
        </a:p>
      </dsp:txBody>
      <dsp:txXfrm>
        <a:off x="0" y="92772"/>
        <a:ext cx="2333059" cy="670602"/>
      </dsp:txXfrm>
    </dsp:sp>
    <dsp:sp modelId="{C7A78296-897C-4C13-ADB3-75079CAFAB05}">
      <dsp:nvSpPr>
        <dsp:cNvPr id="0" name=""/>
        <dsp:cNvSpPr/>
      </dsp:nvSpPr>
      <dsp:spPr>
        <a:xfrm>
          <a:off x="5088747" y="148656"/>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solidFill>
                <a:schemeClr val="tx1"/>
              </a:solidFill>
              <a:latin typeface="Arial" panose="020B0604020202020204" pitchFamily="34" charset="0"/>
              <a:cs typeface="Arial" panose="020B0604020202020204" pitchFamily="34" charset="0"/>
            </a:rPr>
            <a:t>Goal</a:t>
          </a:r>
        </a:p>
      </dsp:txBody>
      <dsp:txXfrm>
        <a:off x="5105115" y="165024"/>
        <a:ext cx="805517" cy="526099"/>
      </dsp:txXfrm>
    </dsp:sp>
    <dsp:sp modelId="{55A2C04D-4439-496E-8978-92B3A235ED8F}">
      <dsp:nvSpPr>
        <dsp:cNvPr id="0" name=""/>
        <dsp:cNvSpPr/>
      </dsp:nvSpPr>
      <dsp:spPr>
        <a:xfrm>
          <a:off x="3828932" y="707492"/>
          <a:ext cx="1678941" cy="223534"/>
        </a:xfrm>
        <a:custGeom>
          <a:avLst/>
          <a:gdLst/>
          <a:ahLst/>
          <a:cxnLst/>
          <a:rect l="0" t="0" r="0" b="0"/>
          <a:pathLst>
            <a:path>
              <a:moveTo>
                <a:pt x="1678941" y="0"/>
              </a:moveTo>
              <a:lnTo>
                <a:pt x="1678941" y="111767"/>
              </a:lnTo>
              <a:lnTo>
                <a:pt x="0" y="111767"/>
              </a:lnTo>
              <a:lnTo>
                <a:pt x="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10749C08-42E6-49A3-A0B9-7E0A19203712}">
      <dsp:nvSpPr>
        <dsp:cNvPr id="0" name=""/>
        <dsp:cNvSpPr/>
      </dsp:nvSpPr>
      <dsp:spPr>
        <a:xfrm>
          <a:off x="3409806" y="931026"/>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err="1">
              <a:solidFill>
                <a:schemeClr val="tx1"/>
              </a:solidFill>
              <a:latin typeface="Arial" panose="020B0604020202020204" pitchFamily="34" charset="0"/>
              <a:cs typeface="Arial" panose="020B0604020202020204" pitchFamily="34" charset="0"/>
            </a:rPr>
            <a:t>short</a:t>
          </a:r>
          <a:r>
            <a:rPr lang="de-DE" sz="1200" kern="1200" dirty="0">
              <a:solidFill>
                <a:schemeClr val="tx1"/>
              </a:solidFill>
              <a:latin typeface="Arial" panose="020B0604020202020204" pitchFamily="34" charset="0"/>
              <a:cs typeface="Arial" panose="020B0604020202020204" pitchFamily="34" charset="0"/>
            </a:rPr>
            <a:t> </a:t>
          </a:r>
          <a:r>
            <a:rPr lang="de-DE" sz="1200" kern="1200" dirty="0" err="1">
              <a:solidFill>
                <a:schemeClr val="tx1"/>
              </a:solidFill>
              <a:latin typeface="Arial" panose="020B0604020202020204" pitchFamily="34" charset="0"/>
              <a:cs typeface="Arial" panose="020B0604020202020204" pitchFamily="34" charset="0"/>
            </a:rPr>
            <a:t>term</a:t>
          </a:r>
          <a:endParaRPr lang="de-DE" sz="1200" kern="1200" dirty="0">
            <a:solidFill>
              <a:schemeClr val="tx1"/>
            </a:solidFill>
            <a:latin typeface="Arial" panose="020B0604020202020204" pitchFamily="34" charset="0"/>
            <a:cs typeface="Arial" panose="020B0604020202020204" pitchFamily="34" charset="0"/>
          </a:endParaRPr>
        </a:p>
      </dsp:txBody>
      <dsp:txXfrm>
        <a:off x="3426174" y="947394"/>
        <a:ext cx="805517" cy="526099"/>
      </dsp:txXfrm>
    </dsp:sp>
    <dsp:sp modelId="{CDF0AF73-5771-40C7-AF5E-5EE57DED2B6C}">
      <dsp:nvSpPr>
        <dsp:cNvPr id="0" name=""/>
        <dsp:cNvSpPr/>
      </dsp:nvSpPr>
      <dsp:spPr>
        <a:xfrm>
          <a:off x="2753386" y="1489861"/>
          <a:ext cx="1075546" cy="223534"/>
        </a:xfrm>
        <a:custGeom>
          <a:avLst/>
          <a:gdLst/>
          <a:ahLst/>
          <a:cxnLst/>
          <a:rect l="0" t="0" r="0" b="0"/>
          <a:pathLst>
            <a:path>
              <a:moveTo>
                <a:pt x="1075546" y="0"/>
              </a:moveTo>
              <a:lnTo>
                <a:pt x="1075546" y="111767"/>
              </a:lnTo>
              <a:lnTo>
                <a:pt x="0" y="111767"/>
              </a:lnTo>
              <a:lnTo>
                <a:pt x="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F94AB757-B2A2-4DB7-A031-D8E93207B736}">
      <dsp:nvSpPr>
        <dsp:cNvPr id="0" name=""/>
        <dsp:cNvSpPr/>
      </dsp:nvSpPr>
      <dsp:spPr>
        <a:xfrm>
          <a:off x="2334259"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solidFill>
                <a:schemeClr val="tx1"/>
              </a:solidFill>
              <a:latin typeface="Arial" panose="020B0604020202020204" pitchFamily="34" charset="0"/>
              <a:cs typeface="Arial" panose="020B0604020202020204" pitchFamily="34" charset="0"/>
            </a:rPr>
            <a:t>low</a:t>
          </a:r>
        </a:p>
      </dsp:txBody>
      <dsp:txXfrm>
        <a:off x="2350627" y="1729763"/>
        <a:ext cx="805517" cy="526099"/>
      </dsp:txXfrm>
    </dsp:sp>
    <dsp:sp modelId="{206998B3-C4CA-4BBD-B74D-1E4EE8680092}">
      <dsp:nvSpPr>
        <dsp:cNvPr id="0" name=""/>
        <dsp:cNvSpPr/>
      </dsp:nvSpPr>
      <dsp:spPr>
        <a:xfrm>
          <a:off x="3783212" y="1489861"/>
          <a:ext cx="91440" cy="223534"/>
        </a:xfrm>
        <a:custGeom>
          <a:avLst/>
          <a:gdLst/>
          <a:ahLst/>
          <a:cxnLst/>
          <a:rect l="0" t="0" r="0" b="0"/>
          <a:pathLst>
            <a:path>
              <a:moveTo>
                <a:pt x="45720" y="0"/>
              </a:moveTo>
              <a:lnTo>
                <a:pt x="45720" y="111767"/>
              </a:lnTo>
              <a:lnTo>
                <a:pt x="53859" y="111767"/>
              </a:lnTo>
              <a:lnTo>
                <a:pt x="53859"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5CC34E76-6465-4F34-BBB7-8DE4CAF8AF3B}">
      <dsp:nvSpPr>
        <dsp:cNvPr id="0" name=""/>
        <dsp:cNvSpPr/>
      </dsp:nvSpPr>
      <dsp:spPr>
        <a:xfrm>
          <a:off x="3417945"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solidFill>
                <a:schemeClr val="tx1"/>
              </a:solidFill>
              <a:latin typeface="Arial" panose="020B0604020202020204" pitchFamily="34" charset="0"/>
              <a:cs typeface="Arial" panose="020B0604020202020204" pitchFamily="34" charset="0"/>
            </a:rPr>
            <a:t>medium</a:t>
          </a:r>
        </a:p>
      </dsp:txBody>
      <dsp:txXfrm>
        <a:off x="3434313" y="1729763"/>
        <a:ext cx="805517" cy="526099"/>
      </dsp:txXfrm>
    </dsp:sp>
    <dsp:sp modelId="{712F3488-10E7-441D-AA2C-A39C9AF9E03C}">
      <dsp:nvSpPr>
        <dsp:cNvPr id="0" name=""/>
        <dsp:cNvSpPr/>
      </dsp:nvSpPr>
      <dsp:spPr>
        <a:xfrm>
          <a:off x="3828932" y="1489861"/>
          <a:ext cx="1089729" cy="223534"/>
        </a:xfrm>
        <a:custGeom>
          <a:avLst/>
          <a:gdLst/>
          <a:ahLst/>
          <a:cxnLst/>
          <a:rect l="0" t="0" r="0" b="0"/>
          <a:pathLst>
            <a:path>
              <a:moveTo>
                <a:pt x="0" y="0"/>
              </a:moveTo>
              <a:lnTo>
                <a:pt x="0" y="111767"/>
              </a:lnTo>
              <a:lnTo>
                <a:pt x="1089729" y="111767"/>
              </a:lnTo>
              <a:lnTo>
                <a:pt x="1089729"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6B94884F-D3B6-4F2E-87B2-E07E908ECAD7}">
      <dsp:nvSpPr>
        <dsp:cNvPr id="0" name=""/>
        <dsp:cNvSpPr/>
      </dsp:nvSpPr>
      <dsp:spPr>
        <a:xfrm>
          <a:off x="4499535"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solidFill>
                <a:schemeClr val="tx1"/>
              </a:solidFill>
              <a:latin typeface="Arial" panose="020B0604020202020204" pitchFamily="34" charset="0"/>
              <a:cs typeface="Arial" panose="020B0604020202020204" pitchFamily="34" charset="0"/>
            </a:rPr>
            <a:t>high</a:t>
          </a:r>
        </a:p>
      </dsp:txBody>
      <dsp:txXfrm>
        <a:off x="4515903" y="1729763"/>
        <a:ext cx="805517" cy="526099"/>
      </dsp:txXfrm>
    </dsp:sp>
    <dsp:sp modelId="{44F93752-314C-4DEC-90EE-5D0A3F24393E}">
      <dsp:nvSpPr>
        <dsp:cNvPr id="0" name=""/>
        <dsp:cNvSpPr/>
      </dsp:nvSpPr>
      <dsp:spPr>
        <a:xfrm>
          <a:off x="5507874" y="707492"/>
          <a:ext cx="500516" cy="223534"/>
        </a:xfrm>
        <a:custGeom>
          <a:avLst/>
          <a:gdLst/>
          <a:ahLst/>
          <a:cxnLst/>
          <a:rect l="0" t="0" r="0" b="0"/>
          <a:pathLst>
            <a:path>
              <a:moveTo>
                <a:pt x="0" y="0"/>
              </a:moveTo>
              <a:lnTo>
                <a:pt x="0" y="111767"/>
              </a:lnTo>
              <a:lnTo>
                <a:pt x="500516" y="111767"/>
              </a:lnTo>
              <a:lnTo>
                <a:pt x="500516"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257620A5-6756-437E-A5F7-CC4AF0CD71EA}">
      <dsp:nvSpPr>
        <dsp:cNvPr id="0" name=""/>
        <dsp:cNvSpPr/>
      </dsp:nvSpPr>
      <dsp:spPr>
        <a:xfrm>
          <a:off x="5500568" y="931026"/>
          <a:ext cx="1015644"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solidFill>
                <a:schemeClr val="tx1"/>
              </a:solidFill>
              <a:latin typeface="Arial" panose="020B0604020202020204" pitchFamily="34" charset="0"/>
              <a:cs typeface="Arial" panose="020B0604020202020204" pitchFamily="34" charset="0"/>
            </a:rPr>
            <a:t>medium </a:t>
          </a:r>
          <a:r>
            <a:rPr lang="de-DE" sz="1200" kern="1200" dirty="0" err="1">
              <a:solidFill>
                <a:schemeClr val="tx1"/>
              </a:solidFill>
              <a:latin typeface="Arial" panose="020B0604020202020204" pitchFamily="34" charset="0"/>
              <a:cs typeface="Arial" panose="020B0604020202020204" pitchFamily="34" charset="0"/>
            </a:rPr>
            <a:t>term</a:t>
          </a:r>
          <a:endParaRPr lang="de-DE" sz="1200" kern="1200" dirty="0">
            <a:solidFill>
              <a:schemeClr val="tx1"/>
            </a:solidFill>
            <a:latin typeface="Arial" panose="020B0604020202020204" pitchFamily="34" charset="0"/>
            <a:cs typeface="Arial" panose="020B0604020202020204" pitchFamily="34" charset="0"/>
          </a:endParaRPr>
        </a:p>
      </dsp:txBody>
      <dsp:txXfrm>
        <a:off x="5516936" y="947394"/>
        <a:ext cx="982908" cy="526099"/>
      </dsp:txXfrm>
    </dsp:sp>
    <dsp:sp modelId="{1A394E57-51AB-4353-9570-69E5574AE874}">
      <dsp:nvSpPr>
        <dsp:cNvPr id="0" name=""/>
        <dsp:cNvSpPr/>
      </dsp:nvSpPr>
      <dsp:spPr>
        <a:xfrm>
          <a:off x="5962671" y="1489861"/>
          <a:ext cx="91440" cy="223534"/>
        </a:xfrm>
        <a:custGeom>
          <a:avLst/>
          <a:gdLst/>
          <a:ahLst/>
          <a:cxnLst/>
          <a:rect l="0" t="0" r="0" b="0"/>
          <a:pathLst>
            <a:path>
              <a:moveTo>
                <a:pt x="45720" y="0"/>
              </a:moveTo>
              <a:lnTo>
                <a:pt x="4572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235990F8-2F5B-494A-99B0-FBFB4D095B78}">
      <dsp:nvSpPr>
        <dsp:cNvPr id="0" name=""/>
        <dsp:cNvSpPr/>
      </dsp:nvSpPr>
      <dsp:spPr>
        <a:xfrm>
          <a:off x="5589264"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solidFill>
                <a:schemeClr val="tx1"/>
              </a:solidFill>
              <a:latin typeface="Arial" panose="020B0604020202020204" pitchFamily="34" charset="0"/>
              <a:cs typeface="Arial" panose="020B0604020202020204" pitchFamily="34" charset="0"/>
            </a:rPr>
            <a:t>...</a:t>
          </a:r>
        </a:p>
      </dsp:txBody>
      <dsp:txXfrm>
        <a:off x="5605632" y="1729763"/>
        <a:ext cx="805517" cy="526099"/>
      </dsp:txXfrm>
    </dsp:sp>
    <dsp:sp modelId="{662D8AE5-2BBA-4DF5-B312-BEC649B1B10F}">
      <dsp:nvSpPr>
        <dsp:cNvPr id="0" name=""/>
        <dsp:cNvSpPr/>
      </dsp:nvSpPr>
      <dsp:spPr>
        <a:xfrm>
          <a:off x="5507874" y="707492"/>
          <a:ext cx="1678941" cy="223534"/>
        </a:xfrm>
        <a:custGeom>
          <a:avLst/>
          <a:gdLst/>
          <a:ahLst/>
          <a:cxnLst/>
          <a:rect l="0" t="0" r="0" b="0"/>
          <a:pathLst>
            <a:path>
              <a:moveTo>
                <a:pt x="0" y="0"/>
              </a:moveTo>
              <a:lnTo>
                <a:pt x="0" y="111767"/>
              </a:lnTo>
              <a:lnTo>
                <a:pt x="1678941" y="111767"/>
              </a:lnTo>
              <a:lnTo>
                <a:pt x="1678941"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04C3C50C-E70D-4E79-9C8C-C7AFE5E5101D}">
      <dsp:nvSpPr>
        <dsp:cNvPr id="0" name=""/>
        <dsp:cNvSpPr/>
      </dsp:nvSpPr>
      <dsp:spPr>
        <a:xfrm>
          <a:off x="6767689" y="931026"/>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err="1">
              <a:solidFill>
                <a:schemeClr val="tx1"/>
              </a:solidFill>
              <a:latin typeface="Arial" panose="020B0604020202020204" pitchFamily="34" charset="0"/>
              <a:cs typeface="Arial" panose="020B0604020202020204" pitchFamily="34" charset="0"/>
            </a:rPr>
            <a:t>long</a:t>
          </a:r>
          <a:r>
            <a:rPr lang="de-DE" sz="1200" kern="1200" dirty="0">
              <a:solidFill>
                <a:schemeClr val="tx1"/>
              </a:solidFill>
              <a:latin typeface="Arial" panose="020B0604020202020204" pitchFamily="34" charset="0"/>
              <a:cs typeface="Arial" panose="020B0604020202020204" pitchFamily="34" charset="0"/>
            </a:rPr>
            <a:t> </a:t>
          </a:r>
          <a:r>
            <a:rPr lang="de-DE" sz="1200" kern="1200" dirty="0" err="1">
              <a:solidFill>
                <a:schemeClr val="tx1"/>
              </a:solidFill>
              <a:latin typeface="Arial" panose="020B0604020202020204" pitchFamily="34" charset="0"/>
              <a:cs typeface="Arial" panose="020B0604020202020204" pitchFamily="34" charset="0"/>
            </a:rPr>
            <a:t>term</a:t>
          </a:r>
          <a:endParaRPr lang="de-DE" sz="1200" kern="1200" dirty="0">
            <a:solidFill>
              <a:schemeClr val="tx1"/>
            </a:solidFill>
            <a:latin typeface="Arial" panose="020B0604020202020204" pitchFamily="34" charset="0"/>
            <a:cs typeface="Arial" panose="020B0604020202020204" pitchFamily="34" charset="0"/>
          </a:endParaRPr>
        </a:p>
      </dsp:txBody>
      <dsp:txXfrm>
        <a:off x="6784057" y="947394"/>
        <a:ext cx="805517" cy="526099"/>
      </dsp:txXfrm>
    </dsp:sp>
    <dsp:sp modelId="{A449416F-6849-4401-BD38-9EEEB79CE092}">
      <dsp:nvSpPr>
        <dsp:cNvPr id="0" name=""/>
        <dsp:cNvSpPr/>
      </dsp:nvSpPr>
      <dsp:spPr>
        <a:xfrm>
          <a:off x="7141096" y="1489861"/>
          <a:ext cx="91440" cy="223534"/>
        </a:xfrm>
        <a:custGeom>
          <a:avLst/>
          <a:gdLst/>
          <a:ahLst/>
          <a:cxnLst/>
          <a:rect l="0" t="0" r="0" b="0"/>
          <a:pathLst>
            <a:path>
              <a:moveTo>
                <a:pt x="45720" y="0"/>
              </a:moveTo>
              <a:lnTo>
                <a:pt x="4572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769262F9-009C-489F-AC1B-E2C3F2C87BE7}">
      <dsp:nvSpPr>
        <dsp:cNvPr id="0" name=""/>
        <dsp:cNvSpPr/>
      </dsp:nvSpPr>
      <dsp:spPr>
        <a:xfrm>
          <a:off x="6767689"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solidFill>
                <a:schemeClr val="tx1"/>
              </a:solidFill>
              <a:latin typeface="Arial" panose="020B0604020202020204" pitchFamily="34" charset="0"/>
              <a:cs typeface="Arial" panose="020B0604020202020204" pitchFamily="34" charset="0"/>
            </a:rPr>
            <a:t>...</a:t>
          </a:r>
        </a:p>
      </dsp:txBody>
      <dsp:txXfrm>
        <a:off x="6784057" y="1729763"/>
        <a:ext cx="805517" cy="5260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2EA98F-3309-471E-982C-0210F538AEF5}">
      <dsp:nvSpPr>
        <dsp:cNvPr id="0" name=""/>
        <dsp:cNvSpPr/>
      </dsp:nvSpPr>
      <dsp:spPr>
        <a:xfrm>
          <a:off x="0" y="2647998"/>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de-DE" sz="1400" kern="1200" dirty="0" err="1">
              <a:latin typeface="Arial" panose="020B0604020202020204" pitchFamily="34" charset="0"/>
              <a:cs typeface="Arial" panose="020B0604020202020204" pitchFamily="34" charset="0"/>
            </a:rPr>
            <a:t>benefits</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for</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farming</a:t>
          </a:r>
          <a:endParaRPr lang="de-DE" sz="1400" kern="1200" dirty="0">
            <a:latin typeface="Arial" panose="020B0604020202020204" pitchFamily="34" charset="0"/>
            <a:cs typeface="Arial" panose="020B0604020202020204" pitchFamily="34" charset="0"/>
          </a:endParaRPr>
        </a:p>
      </dsp:txBody>
      <dsp:txXfrm>
        <a:off x="0" y="2647998"/>
        <a:ext cx="2605732" cy="536923"/>
      </dsp:txXfrm>
    </dsp:sp>
    <dsp:sp modelId="{44D82CDE-01DB-4307-8CBD-4B7E7CA30E90}">
      <dsp:nvSpPr>
        <dsp:cNvPr id="0" name=""/>
        <dsp:cNvSpPr/>
      </dsp:nvSpPr>
      <dsp:spPr>
        <a:xfrm>
          <a:off x="0" y="2021587"/>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de-DE" sz="1400" kern="1200">
              <a:latin typeface="Arial" panose="020B0604020202020204" pitchFamily="34" charset="0"/>
              <a:cs typeface="Arial" panose="020B0604020202020204" pitchFamily="34" charset="0"/>
            </a:rPr>
            <a:t>benefits for biodiversity</a:t>
          </a:r>
        </a:p>
      </dsp:txBody>
      <dsp:txXfrm>
        <a:off x="0" y="2021587"/>
        <a:ext cx="2605732" cy="536923"/>
      </dsp:txXfrm>
    </dsp:sp>
    <dsp:sp modelId="{4966AC39-07D7-4940-8737-7CEF2E20C817}">
      <dsp:nvSpPr>
        <dsp:cNvPr id="0" name=""/>
        <dsp:cNvSpPr/>
      </dsp:nvSpPr>
      <dsp:spPr>
        <a:xfrm>
          <a:off x="0" y="1395176"/>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de-DE" sz="1400" kern="1200">
              <a:latin typeface="Arial" panose="020B0604020202020204" pitchFamily="34" charset="0"/>
              <a:cs typeface="Arial" panose="020B0604020202020204" pitchFamily="34" charset="0"/>
            </a:rPr>
            <a:t>complexity of implementation</a:t>
          </a:r>
        </a:p>
      </dsp:txBody>
      <dsp:txXfrm>
        <a:off x="0" y="1395176"/>
        <a:ext cx="2605732" cy="536923"/>
      </dsp:txXfrm>
    </dsp:sp>
    <dsp:sp modelId="{87A68E80-3719-4ACF-B9B7-44CAEBE3BC11}">
      <dsp:nvSpPr>
        <dsp:cNvPr id="0" name=""/>
        <dsp:cNvSpPr/>
      </dsp:nvSpPr>
      <dsp:spPr>
        <a:xfrm>
          <a:off x="0" y="768766"/>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de-DE" sz="1400" kern="1200">
              <a:latin typeface="Arial" panose="020B0604020202020204" pitchFamily="34" charset="0"/>
              <a:cs typeface="Arial" panose="020B0604020202020204" pitchFamily="34" charset="0"/>
            </a:rPr>
            <a:t>biodiversity measure</a:t>
          </a:r>
        </a:p>
      </dsp:txBody>
      <dsp:txXfrm>
        <a:off x="0" y="768766"/>
        <a:ext cx="2605732" cy="536923"/>
      </dsp:txXfrm>
    </dsp:sp>
    <dsp:sp modelId="{C7A78296-897C-4C13-ADB3-75079CAFAB05}">
      <dsp:nvSpPr>
        <dsp:cNvPr id="0" name=""/>
        <dsp:cNvSpPr/>
      </dsp:nvSpPr>
      <dsp:spPr>
        <a:xfrm>
          <a:off x="6313944" y="813509"/>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latin typeface="Arial" panose="020B0604020202020204" pitchFamily="34" charset="0"/>
              <a:cs typeface="Arial" panose="020B0604020202020204" pitchFamily="34" charset="0"/>
            </a:rPr>
            <a:t>Goal</a:t>
          </a:r>
        </a:p>
      </dsp:txBody>
      <dsp:txXfrm>
        <a:off x="6327049" y="826614"/>
        <a:ext cx="644944" cy="421226"/>
      </dsp:txXfrm>
    </dsp:sp>
    <dsp:sp modelId="{55A2C04D-4439-496E-8978-92B3A235ED8F}">
      <dsp:nvSpPr>
        <dsp:cNvPr id="0" name=""/>
        <dsp:cNvSpPr/>
      </dsp:nvSpPr>
      <dsp:spPr>
        <a:xfrm>
          <a:off x="5122645" y="1260946"/>
          <a:ext cx="1526875" cy="178974"/>
        </a:xfrm>
        <a:custGeom>
          <a:avLst/>
          <a:gdLst/>
          <a:ahLst/>
          <a:cxnLst/>
          <a:rect l="0" t="0" r="0" b="0"/>
          <a:pathLst>
            <a:path>
              <a:moveTo>
                <a:pt x="1526875" y="0"/>
              </a:moveTo>
              <a:lnTo>
                <a:pt x="1526875" y="89487"/>
              </a:lnTo>
              <a:lnTo>
                <a:pt x="0" y="89487"/>
              </a:lnTo>
              <a:lnTo>
                <a:pt x="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10749C08-42E6-49A3-A0B9-7E0A19203712}">
      <dsp:nvSpPr>
        <dsp:cNvPr id="0" name=""/>
        <dsp:cNvSpPr/>
      </dsp:nvSpPr>
      <dsp:spPr>
        <a:xfrm>
          <a:off x="4787068" y="1439920"/>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easy</a:t>
          </a:r>
        </a:p>
      </dsp:txBody>
      <dsp:txXfrm>
        <a:off x="4800173" y="1453025"/>
        <a:ext cx="644944" cy="421226"/>
      </dsp:txXfrm>
    </dsp:sp>
    <dsp:sp modelId="{CDF0AF73-5771-40C7-AF5E-5EE57DED2B6C}">
      <dsp:nvSpPr>
        <dsp:cNvPr id="0" name=""/>
        <dsp:cNvSpPr/>
      </dsp:nvSpPr>
      <dsp:spPr>
        <a:xfrm>
          <a:off x="3813894" y="1887356"/>
          <a:ext cx="1308750" cy="178974"/>
        </a:xfrm>
        <a:custGeom>
          <a:avLst/>
          <a:gdLst/>
          <a:ahLst/>
          <a:cxnLst/>
          <a:rect l="0" t="0" r="0" b="0"/>
          <a:pathLst>
            <a:path>
              <a:moveTo>
                <a:pt x="1308750" y="0"/>
              </a:moveTo>
              <a:lnTo>
                <a:pt x="1308750" y="89487"/>
              </a:lnTo>
              <a:lnTo>
                <a:pt x="0" y="89487"/>
              </a:lnTo>
              <a:lnTo>
                <a:pt x="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F94AB757-B2A2-4DB7-A031-D8E93207B736}">
      <dsp:nvSpPr>
        <dsp:cNvPr id="0" name=""/>
        <dsp:cNvSpPr/>
      </dsp:nvSpPr>
      <dsp:spPr>
        <a:xfrm>
          <a:off x="3478317"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low</a:t>
          </a:r>
        </a:p>
      </dsp:txBody>
      <dsp:txXfrm>
        <a:off x="3491422" y="2079436"/>
        <a:ext cx="644944" cy="421226"/>
      </dsp:txXfrm>
    </dsp:sp>
    <dsp:sp modelId="{C970C8A7-45F2-4A7C-91EB-A3F5E6DD88A2}">
      <dsp:nvSpPr>
        <dsp:cNvPr id="0" name=""/>
        <dsp:cNvSpPr/>
      </dsp:nvSpPr>
      <dsp:spPr>
        <a:xfrm>
          <a:off x="2941394" y="2513767"/>
          <a:ext cx="872500" cy="178974"/>
        </a:xfrm>
        <a:custGeom>
          <a:avLst/>
          <a:gdLst/>
          <a:ahLst/>
          <a:cxnLst/>
          <a:rect l="0" t="0" r="0" b="0"/>
          <a:pathLst>
            <a:path>
              <a:moveTo>
                <a:pt x="872500" y="0"/>
              </a:moveTo>
              <a:lnTo>
                <a:pt x="872500" y="89487"/>
              </a:lnTo>
              <a:lnTo>
                <a:pt x="0" y="89487"/>
              </a:lnTo>
              <a:lnTo>
                <a:pt x="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9969760E-1A2F-43F0-9B9E-68C3B6C10E73}">
      <dsp:nvSpPr>
        <dsp:cNvPr id="0" name=""/>
        <dsp:cNvSpPr/>
      </dsp:nvSpPr>
      <dsp:spPr>
        <a:xfrm>
          <a:off x="2605817"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low</a:t>
          </a:r>
        </a:p>
      </dsp:txBody>
      <dsp:txXfrm>
        <a:off x="2618922" y="2705846"/>
        <a:ext cx="644944" cy="421226"/>
      </dsp:txXfrm>
    </dsp:sp>
    <dsp:sp modelId="{1D8AA581-AB67-4DB3-8472-9E20A2D201C3}">
      <dsp:nvSpPr>
        <dsp:cNvPr id="0" name=""/>
        <dsp:cNvSpPr/>
      </dsp:nvSpPr>
      <dsp:spPr>
        <a:xfrm>
          <a:off x="3768174" y="2513767"/>
          <a:ext cx="91440" cy="178974"/>
        </a:xfrm>
        <a:custGeom>
          <a:avLst/>
          <a:gdLst/>
          <a:ahLst/>
          <a:cxnLst/>
          <a:rect l="0" t="0" r="0" b="0"/>
          <a:pathLst>
            <a:path>
              <a:moveTo>
                <a:pt x="45720" y="0"/>
              </a:moveTo>
              <a:lnTo>
                <a:pt x="45720" y="178974"/>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A33F8E-7F92-4DD2-88C6-AE6FF4579F67}">
      <dsp:nvSpPr>
        <dsp:cNvPr id="0" name=""/>
        <dsp:cNvSpPr/>
      </dsp:nvSpPr>
      <dsp:spPr>
        <a:xfrm>
          <a:off x="3478317"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medium</a:t>
          </a:r>
        </a:p>
      </dsp:txBody>
      <dsp:txXfrm>
        <a:off x="3491422" y="2705846"/>
        <a:ext cx="644944" cy="421226"/>
      </dsp:txXfrm>
    </dsp:sp>
    <dsp:sp modelId="{2D991B7E-7BA2-4192-B3F7-824D40A1E95F}">
      <dsp:nvSpPr>
        <dsp:cNvPr id="0" name=""/>
        <dsp:cNvSpPr/>
      </dsp:nvSpPr>
      <dsp:spPr>
        <a:xfrm>
          <a:off x="3813894" y="2513767"/>
          <a:ext cx="872500" cy="178974"/>
        </a:xfrm>
        <a:custGeom>
          <a:avLst/>
          <a:gdLst/>
          <a:ahLst/>
          <a:cxnLst/>
          <a:rect l="0" t="0" r="0" b="0"/>
          <a:pathLst>
            <a:path>
              <a:moveTo>
                <a:pt x="0" y="0"/>
              </a:moveTo>
              <a:lnTo>
                <a:pt x="0" y="89487"/>
              </a:lnTo>
              <a:lnTo>
                <a:pt x="872500" y="89487"/>
              </a:lnTo>
              <a:lnTo>
                <a:pt x="87250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56505C6A-AF48-45AF-8B11-FA0CE2E88747}">
      <dsp:nvSpPr>
        <dsp:cNvPr id="0" name=""/>
        <dsp:cNvSpPr/>
      </dsp:nvSpPr>
      <dsp:spPr>
        <a:xfrm>
          <a:off x="4350818"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high</a:t>
          </a:r>
        </a:p>
      </dsp:txBody>
      <dsp:txXfrm>
        <a:off x="4363923" y="2705846"/>
        <a:ext cx="644944" cy="421226"/>
      </dsp:txXfrm>
    </dsp:sp>
    <dsp:sp modelId="{206998B3-C4CA-4BBD-B74D-1E4EE8680092}">
      <dsp:nvSpPr>
        <dsp:cNvPr id="0" name=""/>
        <dsp:cNvSpPr/>
      </dsp:nvSpPr>
      <dsp:spPr>
        <a:xfrm>
          <a:off x="5122645" y="1887356"/>
          <a:ext cx="436250" cy="178974"/>
        </a:xfrm>
        <a:custGeom>
          <a:avLst/>
          <a:gdLst/>
          <a:ahLst/>
          <a:cxnLst/>
          <a:rect l="0" t="0" r="0" b="0"/>
          <a:pathLst>
            <a:path>
              <a:moveTo>
                <a:pt x="0" y="0"/>
              </a:moveTo>
              <a:lnTo>
                <a:pt x="0" y="89487"/>
              </a:lnTo>
              <a:lnTo>
                <a:pt x="436250" y="89487"/>
              </a:lnTo>
              <a:lnTo>
                <a:pt x="43625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5CC34E76-6465-4F34-BBB7-8DE4CAF8AF3B}">
      <dsp:nvSpPr>
        <dsp:cNvPr id="0" name=""/>
        <dsp:cNvSpPr/>
      </dsp:nvSpPr>
      <dsp:spPr>
        <a:xfrm>
          <a:off x="5223318"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medium</a:t>
          </a:r>
        </a:p>
      </dsp:txBody>
      <dsp:txXfrm>
        <a:off x="5236423" y="2079436"/>
        <a:ext cx="644944" cy="421226"/>
      </dsp:txXfrm>
    </dsp:sp>
    <dsp:sp modelId="{524D22F5-B203-4916-8134-0E5D8AD8EC49}">
      <dsp:nvSpPr>
        <dsp:cNvPr id="0" name=""/>
        <dsp:cNvSpPr/>
      </dsp:nvSpPr>
      <dsp:spPr>
        <a:xfrm>
          <a:off x="5513176"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094A2489-2124-42A0-8D33-9B3E00EC48E3}">
      <dsp:nvSpPr>
        <dsp:cNvPr id="0" name=""/>
        <dsp:cNvSpPr/>
      </dsp:nvSpPr>
      <dsp:spPr>
        <a:xfrm>
          <a:off x="5223318"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5236423" y="2705846"/>
        <a:ext cx="644944" cy="421226"/>
      </dsp:txXfrm>
    </dsp:sp>
    <dsp:sp modelId="{712F3488-10E7-441D-AA2C-A39C9AF9E03C}">
      <dsp:nvSpPr>
        <dsp:cNvPr id="0" name=""/>
        <dsp:cNvSpPr/>
      </dsp:nvSpPr>
      <dsp:spPr>
        <a:xfrm>
          <a:off x="5122645" y="1887356"/>
          <a:ext cx="1308750" cy="178974"/>
        </a:xfrm>
        <a:custGeom>
          <a:avLst/>
          <a:gdLst/>
          <a:ahLst/>
          <a:cxnLst/>
          <a:rect l="0" t="0" r="0" b="0"/>
          <a:pathLst>
            <a:path>
              <a:moveTo>
                <a:pt x="0" y="0"/>
              </a:moveTo>
              <a:lnTo>
                <a:pt x="0" y="89487"/>
              </a:lnTo>
              <a:lnTo>
                <a:pt x="1308750" y="89487"/>
              </a:lnTo>
              <a:lnTo>
                <a:pt x="130875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6B94884F-D3B6-4F2E-87B2-E07E908ECAD7}">
      <dsp:nvSpPr>
        <dsp:cNvPr id="0" name=""/>
        <dsp:cNvSpPr/>
      </dsp:nvSpPr>
      <dsp:spPr>
        <a:xfrm>
          <a:off x="6095819"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high</a:t>
          </a:r>
        </a:p>
      </dsp:txBody>
      <dsp:txXfrm>
        <a:off x="6108924" y="2079436"/>
        <a:ext cx="644944" cy="421226"/>
      </dsp:txXfrm>
    </dsp:sp>
    <dsp:sp modelId="{16E35B86-D554-422A-B84C-E852A5E60C2F}">
      <dsp:nvSpPr>
        <dsp:cNvPr id="0" name=""/>
        <dsp:cNvSpPr/>
      </dsp:nvSpPr>
      <dsp:spPr>
        <a:xfrm>
          <a:off x="6385676"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E7F42B96-3EE5-47C9-B568-37A2A854A880}">
      <dsp:nvSpPr>
        <dsp:cNvPr id="0" name=""/>
        <dsp:cNvSpPr/>
      </dsp:nvSpPr>
      <dsp:spPr>
        <a:xfrm>
          <a:off x="6095819"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6108924" y="2705846"/>
        <a:ext cx="644944" cy="421226"/>
      </dsp:txXfrm>
    </dsp:sp>
    <dsp:sp modelId="{44F93752-314C-4DEC-90EE-5D0A3F24393E}">
      <dsp:nvSpPr>
        <dsp:cNvPr id="0" name=""/>
        <dsp:cNvSpPr/>
      </dsp:nvSpPr>
      <dsp:spPr>
        <a:xfrm>
          <a:off x="6649521" y="1260946"/>
          <a:ext cx="654375" cy="178974"/>
        </a:xfrm>
        <a:custGeom>
          <a:avLst/>
          <a:gdLst/>
          <a:ahLst/>
          <a:cxnLst/>
          <a:rect l="0" t="0" r="0" b="0"/>
          <a:pathLst>
            <a:path>
              <a:moveTo>
                <a:pt x="0" y="0"/>
              </a:moveTo>
              <a:lnTo>
                <a:pt x="0" y="89487"/>
              </a:lnTo>
              <a:lnTo>
                <a:pt x="654375" y="89487"/>
              </a:lnTo>
              <a:lnTo>
                <a:pt x="654375"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257620A5-6756-437E-A5F7-CC4AF0CD71EA}">
      <dsp:nvSpPr>
        <dsp:cNvPr id="0" name=""/>
        <dsp:cNvSpPr/>
      </dsp:nvSpPr>
      <dsp:spPr>
        <a:xfrm>
          <a:off x="6968319" y="1439920"/>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medium</a:t>
          </a:r>
        </a:p>
      </dsp:txBody>
      <dsp:txXfrm>
        <a:off x="6981424" y="1453025"/>
        <a:ext cx="644944" cy="421226"/>
      </dsp:txXfrm>
    </dsp:sp>
    <dsp:sp modelId="{1A394E57-51AB-4353-9570-69E5574AE874}">
      <dsp:nvSpPr>
        <dsp:cNvPr id="0" name=""/>
        <dsp:cNvSpPr/>
      </dsp:nvSpPr>
      <dsp:spPr>
        <a:xfrm>
          <a:off x="7258177" y="1887356"/>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235990F8-2F5B-494A-99B0-FBFB4D095B78}">
      <dsp:nvSpPr>
        <dsp:cNvPr id="0" name=""/>
        <dsp:cNvSpPr/>
      </dsp:nvSpPr>
      <dsp:spPr>
        <a:xfrm>
          <a:off x="6968319"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6981424" y="2079436"/>
        <a:ext cx="644944" cy="421226"/>
      </dsp:txXfrm>
    </dsp:sp>
    <dsp:sp modelId="{85253FA9-02AE-4735-B581-2855E70675BA}">
      <dsp:nvSpPr>
        <dsp:cNvPr id="0" name=""/>
        <dsp:cNvSpPr/>
      </dsp:nvSpPr>
      <dsp:spPr>
        <a:xfrm>
          <a:off x="7258177"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5C477FAE-12BB-4CC1-9A80-0E326888E88F}">
      <dsp:nvSpPr>
        <dsp:cNvPr id="0" name=""/>
        <dsp:cNvSpPr/>
      </dsp:nvSpPr>
      <dsp:spPr>
        <a:xfrm>
          <a:off x="6968319"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6981424" y="2705846"/>
        <a:ext cx="644944" cy="421226"/>
      </dsp:txXfrm>
    </dsp:sp>
    <dsp:sp modelId="{662D8AE5-2BBA-4DF5-B312-BEC649B1B10F}">
      <dsp:nvSpPr>
        <dsp:cNvPr id="0" name=""/>
        <dsp:cNvSpPr/>
      </dsp:nvSpPr>
      <dsp:spPr>
        <a:xfrm>
          <a:off x="6649521" y="1260946"/>
          <a:ext cx="1526875" cy="178974"/>
        </a:xfrm>
        <a:custGeom>
          <a:avLst/>
          <a:gdLst/>
          <a:ahLst/>
          <a:cxnLst/>
          <a:rect l="0" t="0" r="0" b="0"/>
          <a:pathLst>
            <a:path>
              <a:moveTo>
                <a:pt x="0" y="0"/>
              </a:moveTo>
              <a:lnTo>
                <a:pt x="0" y="89487"/>
              </a:lnTo>
              <a:lnTo>
                <a:pt x="1526875" y="89487"/>
              </a:lnTo>
              <a:lnTo>
                <a:pt x="1526875"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04C3C50C-E70D-4E79-9C8C-C7AFE5E5101D}">
      <dsp:nvSpPr>
        <dsp:cNvPr id="0" name=""/>
        <dsp:cNvSpPr/>
      </dsp:nvSpPr>
      <dsp:spPr>
        <a:xfrm>
          <a:off x="7840820" y="1439920"/>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high</a:t>
          </a:r>
        </a:p>
      </dsp:txBody>
      <dsp:txXfrm>
        <a:off x="7853925" y="1453025"/>
        <a:ext cx="644944" cy="421226"/>
      </dsp:txXfrm>
    </dsp:sp>
    <dsp:sp modelId="{A449416F-6849-4401-BD38-9EEEB79CE092}">
      <dsp:nvSpPr>
        <dsp:cNvPr id="0" name=""/>
        <dsp:cNvSpPr/>
      </dsp:nvSpPr>
      <dsp:spPr>
        <a:xfrm>
          <a:off x="8130677" y="1887356"/>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769262F9-009C-489F-AC1B-E2C3F2C87BE7}">
      <dsp:nvSpPr>
        <dsp:cNvPr id="0" name=""/>
        <dsp:cNvSpPr/>
      </dsp:nvSpPr>
      <dsp:spPr>
        <a:xfrm>
          <a:off x="7840820"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7853925" y="2079436"/>
        <a:ext cx="644944" cy="421226"/>
      </dsp:txXfrm>
    </dsp:sp>
    <dsp:sp modelId="{C11E7ED8-D230-42F8-8D4D-8C622772180D}">
      <dsp:nvSpPr>
        <dsp:cNvPr id="0" name=""/>
        <dsp:cNvSpPr/>
      </dsp:nvSpPr>
      <dsp:spPr>
        <a:xfrm>
          <a:off x="8130677"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B9DF4024-F90E-448B-9FE4-16B7D03DA051}">
      <dsp:nvSpPr>
        <dsp:cNvPr id="0" name=""/>
        <dsp:cNvSpPr/>
      </dsp:nvSpPr>
      <dsp:spPr>
        <a:xfrm>
          <a:off x="7840820"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7853925" y="2705846"/>
        <a:ext cx="644944" cy="4212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55DF27-CB48-450D-B7F3-1E72C8C44705}">
      <dsp:nvSpPr>
        <dsp:cNvPr id="0" name=""/>
        <dsp:cNvSpPr/>
      </dsp:nvSpPr>
      <dsp:spPr>
        <a:xfrm>
          <a:off x="0" y="0"/>
          <a:ext cx="3694323" cy="3888432"/>
        </a:xfrm>
        <a:prstGeom prst="triangle">
          <a:avLst/>
        </a:prstGeom>
        <a:solidFill>
          <a:schemeClr val="lt1">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sp>
    <dsp:sp modelId="{A682C11C-7193-447E-A50B-B0269C10C021}">
      <dsp:nvSpPr>
        <dsp:cNvPr id="0" name=""/>
        <dsp:cNvSpPr/>
      </dsp:nvSpPr>
      <dsp:spPr>
        <a:xfrm>
          <a:off x="1847161" y="390931"/>
          <a:ext cx="2401310" cy="920464"/>
        </a:xfrm>
        <a:prstGeom prst="roundRect">
          <a:avLst/>
        </a:prstGeom>
        <a:solidFill>
          <a:schemeClr val="bg2">
            <a:lumMod val="90000"/>
          </a:schemeClr>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err="1" smtClean="0">
              <a:latin typeface="Arial" panose="020B0604020202020204" pitchFamily="34" charset="0"/>
              <a:cs typeface="Arial" panose="020B0604020202020204" pitchFamily="34" charset="0"/>
            </a:rPr>
            <a:t>level</a:t>
          </a:r>
          <a:r>
            <a:rPr lang="de-DE" sz="2000" kern="1200" dirty="0" smtClean="0">
              <a:latin typeface="Arial" panose="020B0604020202020204" pitchFamily="34" charset="0"/>
              <a:cs typeface="Arial" panose="020B0604020202020204" pitchFamily="34" charset="0"/>
            </a:rPr>
            <a:t> 3 </a:t>
          </a:r>
          <a:r>
            <a:rPr lang="de-DE" sz="2000" kern="1200" dirty="0" err="1">
              <a:latin typeface="Arial" panose="020B0604020202020204" pitchFamily="34" charset="0"/>
              <a:cs typeface="Arial" panose="020B0604020202020204" pitchFamily="34" charset="0"/>
            </a:rPr>
            <a:t>monitoring</a:t>
          </a:r>
          <a:endParaRPr lang="de-DE" sz="2000" kern="1200" dirty="0">
            <a:latin typeface="Arial" panose="020B0604020202020204" pitchFamily="34" charset="0"/>
            <a:cs typeface="Arial" panose="020B0604020202020204" pitchFamily="34" charset="0"/>
          </a:endParaRPr>
        </a:p>
      </dsp:txBody>
      <dsp:txXfrm>
        <a:off x="1892094" y="435864"/>
        <a:ext cx="2311444" cy="830598"/>
      </dsp:txXfrm>
    </dsp:sp>
    <dsp:sp modelId="{72ACBAFC-F472-496A-9463-D082BA004617}">
      <dsp:nvSpPr>
        <dsp:cNvPr id="0" name=""/>
        <dsp:cNvSpPr/>
      </dsp:nvSpPr>
      <dsp:spPr>
        <a:xfrm>
          <a:off x="1847161" y="1426454"/>
          <a:ext cx="2401310" cy="920464"/>
        </a:xfrm>
        <a:prstGeom prst="roundRect">
          <a:avLst/>
        </a:prstGeom>
        <a:solidFill>
          <a:schemeClr val="bg2">
            <a:lumMod val="90000"/>
          </a:schemeClr>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err="1" smtClean="0">
              <a:latin typeface="Arial" panose="020B0604020202020204" pitchFamily="34" charset="0"/>
              <a:cs typeface="Arial" panose="020B0604020202020204" pitchFamily="34" charset="0"/>
            </a:rPr>
            <a:t>level</a:t>
          </a:r>
          <a:r>
            <a:rPr lang="de-DE" sz="2000" kern="1200" dirty="0" smtClean="0">
              <a:latin typeface="Arial" panose="020B0604020202020204" pitchFamily="34" charset="0"/>
              <a:cs typeface="Arial" panose="020B0604020202020204" pitchFamily="34" charset="0"/>
            </a:rPr>
            <a:t> 2 </a:t>
          </a:r>
          <a:r>
            <a:rPr lang="de-DE" sz="2000" kern="1200" dirty="0" err="1">
              <a:latin typeface="Arial" panose="020B0604020202020204" pitchFamily="34" charset="0"/>
              <a:cs typeface="Arial" panose="020B0604020202020204" pitchFamily="34" charset="0"/>
            </a:rPr>
            <a:t>monitoring</a:t>
          </a:r>
          <a:endParaRPr lang="de-DE" sz="2000" kern="1200" dirty="0">
            <a:latin typeface="Arial" panose="020B0604020202020204" pitchFamily="34" charset="0"/>
            <a:cs typeface="Arial" panose="020B0604020202020204" pitchFamily="34" charset="0"/>
          </a:endParaRPr>
        </a:p>
      </dsp:txBody>
      <dsp:txXfrm>
        <a:off x="1892094" y="1471387"/>
        <a:ext cx="2311444" cy="830598"/>
      </dsp:txXfrm>
    </dsp:sp>
    <dsp:sp modelId="{1CAE07C1-95BB-4BF2-BE28-A46E061EA5C9}">
      <dsp:nvSpPr>
        <dsp:cNvPr id="0" name=""/>
        <dsp:cNvSpPr/>
      </dsp:nvSpPr>
      <dsp:spPr>
        <a:xfrm>
          <a:off x="1847161" y="2461977"/>
          <a:ext cx="2401310" cy="920464"/>
        </a:xfrm>
        <a:prstGeom prst="roundRect">
          <a:avLst/>
        </a:prstGeom>
        <a:solidFill>
          <a:schemeClr val="bg2">
            <a:lumMod val="90000"/>
          </a:schemeClr>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err="1" smtClean="0">
              <a:latin typeface="Arial" panose="020B0604020202020204" pitchFamily="34" charset="0"/>
              <a:cs typeface="Arial" panose="020B0604020202020204" pitchFamily="34" charset="0"/>
            </a:rPr>
            <a:t>level</a:t>
          </a:r>
          <a:r>
            <a:rPr lang="de-DE" sz="2000" kern="1200" dirty="0" smtClean="0">
              <a:latin typeface="Arial" panose="020B0604020202020204" pitchFamily="34" charset="0"/>
              <a:cs typeface="Arial" panose="020B0604020202020204" pitchFamily="34" charset="0"/>
            </a:rPr>
            <a:t> 1 </a:t>
          </a:r>
          <a:r>
            <a:rPr lang="de-DE" sz="2000" kern="1200" dirty="0" err="1">
              <a:latin typeface="Arial" panose="020B0604020202020204" pitchFamily="34" charset="0"/>
              <a:cs typeface="Arial" panose="020B0604020202020204" pitchFamily="34" charset="0"/>
            </a:rPr>
            <a:t>monitoring</a:t>
          </a:r>
          <a:endParaRPr lang="de-DE" sz="2000" kern="1200" dirty="0">
            <a:latin typeface="Arial" panose="020B0604020202020204" pitchFamily="34" charset="0"/>
            <a:cs typeface="Arial" panose="020B0604020202020204" pitchFamily="34" charset="0"/>
          </a:endParaRPr>
        </a:p>
      </dsp:txBody>
      <dsp:txXfrm>
        <a:off x="1892094" y="2506910"/>
        <a:ext cx="2311444" cy="8305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4567F-1495-7F4C-B4CA-A474D9D6D2B8}">
      <dsp:nvSpPr>
        <dsp:cNvPr id="0" name=""/>
        <dsp:cNvSpPr/>
      </dsp:nvSpPr>
      <dsp:spPr>
        <a:xfrm rot="5400000">
          <a:off x="-283698" y="283698"/>
          <a:ext cx="1891323" cy="1323926"/>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GB" sz="2000" kern="1200" noProof="0" dirty="0">
              <a:latin typeface="Arial" panose="020B0604020202020204" pitchFamily="34" charset="0"/>
              <a:cs typeface="Arial" panose="020B0604020202020204" pitchFamily="34" charset="0"/>
            </a:rPr>
            <a:t>Farmer Interview</a:t>
          </a:r>
        </a:p>
      </dsp:txBody>
      <dsp:txXfrm rot="-5400000">
        <a:off x="1" y="661962"/>
        <a:ext cx="1323926" cy="567397"/>
      </dsp:txXfrm>
    </dsp:sp>
    <dsp:sp modelId="{F219197D-82B3-6A49-9444-EA23526B230C}">
      <dsp:nvSpPr>
        <dsp:cNvPr id="0" name=""/>
        <dsp:cNvSpPr/>
      </dsp:nvSpPr>
      <dsp:spPr>
        <a:xfrm rot="5400000">
          <a:off x="2487222" y="-1163295"/>
          <a:ext cx="1229359" cy="3555951"/>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GB" sz="1800" kern="1200" noProof="0" dirty="0">
              <a:latin typeface="Arial" panose="020B0604020202020204" pitchFamily="34" charset="0"/>
              <a:cs typeface="Arial" panose="020B0604020202020204" pitchFamily="34" charset="0"/>
            </a:rPr>
            <a:t>Farm description (last cultural </a:t>
          </a:r>
          <a:r>
            <a:rPr lang="en-GB" sz="1800" kern="1200" noProof="0" dirty="0" smtClean="0">
              <a:latin typeface="Arial" panose="020B0604020202020204" pitchFamily="34" charset="0"/>
              <a:cs typeface="Arial" panose="020B0604020202020204" pitchFamily="34" charset="0"/>
            </a:rPr>
            <a:t>season)</a:t>
          </a:r>
          <a:endParaRPr lang="en-GB" sz="1800" kern="1200" noProof="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en-GB" sz="1800" kern="1200" noProof="0" dirty="0">
              <a:latin typeface="Arial" panose="020B0604020202020204" pitchFamily="34" charset="0"/>
              <a:cs typeface="Arial" panose="020B0604020202020204" pitchFamily="34" charset="0"/>
            </a:rPr>
            <a:t>Farming practices and environment</a:t>
          </a:r>
        </a:p>
      </dsp:txBody>
      <dsp:txXfrm rot="-5400000">
        <a:off x="1323926" y="60013"/>
        <a:ext cx="3495939" cy="110933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4567F-1495-7F4C-B4CA-A474D9D6D2B8}">
      <dsp:nvSpPr>
        <dsp:cNvPr id="0" name=""/>
        <dsp:cNvSpPr/>
      </dsp:nvSpPr>
      <dsp:spPr>
        <a:xfrm rot="5400000">
          <a:off x="-120947" y="213040"/>
          <a:ext cx="1471235" cy="1134683"/>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noProof="0" dirty="0">
              <a:latin typeface="Arial" panose="020B0604020202020204" pitchFamily="34" charset="0"/>
              <a:cs typeface="Arial" panose="020B0604020202020204" pitchFamily="34" charset="0"/>
            </a:rPr>
            <a:t>Map analysis</a:t>
          </a:r>
        </a:p>
      </dsp:txBody>
      <dsp:txXfrm rot="-5400000">
        <a:off x="47330" y="612106"/>
        <a:ext cx="1134683" cy="336552"/>
      </dsp:txXfrm>
    </dsp:sp>
    <dsp:sp modelId="{F219197D-82B3-6A49-9444-EA23526B230C}">
      <dsp:nvSpPr>
        <dsp:cNvPr id="0" name=""/>
        <dsp:cNvSpPr/>
      </dsp:nvSpPr>
      <dsp:spPr>
        <a:xfrm rot="5400000">
          <a:off x="2056901" y="-848935"/>
          <a:ext cx="1159435" cy="2882877"/>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GB" sz="1800" kern="1200" noProof="0" dirty="0" smtClean="0">
              <a:latin typeface="Arial" panose="020B0604020202020204" pitchFamily="34" charset="0"/>
              <a:cs typeface="Arial" panose="020B0604020202020204" pitchFamily="34" charset="0"/>
            </a:rPr>
            <a:t>Mapping of </a:t>
          </a:r>
          <a:r>
            <a:rPr lang="en-GB" sz="1800" kern="1200" noProof="0" dirty="0" smtClean="0">
              <a:latin typeface="Arial" panose="020B0604020202020204" pitchFamily="34" charset="0"/>
              <a:cs typeface="Arial" panose="020B0604020202020204" pitchFamily="34" charset="0"/>
            </a:rPr>
            <a:t>the surface area </a:t>
          </a:r>
          <a:r>
            <a:rPr lang="en-GB" sz="1800" kern="1200" noProof="0" dirty="0" smtClean="0">
              <a:latin typeface="Arial" panose="020B0604020202020204" pitchFamily="34" charset="0"/>
              <a:cs typeface="Arial" panose="020B0604020202020204" pitchFamily="34" charset="0"/>
            </a:rPr>
            <a:t>of SNH elements by category at farm level</a:t>
          </a:r>
          <a:endParaRPr lang="en-GB" sz="1800" kern="1200" noProof="0" dirty="0">
            <a:latin typeface="Arial" panose="020B0604020202020204" pitchFamily="34" charset="0"/>
            <a:cs typeface="Arial" panose="020B0604020202020204" pitchFamily="34" charset="0"/>
          </a:endParaRPr>
        </a:p>
      </dsp:txBody>
      <dsp:txXfrm rot="-5400000">
        <a:off x="1195181" y="69384"/>
        <a:ext cx="2826278" cy="104623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76BC3CB1-38C0-4FD0-9F12-529F4F1C4ECC}" type="datetimeFigureOut">
              <a:rPr lang="de-DE" smtClean="0"/>
              <a:t>26.04.2019</a:t>
            </a:fld>
            <a:endParaRPr lang="de-DE" dirty="0"/>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4036648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4036648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2478051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latin typeface="Arial" panose="020B0604020202020204" pitchFamily="34" charset="0"/>
                <a:cs typeface="Arial" panose="020B0604020202020204" pitchFamily="34" charset="0"/>
              </a:rPr>
              <a:t>The BAP </a:t>
            </a:r>
            <a:r>
              <a:rPr lang="de-DE" dirty="0" err="1" smtClean="0">
                <a:latin typeface="Arial" panose="020B0604020202020204" pitchFamily="34" charset="0"/>
                <a:cs typeface="Arial" panose="020B0604020202020204" pitchFamily="34" charset="0"/>
              </a:rPr>
              <a:t>should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focus</a:t>
            </a:r>
            <a:r>
              <a:rPr lang="de-DE" dirty="0" smtClean="0">
                <a:latin typeface="Arial" panose="020B0604020202020204" pitchFamily="34" charset="0"/>
                <a:cs typeface="Arial" panose="020B0604020202020204" pitchFamily="34" charset="0"/>
              </a:rPr>
              <a:t> on </a:t>
            </a:r>
            <a:r>
              <a:rPr lang="de-DE" dirty="0" err="1" smtClean="0">
                <a:latin typeface="Arial" panose="020B0604020202020204" pitchFamily="34" charset="0"/>
                <a:cs typeface="Arial" panose="020B0604020202020204" pitchFamily="34" charset="0"/>
              </a:rPr>
              <a:t>the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following</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two</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aspects</a:t>
            </a:r>
            <a:r>
              <a:rPr lang="de-DE" dirty="0" smtClean="0">
                <a:latin typeface="Arial" panose="020B0604020202020204" pitchFamily="34" charset="0"/>
                <a:cs typeface="Arial" panose="020B0604020202020204" pitchFamily="34" charset="0"/>
              </a:rPr>
              <a:t>: </a:t>
            </a:r>
            <a:endParaRPr lang="en-GB" dirty="0" smtClean="0">
              <a:latin typeface="Arial" panose="020B0604020202020204" pitchFamily="34" charset="0"/>
              <a:cs typeface="Arial" panose="020B0604020202020204" pitchFamily="34" charset="0"/>
            </a:endParaRPr>
          </a:p>
          <a:p>
            <a:pPr marL="342900" lvl="0" indent="-342900">
              <a:spcAft>
                <a:spcPts val="800"/>
              </a:spcAft>
              <a:buFont typeface="+mj-lt"/>
              <a:buAutoNum type="arabicPeriod"/>
            </a:pPr>
            <a:r>
              <a:rPr lang="en-US" dirty="0" smtClean="0">
                <a:latin typeface="Arial" panose="020B0604020202020204" pitchFamily="34" charset="0"/>
                <a:cs typeface="Arial" panose="020B0604020202020204" pitchFamily="34" charset="0"/>
              </a:rPr>
              <a:t>The protection of existing biodiversity as well as the creation of potential for increasing biodiversity on the farm and its surroundings in order to increase resilience of productivity of agricultural ecosystems</a:t>
            </a:r>
            <a:endParaRPr lang="en-GB" b="1" dirty="0" smtClean="0">
              <a:latin typeface="Arial" panose="020B0604020202020204" pitchFamily="34" charset="0"/>
              <a:cs typeface="Arial" panose="020B0604020202020204" pitchFamily="34" charset="0"/>
            </a:endParaRPr>
          </a:p>
          <a:p>
            <a:pPr marL="342900" lvl="0" indent="-342900">
              <a:buFont typeface="+mj-lt"/>
              <a:buAutoNum type="arabicPeriod"/>
            </a:pPr>
            <a:r>
              <a:rPr lang="en-US" dirty="0" smtClean="0">
                <a:latin typeface="Arial" panose="020B0604020202020204" pitchFamily="34" charset="0"/>
                <a:cs typeface="Arial" panose="020B0604020202020204" pitchFamily="34" charset="0"/>
              </a:rPr>
              <a:t>The continuous reduction of negative impacts on biodiversity produced by agricultural activities (=Very good practices to ensure more biodiversity)</a:t>
            </a:r>
            <a:endParaRPr lang="en-GB" b="1" dirty="0" smtClean="0">
              <a:latin typeface="Arial" panose="020B0604020202020204" pitchFamily="34" charset="0"/>
              <a:cs typeface="Arial" panose="020B0604020202020204" pitchFamily="34" charset="0"/>
            </a:endParaRP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3747355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3747355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19</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20</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21</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22</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smtClean="0"/>
          </a:p>
          <a:p>
            <a:r>
              <a:rPr lang="de-DE" dirty="0" smtClean="0"/>
              <a:t>Orange </a:t>
            </a:r>
            <a:r>
              <a:rPr lang="de-DE" dirty="0" err="1" smtClean="0"/>
              <a:t>dots</a:t>
            </a:r>
            <a:r>
              <a:rPr lang="de-DE" dirty="0" smtClean="0"/>
              <a:t> = </a:t>
            </a:r>
            <a:r>
              <a:rPr lang="de-DE" dirty="0" err="1" smtClean="0"/>
              <a:t>habitat</a:t>
            </a:r>
            <a:r>
              <a:rPr lang="de-DE" dirty="0" smtClean="0"/>
              <a:t> </a:t>
            </a:r>
            <a:r>
              <a:rPr lang="de-DE" dirty="0" err="1" smtClean="0"/>
              <a:t>of</a:t>
            </a:r>
            <a:r>
              <a:rPr lang="de-DE" dirty="0" smtClean="0"/>
              <a:t> </a:t>
            </a:r>
            <a:r>
              <a:rPr lang="de-DE" dirty="0" err="1" smtClean="0"/>
              <a:t>protected</a:t>
            </a:r>
            <a:r>
              <a:rPr lang="de-DE" dirty="0" smtClean="0"/>
              <a:t>/</a:t>
            </a:r>
            <a:r>
              <a:rPr lang="de-DE" dirty="0" err="1" smtClean="0"/>
              <a:t>endangered</a:t>
            </a:r>
            <a:r>
              <a:rPr lang="de-DE" baseline="0" dirty="0" smtClean="0"/>
              <a:t> </a:t>
            </a:r>
            <a:r>
              <a:rPr lang="de-DE" baseline="0" dirty="0" err="1" smtClean="0"/>
              <a:t>species</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23</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smtClean="0"/>
          </a:p>
          <a:p>
            <a:r>
              <a:rPr lang="de-DE" dirty="0" smtClean="0"/>
              <a:t>Orange </a:t>
            </a:r>
            <a:r>
              <a:rPr lang="de-DE" dirty="0" err="1" smtClean="0"/>
              <a:t>dots</a:t>
            </a:r>
            <a:r>
              <a:rPr lang="de-DE" dirty="0" smtClean="0"/>
              <a:t> = </a:t>
            </a:r>
            <a:r>
              <a:rPr lang="de-DE" dirty="0" err="1" smtClean="0"/>
              <a:t>habitat</a:t>
            </a:r>
            <a:r>
              <a:rPr lang="de-DE" dirty="0" smtClean="0"/>
              <a:t> </a:t>
            </a:r>
            <a:r>
              <a:rPr lang="de-DE" dirty="0" err="1" smtClean="0"/>
              <a:t>of</a:t>
            </a:r>
            <a:r>
              <a:rPr lang="de-DE" dirty="0" smtClean="0"/>
              <a:t> </a:t>
            </a:r>
            <a:r>
              <a:rPr lang="de-DE" dirty="0" err="1" smtClean="0"/>
              <a:t>protected</a:t>
            </a:r>
            <a:r>
              <a:rPr lang="de-DE" dirty="0" smtClean="0"/>
              <a:t>/</a:t>
            </a:r>
            <a:r>
              <a:rPr lang="de-DE" dirty="0" err="1" smtClean="0"/>
              <a:t>endangered</a:t>
            </a:r>
            <a:r>
              <a:rPr lang="de-DE" baseline="0" dirty="0" smtClean="0"/>
              <a:t> </a:t>
            </a:r>
            <a:r>
              <a:rPr lang="de-DE" baseline="0" dirty="0" err="1" smtClean="0"/>
              <a:t>species</a:t>
            </a:r>
            <a:endParaRPr lang="en-GB"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24</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smtClean="0"/>
          </a:p>
          <a:p>
            <a:r>
              <a:rPr lang="de-DE" dirty="0" smtClean="0"/>
              <a:t>Orange </a:t>
            </a:r>
            <a:r>
              <a:rPr lang="de-DE" dirty="0" err="1" smtClean="0"/>
              <a:t>dots</a:t>
            </a:r>
            <a:r>
              <a:rPr lang="de-DE" dirty="0" smtClean="0"/>
              <a:t> = </a:t>
            </a:r>
            <a:r>
              <a:rPr lang="de-DE" dirty="0" err="1" smtClean="0"/>
              <a:t>habitat</a:t>
            </a:r>
            <a:r>
              <a:rPr lang="de-DE" dirty="0" smtClean="0"/>
              <a:t> </a:t>
            </a:r>
            <a:r>
              <a:rPr lang="de-DE" dirty="0" err="1" smtClean="0"/>
              <a:t>of</a:t>
            </a:r>
            <a:r>
              <a:rPr lang="de-DE" dirty="0" smtClean="0"/>
              <a:t> </a:t>
            </a:r>
            <a:r>
              <a:rPr lang="de-DE" dirty="0" err="1" smtClean="0"/>
              <a:t>protected</a:t>
            </a:r>
            <a:r>
              <a:rPr lang="de-DE" dirty="0" smtClean="0"/>
              <a:t>/</a:t>
            </a:r>
            <a:r>
              <a:rPr lang="de-DE" dirty="0" err="1" smtClean="0"/>
              <a:t>endangered</a:t>
            </a:r>
            <a:r>
              <a:rPr lang="de-DE" baseline="0" dirty="0" smtClean="0"/>
              <a:t> </a:t>
            </a:r>
            <a:r>
              <a:rPr lang="de-DE" baseline="0" dirty="0" err="1" smtClean="0"/>
              <a:t>species</a:t>
            </a:r>
            <a:endParaRPr lang="en-GB" dirty="0" smtClean="0"/>
          </a:p>
          <a:p>
            <a:r>
              <a:rPr lang="en-GB" dirty="0" smtClean="0"/>
              <a:t>Turquoise = measures</a:t>
            </a:r>
            <a:r>
              <a:rPr lang="en-GB" baseline="0" dirty="0" smtClean="0"/>
              <a:t> for more biodiversity</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25</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26</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27</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28</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Aft>
                <a:spcPts val="800"/>
              </a:spcAft>
            </a:pPr>
            <a:r>
              <a:rPr lang="en-US" dirty="0" smtClean="0"/>
              <a:t>A first step in setting goals is to </a:t>
            </a:r>
            <a:r>
              <a:rPr lang="en-US" sz="1900" b="1" dirty="0" smtClean="0"/>
              <a:t>identify priorities! </a:t>
            </a:r>
          </a:p>
          <a:p>
            <a:pPr>
              <a:spcAft>
                <a:spcPts val="800"/>
              </a:spcAft>
            </a:pPr>
            <a:r>
              <a:rPr lang="en-US" dirty="0" smtClean="0"/>
              <a:t>Both aspects must be considered:</a:t>
            </a:r>
          </a:p>
          <a:p>
            <a:pPr marL="809625" lvl="5" indent="-285750" defTabSz="811213">
              <a:spcAft>
                <a:spcPts val="800"/>
              </a:spcAft>
              <a:buFont typeface="Wingdings" panose="05000000000000000000" pitchFamily="2" charset="2"/>
              <a:buChar char="Ø"/>
            </a:pPr>
            <a:r>
              <a:rPr lang="en-US" dirty="0" smtClean="0"/>
              <a:t>Identify </a:t>
            </a:r>
            <a:r>
              <a:rPr lang="en-US" u="sng" dirty="0" smtClean="0"/>
              <a:t>main opportunities </a:t>
            </a:r>
            <a:r>
              <a:rPr lang="en-US" dirty="0" smtClean="0"/>
              <a:t>for biodiversity, protect existing biodiversity elements and influence others positively</a:t>
            </a:r>
          </a:p>
          <a:p>
            <a:pPr marL="809625" lvl="5" indent="-285750" defTabSz="811213">
              <a:buFont typeface="Wingdings" panose="05000000000000000000" pitchFamily="2" charset="2"/>
              <a:buChar char="Ø"/>
            </a:pPr>
            <a:r>
              <a:rPr lang="en-US" dirty="0" smtClean="0"/>
              <a:t>Identify </a:t>
            </a:r>
            <a:r>
              <a:rPr lang="en-US" u="sng" dirty="0" smtClean="0"/>
              <a:t>main impacts </a:t>
            </a:r>
            <a:r>
              <a:rPr lang="en-US" dirty="0" smtClean="0"/>
              <a:t>on biodiversity, related to the agricultural/sourcing activities, which should be avoided and/or reduced. </a:t>
            </a:r>
            <a:endParaRPr lang="en-GB"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29</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err="1" smtClean="0"/>
              <a:t>What</a:t>
            </a:r>
            <a:r>
              <a:rPr lang="de-DE" dirty="0" smtClean="0"/>
              <a:t> </a:t>
            </a:r>
            <a:r>
              <a:rPr lang="de-DE" dirty="0" err="1" smtClean="0"/>
              <a:t>are</a:t>
            </a:r>
            <a:r>
              <a:rPr lang="de-DE" dirty="0" smtClean="0"/>
              <a:t> </a:t>
            </a:r>
            <a:r>
              <a:rPr lang="de-DE" dirty="0" err="1" smtClean="0"/>
              <a:t>main</a:t>
            </a:r>
            <a:r>
              <a:rPr lang="de-DE" dirty="0" smtClean="0"/>
              <a:t> </a:t>
            </a:r>
            <a:r>
              <a:rPr lang="de-DE" b="1" dirty="0" err="1" smtClean="0"/>
              <a:t>opportunities</a:t>
            </a:r>
            <a:r>
              <a:rPr lang="de-DE" dirty="0" smtClean="0"/>
              <a:t> </a:t>
            </a:r>
            <a:r>
              <a:rPr lang="de-DE" dirty="0" err="1" smtClean="0"/>
              <a:t>to</a:t>
            </a:r>
            <a:r>
              <a:rPr lang="de-DE" dirty="0" smtClean="0"/>
              <a:t> </a:t>
            </a:r>
            <a:r>
              <a:rPr lang="de-DE" dirty="0" err="1" smtClean="0"/>
              <a:t>protect</a:t>
            </a:r>
            <a:r>
              <a:rPr lang="de-DE" dirty="0" smtClean="0"/>
              <a:t> </a:t>
            </a:r>
            <a:r>
              <a:rPr lang="de-DE" dirty="0" err="1" smtClean="0"/>
              <a:t>biodiversity</a:t>
            </a:r>
            <a:r>
              <a:rPr lang="de-DE" dirty="0" smtClean="0"/>
              <a:t> </a:t>
            </a:r>
            <a:r>
              <a:rPr lang="de-DE" dirty="0" err="1" smtClean="0"/>
              <a:t>and</a:t>
            </a:r>
            <a:r>
              <a:rPr lang="de-DE" dirty="0" smtClean="0"/>
              <a:t> </a:t>
            </a:r>
            <a:r>
              <a:rPr lang="de-DE" dirty="0" err="1" smtClean="0"/>
              <a:t>to</a:t>
            </a:r>
            <a:r>
              <a:rPr lang="de-DE" dirty="0" smtClean="0"/>
              <a:t> </a:t>
            </a:r>
            <a:r>
              <a:rPr lang="de-DE" dirty="0" err="1" smtClean="0"/>
              <a:t>create</a:t>
            </a:r>
            <a:r>
              <a:rPr lang="de-DE" dirty="0" smtClean="0"/>
              <a:t> potential </a:t>
            </a:r>
            <a:r>
              <a:rPr lang="de-DE" dirty="0" err="1" smtClean="0"/>
              <a:t>for</a:t>
            </a:r>
            <a:r>
              <a:rPr lang="de-DE" dirty="0" smtClean="0"/>
              <a:t> </a:t>
            </a:r>
            <a:r>
              <a:rPr lang="de-DE" dirty="0" err="1" smtClean="0"/>
              <a:t>biodiversity</a:t>
            </a:r>
            <a:r>
              <a:rPr lang="de-DE" dirty="0" smtClean="0"/>
              <a:t>?</a:t>
            </a:r>
          </a:p>
          <a:p>
            <a:endParaRPr lang="de-DE" dirty="0" smtClean="0"/>
          </a:p>
          <a:p>
            <a:r>
              <a:rPr lang="de-DE" dirty="0" smtClean="0"/>
              <a:t>This </a:t>
            </a:r>
            <a:r>
              <a:rPr lang="de-DE" dirty="0" err="1" smtClean="0"/>
              <a:t>question</a:t>
            </a:r>
            <a:r>
              <a:rPr lang="de-DE" dirty="0" smtClean="0"/>
              <a:t> </a:t>
            </a:r>
            <a:r>
              <a:rPr lang="de-DE" dirty="0" err="1" smtClean="0"/>
              <a:t>can</a:t>
            </a:r>
            <a:r>
              <a:rPr lang="de-DE" dirty="0" smtClean="0"/>
              <a:t> </a:t>
            </a:r>
            <a:r>
              <a:rPr lang="de-DE" dirty="0" err="1" smtClean="0"/>
              <a:t>be</a:t>
            </a:r>
            <a:r>
              <a:rPr lang="de-DE" dirty="0" smtClean="0"/>
              <a:t> </a:t>
            </a:r>
            <a:r>
              <a:rPr lang="de-DE" dirty="0" err="1" smtClean="0"/>
              <a:t>answered</a:t>
            </a:r>
            <a:r>
              <a:rPr lang="de-DE" dirty="0" smtClean="0"/>
              <a:t> </a:t>
            </a:r>
            <a:r>
              <a:rPr lang="de-DE" dirty="0" err="1" smtClean="0"/>
              <a:t>with</a:t>
            </a:r>
            <a:r>
              <a:rPr lang="de-DE" dirty="0" smtClean="0"/>
              <a:t> </a:t>
            </a:r>
            <a:r>
              <a:rPr lang="de-DE" dirty="0" err="1" smtClean="0"/>
              <a:t>the</a:t>
            </a:r>
            <a:r>
              <a:rPr lang="de-DE" dirty="0" smtClean="0"/>
              <a:t> </a:t>
            </a:r>
            <a:r>
              <a:rPr lang="de-DE" dirty="0" err="1" smtClean="0"/>
              <a:t>help</a:t>
            </a:r>
            <a:r>
              <a:rPr lang="de-DE" dirty="0" smtClean="0"/>
              <a:t> </a:t>
            </a:r>
            <a:r>
              <a:rPr lang="de-DE" dirty="0" err="1" smtClean="0"/>
              <a:t>of</a:t>
            </a:r>
            <a:r>
              <a:rPr lang="de-DE" dirty="0" smtClean="0"/>
              <a:t> </a:t>
            </a:r>
            <a:r>
              <a:rPr lang="de-DE" dirty="0" err="1" smtClean="0"/>
              <a:t>the</a:t>
            </a:r>
            <a:r>
              <a:rPr lang="de-DE" dirty="0" smtClean="0"/>
              <a:t> </a:t>
            </a:r>
            <a:r>
              <a:rPr lang="de-DE" dirty="0" err="1" smtClean="0"/>
              <a:t>developed</a:t>
            </a:r>
            <a:r>
              <a:rPr lang="de-DE" baseline="0" dirty="0" smtClean="0"/>
              <a:t> </a:t>
            </a:r>
            <a:r>
              <a:rPr lang="de-DE" baseline="0" dirty="0" err="1" smtClean="0"/>
              <a:t>map</a:t>
            </a:r>
            <a:r>
              <a:rPr lang="de-DE" baseline="0" dirty="0" smtClean="0"/>
              <a:t> </a:t>
            </a:r>
            <a:r>
              <a:rPr lang="de-DE" baseline="0" dirty="0" err="1" smtClean="0"/>
              <a:t>and</a:t>
            </a:r>
            <a:r>
              <a:rPr lang="de-DE" baseline="0" dirty="0" smtClean="0"/>
              <a:t> </a:t>
            </a:r>
            <a:r>
              <a:rPr lang="de-DE" baseline="0" dirty="0" err="1" smtClean="0"/>
              <a:t>the</a:t>
            </a:r>
            <a:r>
              <a:rPr lang="de-DE" baseline="0" dirty="0" smtClean="0"/>
              <a:t> </a:t>
            </a:r>
            <a:r>
              <a:rPr lang="de-DE" baseline="0" dirty="0" err="1" smtClean="0"/>
              <a:t>list</a:t>
            </a:r>
            <a:r>
              <a:rPr lang="de-DE" baseline="0" dirty="0" smtClean="0"/>
              <a:t> </a:t>
            </a:r>
            <a:r>
              <a:rPr lang="de-DE" baseline="0" dirty="0" err="1" smtClean="0"/>
              <a:t>of</a:t>
            </a:r>
            <a:r>
              <a:rPr lang="de-DE" baseline="0" dirty="0" smtClean="0"/>
              <a:t> </a:t>
            </a:r>
            <a:r>
              <a:rPr lang="de-DE" baseline="0" dirty="0" err="1" smtClean="0"/>
              <a:t>already</a:t>
            </a:r>
            <a:r>
              <a:rPr lang="de-DE" baseline="0" dirty="0" smtClean="0"/>
              <a:t> </a:t>
            </a:r>
            <a:r>
              <a:rPr lang="de-DE" baseline="0" dirty="0" err="1" smtClean="0"/>
              <a:t>implemented</a:t>
            </a:r>
            <a:r>
              <a:rPr lang="de-DE" baseline="0" dirty="0" smtClean="0"/>
              <a:t> „</a:t>
            </a:r>
            <a:r>
              <a:rPr lang="de-DE" baseline="0" dirty="0" err="1" smtClean="0"/>
              <a:t>biodiversity</a:t>
            </a:r>
            <a:r>
              <a:rPr lang="de-DE" baseline="0" dirty="0" smtClean="0"/>
              <a:t> </a:t>
            </a:r>
            <a:r>
              <a:rPr lang="de-DE" baseline="0" dirty="0" err="1" smtClean="0"/>
              <a:t>measures</a:t>
            </a:r>
            <a:r>
              <a:rPr lang="de-DE" baseline="0" dirty="0" smtClean="0"/>
              <a:t>“. The </a:t>
            </a:r>
            <a:r>
              <a:rPr lang="de-DE" baseline="0" dirty="0" err="1" smtClean="0"/>
              <a:t>farmer</a:t>
            </a:r>
            <a:r>
              <a:rPr lang="de-DE" baseline="0" dirty="0" smtClean="0"/>
              <a:t> </a:t>
            </a:r>
            <a:r>
              <a:rPr lang="de-DE" baseline="0" dirty="0" err="1" smtClean="0"/>
              <a:t>should</a:t>
            </a:r>
            <a:r>
              <a:rPr lang="de-DE" baseline="0" dirty="0" smtClean="0"/>
              <a:t> </a:t>
            </a:r>
            <a:r>
              <a:rPr lang="de-DE" baseline="0" dirty="0" err="1" smtClean="0"/>
              <a:t>have</a:t>
            </a:r>
            <a:r>
              <a:rPr lang="de-DE" baseline="0" dirty="0" smtClean="0"/>
              <a:t> a </a:t>
            </a:r>
            <a:r>
              <a:rPr lang="de-DE" baseline="0" dirty="0" err="1" smtClean="0"/>
              <a:t>look</a:t>
            </a:r>
            <a:r>
              <a:rPr lang="de-DE" baseline="0" dirty="0" smtClean="0"/>
              <a:t> at </a:t>
            </a:r>
            <a:r>
              <a:rPr lang="de-DE" baseline="0" dirty="0" err="1" smtClean="0"/>
              <a:t>both</a:t>
            </a:r>
            <a:r>
              <a:rPr lang="de-DE" baseline="0" dirty="0" smtClean="0"/>
              <a:t> </a:t>
            </a:r>
            <a:r>
              <a:rPr lang="de-DE" baseline="0" dirty="0" err="1" smtClean="0"/>
              <a:t>and</a:t>
            </a:r>
            <a:r>
              <a:rPr lang="de-DE" baseline="0" dirty="0" smtClean="0"/>
              <a:t> </a:t>
            </a:r>
            <a:r>
              <a:rPr lang="de-DE" baseline="0" dirty="0" err="1" smtClean="0"/>
              <a:t>ask</a:t>
            </a:r>
            <a:r>
              <a:rPr lang="de-DE" baseline="0" dirty="0" smtClean="0"/>
              <a:t> </a:t>
            </a:r>
            <a:r>
              <a:rPr lang="de-DE" baseline="0" dirty="0" err="1" smtClean="0"/>
              <a:t>himself</a:t>
            </a:r>
            <a:r>
              <a:rPr lang="de-DE" baseline="0" dirty="0" smtClean="0"/>
              <a:t> </a:t>
            </a:r>
            <a:r>
              <a:rPr lang="de-DE" baseline="0" dirty="0" err="1" smtClean="0"/>
              <a:t>questions</a:t>
            </a:r>
            <a:r>
              <a:rPr lang="de-DE" baseline="0" dirty="0" smtClean="0"/>
              <a:t> like: </a:t>
            </a:r>
          </a:p>
          <a:p>
            <a:pPr marL="171450" indent="-171450">
              <a:buFont typeface="Arial" panose="020B0604020202020204" pitchFamily="34" charset="0"/>
              <a:buChar char="•"/>
            </a:pPr>
            <a:r>
              <a:rPr lang="de-DE" baseline="0" dirty="0" err="1" smtClean="0"/>
              <a:t>Which</a:t>
            </a:r>
            <a:r>
              <a:rPr lang="de-DE" baseline="0" dirty="0" smtClean="0"/>
              <a:t> </a:t>
            </a:r>
            <a:r>
              <a:rPr lang="de-DE" baseline="0" dirty="0" err="1" smtClean="0"/>
              <a:t>area</a:t>
            </a:r>
            <a:r>
              <a:rPr lang="de-DE" baseline="0" dirty="0" smtClean="0"/>
              <a:t> </a:t>
            </a:r>
            <a:r>
              <a:rPr lang="de-DE" baseline="0" dirty="0" err="1" smtClean="0"/>
              <a:t>are</a:t>
            </a:r>
            <a:r>
              <a:rPr lang="de-DE" baseline="0" dirty="0" smtClean="0"/>
              <a:t> </a:t>
            </a:r>
            <a:r>
              <a:rPr lang="de-DE" baseline="0" dirty="0" err="1" smtClean="0"/>
              <a:t>present</a:t>
            </a:r>
            <a:r>
              <a:rPr lang="de-DE" baseline="0" dirty="0" smtClean="0"/>
              <a:t>?</a:t>
            </a:r>
          </a:p>
          <a:p>
            <a:pPr marL="171450" indent="-171450">
              <a:buFont typeface="Arial" panose="020B0604020202020204" pitchFamily="34" charset="0"/>
              <a:buChar char="•"/>
            </a:pPr>
            <a:r>
              <a:rPr lang="de-DE" baseline="0" dirty="0" err="1" smtClean="0"/>
              <a:t>Which</a:t>
            </a:r>
            <a:r>
              <a:rPr lang="de-DE" baseline="0" dirty="0" smtClean="0"/>
              <a:t> </a:t>
            </a:r>
            <a:r>
              <a:rPr lang="de-DE" baseline="0" dirty="0" err="1" smtClean="0"/>
              <a:t>points</a:t>
            </a:r>
            <a:r>
              <a:rPr lang="de-DE" baseline="0" dirty="0" smtClean="0"/>
              <a:t>/</a:t>
            </a:r>
            <a:r>
              <a:rPr lang="de-DE" baseline="0" dirty="0" err="1" smtClean="0"/>
              <a:t>aspects</a:t>
            </a:r>
            <a:r>
              <a:rPr lang="de-DE" baseline="0" dirty="0" smtClean="0"/>
              <a:t> </a:t>
            </a:r>
            <a:r>
              <a:rPr lang="de-DE" baseline="0" dirty="0" err="1" smtClean="0"/>
              <a:t>are</a:t>
            </a:r>
            <a:r>
              <a:rPr lang="de-DE" baseline="0" dirty="0" smtClean="0"/>
              <a:t> </a:t>
            </a:r>
            <a:r>
              <a:rPr lang="de-DE" baseline="0" dirty="0" err="1" smtClean="0"/>
              <a:t>covered</a:t>
            </a:r>
            <a:r>
              <a:rPr lang="de-DE" baseline="0" dirty="0" smtClean="0"/>
              <a:t> </a:t>
            </a:r>
            <a:r>
              <a:rPr lang="de-DE" baseline="0" dirty="0" err="1" smtClean="0"/>
              <a:t>quite</a:t>
            </a:r>
            <a:r>
              <a:rPr lang="de-DE" baseline="0" dirty="0" smtClean="0"/>
              <a:t> </a:t>
            </a:r>
            <a:r>
              <a:rPr lang="de-DE" baseline="0" dirty="0" err="1" smtClean="0"/>
              <a:t>well</a:t>
            </a:r>
            <a:r>
              <a:rPr lang="de-DE" baseline="0" dirty="0" smtClean="0"/>
              <a:t>?</a:t>
            </a:r>
          </a:p>
          <a:p>
            <a:pPr marL="171450" indent="-171450">
              <a:buFont typeface="Arial" panose="020B0604020202020204" pitchFamily="34" charset="0"/>
              <a:buChar char="•"/>
            </a:pPr>
            <a:r>
              <a:rPr lang="de-DE" baseline="0" dirty="0" err="1" smtClean="0"/>
              <a:t>What</a:t>
            </a:r>
            <a:r>
              <a:rPr lang="de-DE" baseline="0" dirty="0" smtClean="0"/>
              <a:t> </a:t>
            </a:r>
            <a:r>
              <a:rPr lang="de-DE" baseline="0" dirty="0" err="1" smtClean="0"/>
              <a:t>is</a:t>
            </a:r>
            <a:r>
              <a:rPr lang="de-DE" baseline="0" dirty="0" smtClean="0"/>
              <a:t> not </a:t>
            </a:r>
            <a:r>
              <a:rPr lang="de-DE" baseline="0" dirty="0" err="1" smtClean="0"/>
              <a:t>considered</a:t>
            </a:r>
            <a:r>
              <a:rPr lang="de-DE" baseline="0" dirty="0" smtClean="0"/>
              <a:t> so </a:t>
            </a:r>
            <a:r>
              <a:rPr lang="de-DE" baseline="0" dirty="0" err="1" smtClean="0"/>
              <a:t>far</a:t>
            </a:r>
            <a:r>
              <a:rPr lang="de-DE" baseline="0" dirty="0" smtClean="0"/>
              <a:t>?</a:t>
            </a:r>
          </a:p>
          <a:p>
            <a:pPr marL="171450" indent="-171450">
              <a:buFont typeface="Arial" panose="020B0604020202020204" pitchFamily="34" charset="0"/>
              <a:buChar char="•"/>
            </a:pPr>
            <a:r>
              <a:rPr lang="de-DE" baseline="0" dirty="0" err="1" smtClean="0"/>
              <a:t>Where</a:t>
            </a:r>
            <a:r>
              <a:rPr lang="de-DE" baseline="0" dirty="0" smtClean="0"/>
              <a:t> </a:t>
            </a:r>
            <a:r>
              <a:rPr lang="de-DE" baseline="0" dirty="0" err="1" smtClean="0"/>
              <a:t>and</a:t>
            </a:r>
            <a:r>
              <a:rPr lang="de-DE" baseline="0" dirty="0" smtClean="0"/>
              <a:t> </a:t>
            </a:r>
            <a:r>
              <a:rPr lang="de-DE" baseline="0" dirty="0" err="1" smtClean="0"/>
              <a:t>what</a:t>
            </a:r>
            <a:r>
              <a:rPr lang="de-DE" baseline="0" dirty="0" smtClean="0"/>
              <a:t> </a:t>
            </a:r>
            <a:r>
              <a:rPr lang="de-DE" baseline="0" dirty="0" err="1" smtClean="0"/>
              <a:t>could</a:t>
            </a:r>
            <a:r>
              <a:rPr lang="de-DE" baseline="0" dirty="0" smtClean="0"/>
              <a:t> </a:t>
            </a:r>
            <a:r>
              <a:rPr lang="de-DE" baseline="0" dirty="0" err="1" smtClean="0"/>
              <a:t>be</a:t>
            </a:r>
            <a:r>
              <a:rPr lang="de-DE" baseline="0" dirty="0" smtClean="0"/>
              <a:t> </a:t>
            </a:r>
            <a:r>
              <a:rPr lang="de-DE" baseline="0" dirty="0" err="1" smtClean="0"/>
              <a:t>done</a:t>
            </a:r>
            <a:r>
              <a:rPr lang="de-DE" baseline="0" dirty="0" smtClean="0"/>
              <a:t> </a:t>
            </a:r>
            <a:r>
              <a:rPr lang="de-DE" baseline="0" dirty="0" err="1" smtClean="0"/>
              <a:t>more</a:t>
            </a:r>
            <a:r>
              <a:rPr lang="de-DE" baseline="0" dirty="0" smtClean="0"/>
              <a:t>? </a:t>
            </a: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30</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What are the main </a:t>
            </a:r>
            <a:r>
              <a:rPr lang="en-US" b="1" dirty="0" smtClean="0"/>
              <a:t>impacts</a:t>
            </a:r>
            <a:r>
              <a:rPr lang="en-US" dirty="0" smtClean="0"/>
              <a:t> on biodiversity that should be avoided and/or reduced? </a:t>
            </a:r>
            <a:endParaRPr lang="de-DE" dirty="0" smtClean="0"/>
          </a:p>
          <a:p>
            <a:endParaRPr lang="de-DE" dirty="0" smtClean="0"/>
          </a:p>
          <a:p>
            <a:r>
              <a:rPr lang="de-DE" dirty="0" err="1" smtClean="0"/>
              <a:t>To</a:t>
            </a:r>
            <a:r>
              <a:rPr lang="de-DE" dirty="0" smtClean="0"/>
              <a:t> </a:t>
            </a:r>
            <a:r>
              <a:rPr lang="de-DE" dirty="0" err="1" smtClean="0"/>
              <a:t>answer</a:t>
            </a:r>
            <a:r>
              <a:rPr lang="de-DE" dirty="0" smtClean="0"/>
              <a:t> </a:t>
            </a:r>
            <a:r>
              <a:rPr lang="de-DE" dirty="0" err="1" smtClean="0"/>
              <a:t>this</a:t>
            </a:r>
            <a:r>
              <a:rPr lang="de-DE" dirty="0" smtClean="0"/>
              <a:t> </a:t>
            </a:r>
            <a:r>
              <a:rPr lang="de-DE" dirty="0" err="1" smtClean="0"/>
              <a:t>question</a:t>
            </a:r>
            <a:r>
              <a:rPr lang="de-DE" dirty="0" smtClean="0"/>
              <a:t> </a:t>
            </a:r>
            <a:r>
              <a:rPr lang="de-DE" dirty="0" err="1" smtClean="0"/>
              <a:t>it</a:t>
            </a:r>
            <a:r>
              <a:rPr lang="de-DE" dirty="0" smtClean="0"/>
              <a:t> </a:t>
            </a:r>
            <a:r>
              <a:rPr lang="de-DE" dirty="0" err="1" smtClean="0"/>
              <a:t>could</a:t>
            </a:r>
            <a:r>
              <a:rPr lang="de-DE" dirty="0" smtClean="0"/>
              <a:t> </a:t>
            </a:r>
            <a:r>
              <a:rPr lang="de-DE" dirty="0" err="1" smtClean="0"/>
              <a:t>be</a:t>
            </a:r>
            <a:r>
              <a:rPr lang="de-DE" dirty="0" smtClean="0"/>
              <a:t> </a:t>
            </a:r>
            <a:r>
              <a:rPr lang="de-DE" dirty="0" err="1" smtClean="0"/>
              <a:t>helpful</a:t>
            </a:r>
            <a:r>
              <a:rPr lang="de-DE" dirty="0" smtClean="0"/>
              <a:t> </a:t>
            </a:r>
            <a:r>
              <a:rPr lang="de-DE" dirty="0" err="1" smtClean="0"/>
              <a:t>to</a:t>
            </a:r>
            <a:r>
              <a:rPr lang="de-DE" dirty="0" smtClean="0"/>
              <a:t> </a:t>
            </a:r>
            <a:r>
              <a:rPr lang="de-DE" dirty="0" err="1" smtClean="0"/>
              <a:t>look</a:t>
            </a:r>
            <a:r>
              <a:rPr lang="de-DE" dirty="0" smtClean="0"/>
              <a:t> at </a:t>
            </a:r>
            <a:r>
              <a:rPr lang="de-DE" dirty="0" err="1" smtClean="0"/>
              <a:t>the</a:t>
            </a:r>
            <a:r>
              <a:rPr lang="de-DE" dirty="0" smtClean="0"/>
              <a:t> </a:t>
            </a:r>
            <a:r>
              <a:rPr lang="de-DE" dirty="0" err="1" smtClean="0"/>
              <a:t>main</a:t>
            </a:r>
            <a:r>
              <a:rPr lang="de-DE" dirty="0" smtClean="0"/>
              <a:t> </a:t>
            </a:r>
            <a:r>
              <a:rPr lang="de-DE" dirty="0" err="1" smtClean="0"/>
              <a:t>drivers</a:t>
            </a:r>
            <a:r>
              <a:rPr lang="de-DE" dirty="0" smtClean="0"/>
              <a:t> </a:t>
            </a:r>
            <a:r>
              <a:rPr lang="de-DE" dirty="0" err="1" smtClean="0"/>
              <a:t>for</a:t>
            </a:r>
            <a:r>
              <a:rPr lang="de-DE" dirty="0" smtClean="0"/>
              <a:t> </a:t>
            </a:r>
            <a:r>
              <a:rPr lang="de-DE" dirty="0" err="1" smtClean="0"/>
              <a:t>the</a:t>
            </a:r>
            <a:r>
              <a:rPr lang="de-DE" dirty="0" smtClean="0"/>
              <a:t> </a:t>
            </a:r>
            <a:r>
              <a:rPr lang="de-DE" dirty="0" err="1" smtClean="0"/>
              <a:t>loss</a:t>
            </a:r>
            <a:r>
              <a:rPr lang="de-DE" dirty="0" smtClean="0"/>
              <a:t> </a:t>
            </a:r>
            <a:r>
              <a:rPr lang="de-DE" dirty="0" err="1" smtClean="0"/>
              <a:t>of</a:t>
            </a:r>
            <a:r>
              <a:rPr lang="de-DE" dirty="0" smtClean="0"/>
              <a:t> </a:t>
            </a:r>
            <a:r>
              <a:rPr lang="de-DE" dirty="0" err="1" smtClean="0"/>
              <a:t>biodiversity</a:t>
            </a:r>
            <a:r>
              <a:rPr lang="de-DE" dirty="0" smtClean="0"/>
              <a:t>:</a:t>
            </a:r>
            <a:r>
              <a:rPr lang="de-DE" baseline="0" dirty="0" smtClean="0"/>
              <a:t> </a:t>
            </a:r>
          </a:p>
          <a:p>
            <a:pPr marL="171450" indent="-171450">
              <a:buFont typeface="Arial" panose="020B0604020202020204" pitchFamily="34" charset="0"/>
              <a:buChar char="•"/>
            </a:pPr>
            <a:r>
              <a:rPr lang="de-DE" baseline="0" dirty="0" smtClean="0"/>
              <a:t>Degradation/</a:t>
            </a:r>
            <a:r>
              <a:rPr lang="de-DE" baseline="0" dirty="0" err="1" smtClean="0"/>
              <a:t>destruction</a:t>
            </a:r>
            <a:r>
              <a:rPr lang="de-DE" baseline="0" dirty="0" smtClean="0"/>
              <a:t> </a:t>
            </a:r>
            <a:r>
              <a:rPr lang="de-DE" baseline="0" dirty="0" err="1" smtClean="0"/>
              <a:t>of</a:t>
            </a:r>
            <a:r>
              <a:rPr lang="de-DE" baseline="0" dirty="0" smtClean="0"/>
              <a:t> </a:t>
            </a:r>
            <a:r>
              <a:rPr lang="de-DE" baseline="0" dirty="0" err="1" smtClean="0"/>
              <a:t>ecosystems</a:t>
            </a:r>
            <a:endParaRPr lang="de-DE" baseline="0" dirty="0" smtClean="0"/>
          </a:p>
          <a:p>
            <a:pPr marL="171450" indent="-171450">
              <a:buFont typeface="Arial" panose="020B0604020202020204" pitchFamily="34" charset="0"/>
              <a:buChar char="•"/>
            </a:pPr>
            <a:r>
              <a:rPr lang="de-DE" baseline="0" dirty="0" err="1" smtClean="0"/>
              <a:t>Overexploitation</a:t>
            </a:r>
            <a:r>
              <a:rPr lang="de-DE" baseline="0" dirty="0" smtClean="0"/>
              <a:t> </a:t>
            </a:r>
            <a:r>
              <a:rPr lang="de-DE" baseline="0" dirty="0" err="1" smtClean="0"/>
              <a:t>of</a:t>
            </a:r>
            <a:r>
              <a:rPr lang="de-DE" baseline="0" dirty="0" smtClean="0"/>
              <a:t> </a:t>
            </a:r>
            <a:r>
              <a:rPr lang="de-DE" baseline="0" dirty="0" err="1" smtClean="0"/>
              <a:t>natural</a:t>
            </a:r>
            <a:r>
              <a:rPr lang="de-DE" baseline="0" dirty="0" smtClean="0"/>
              <a:t> </a:t>
            </a:r>
            <a:r>
              <a:rPr lang="de-DE" baseline="0" dirty="0" err="1" smtClean="0"/>
              <a:t>resources</a:t>
            </a:r>
            <a:endParaRPr lang="de-DE" baseline="0" dirty="0" smtClean="0"/>
          </a:p>
          <a:p>
            <a:pPr marL="171450" indent="-171450">
              <a:buFont typeface="Arial" panose="020B0604020202020204" pitchFamily="34" charset="0"/>
              <a:buChar char="•"/>
            </a:pPr>
            <a:r>
              <a:rPr lang="de-DE" baseline="0" dirty="0" smtClean="0"/>
              <a:t>Expansion </a:t>
            </a:r>
            <a:r>
              <a:rPr lang="de-DE" baseline="0" dirty="0" err="1" smtClean="0"/>
              <a:t>of</a:t>
            </a:r>
            <a:r>
              <a:rPr lang="de-DE" baseline="0" dirty="0" smtClean="0"/>
              <a:t> </a:t>
            </a:r>
            <a:r>
              <a:rPr lang="de-DE" baseline="0" dirty="0" err="1" smtClean="0"/>
              <a:t>alien</a:t>
            </a:r>
            <a:r>
              <a:rPr lang="de-DE" baseline="0" dirty="0" smtClean="0"/>
              <a:t> invasive </a:t>
            </a:r>
            <a:r>
              <a:rPr lang="de-DE" baseline="0" dirty="0" err="1" smtClean="0"/>
              <a:t>species</a:t>
            </a:r>
            <a:endParaRPr lang="de-DE" baseline="0" dirty="0" smtClean="0"/>
          </a:p>
          <a:p>
            <a:pPr marL="171450" indent="-171450">
              <a:buFont typeface="Arial" panose="020B0604020202020204" pitchFamily="34" charset="0"/>
              <a:buChar char="•"/>
            </a:pPr>
            <a:r>
              <a:rPr lang="de-DE" dirty="0" err="1" smtClean="0"/>
              <a:t>Contamination</a:t>
            </a:r>
            <a:endParaRPr lang="de-DE" dirty="0" smtClean="0"/>
          </a:p>
          <a:p>
            <a:pPr marL="171450" indent="-171450">
              <a:buFont typeface="Arial" panose="020B0604020202020204" pitchFamily="34" charset="0"/>
              <a:buChar char="•"/>
            </a:pPr>
            <a:r>
              <a:rPr lang="de-DE" dirty="0" err="1" smtClean="0"/>
              <a:t>Climate</a:t>
            </a:r>
            <a:r>
              <a:rPr lang="de-DE" dirty="0" smtClean="0"/>
              <a:t> Change</a:t>
            </a:r>
          </a:p>
          <a:p>
            <a:pPr marL="0" indent="0">
              <a:buFont typeface="Arial" panose="020B0604020202020204" pitchFamily="34" charset="0"/>
              <a:buNone/>
            </a:pP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31</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all</a:t>
            </a:r>
            <a:r>
              <a:rPr lang="de-DE" baseline="0" dirty="0" smtClean="0"/>
              <a:t> </a:t>
            </a:r>
            <a:r>
              <a:rPr lang="de-DE" baseline="0" dirty="0" err="1" smtClean="0"/>
              <a:t>questions</a:t>
            </a:r>
            <a:r>
              <a:rPr lang="de-DE" baseline="0" dirty="0" smtClean="0"/>
              <a:t>:</a:t>
            </a:r>
          </a:p>
          <a:p>
            <a:pPr lvl="0"/>
            <a:r>
              <a:rPr lang="en-US" sz="1200" kern="1200" dirty="0" smtClean="0">
                <a:solidFill>
                  <a:schemeClr val="tx1"/>
                </a:solidFill>
                <a:effectLst/>
                <a:latin typeface="+mn-lt"/>
                <a:ea typeface="+mn-ea"/>
                <a:cs typeface="+mn-cs"/>
              </a:rPr>
              <a:t>Is the natural/semi-natural land that is subject to the transformation of high ecological value? </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Are there habitats of protected/endangered species? </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Would the “new” agricultural area be next to or in a protected area? </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Would the “new” agricultural area be in or next to an ecological corridor?</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Would the “new” agricultural area be in a water-scarce area with stressed water sources (rivers, creeks, lakes, groundwater)? </a:t>
            </a:r>
            <a:endParaRPr lang="de-DE" dirty="0" smtClean="0"/>
          </a:p>
          <a:p>
            <a:pPr marL="0" indent="0">
              <a:buFont typeface="Arial" panose="020B0604020202020204" pitchFamily="34" charset="0"/>
              <a:buNone/>
            </a:pP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32</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33</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further</a:t>
            </a:r>
            <a:r>
              <a:rPr lang="de-DE" dirty="0" smtClean="0"/>
              <a:t> </a:t>
            </a:r>
            <a:r>
              <a:rPr lang="de-DE" dirty="0" err="1" smtClean="0"/>
              <a:t>examples</a:t>
            </a:r>
            <a:r>
              <a:rPr lang="de-DE" dirty="0" smtClean="0"/>
              <a:t>:</a:t>
            </a:r>
          </a:p>
          <a:p>
            <a:pPr lvl="0"/>
            <a:r>
              <a:rPr lang="en-US" sz="1200" kern="1200" dirty="0" smtClean="0">
                <a:solidFill>
                  <a:schemeClr val="tx1"/>
                </a:solidFill>
                <a:effectLst/>
                <a:latin typeface="+mn-lt"/>
                <a:ea typeface="+mn-ea"/>
                <a:cs typeface="+mn-cs"/>
              </a:rPr>
              <a:t>- Increase of semi-natural habitats (% of the total farm area)</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 Increase of ecological corridor areas (size / % of corridors)</a:t>
            </a:r>
            <a:endParaRPr lang="de-DE" sz="1200" kern="1200" dirty="0" smtClean="0">
              <a:solidFill>
                <a:schemeClr val="tx1"/>
              </a:solidFill>
              <a:effectLst/>
              <a:latin typeface="+mn-lt"/>
              <a:ea typeface="+mn-ea"/>
              <a:cs typeface="+mn-cs"/>
            </a:endParaRPr>
          </a:p>
          <a:p>
            <a:endParaRPr lang="de-DE" dirty="0" smtClean="0"/>
          </a:p>
          <a:p>
            <a:r>
              <a:rPr lang="de-DE" dirty="0" smtClean="0"/>
              <a:t>Goals </a:t>
            </a:r>
            <a:r>
              <a:rPr lang="de-DE" dirty="0" err="1" smtClean="0"/>
              <a:t>should</a:t>
            </a:r>
            <a:r>
              <a:rPr lang="de-DE" dirty="0" smtClean="0"/>
              <a:t> </a:t>
            </a:r>
            <a:r>
              <a:rPr lang="de-DE" dirty="0" err="1" smtClean="0"/>
              <a:t>be</a:t>
            </a:r>
            <a:r>
              <a:rPr lang="de-DE" dirty="0" smtClean="0"/>
              <a:t> </a:t>
            </a:r>
            <a:r>
              <a:rPr lang="de-DE" dirty="0" err="1" smtClean="0"/>
              <a:t>prioritized</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34</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35</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36</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37</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38</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39</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Aft>
                <a:spcPts val="1200"/>
              </a:spcAft>
            </a:pPr>
            <a:r>
              <a:rPr lang="en-US" b="1" u="sng" dirty="0" smtClean="0">
                <a:solidFill>
                  <a:schemeClr val="tx2">
                    <a:lumMod val="50000"/>
                  </a:schemeClr>
                </a:solidFill>
              </a:rPr>
              <a:t>First level</a:t>
            </a:r>
            <a:r>
              <a:rPr lang="en-US" u="sng" dirty="0" smtClean="0">
                <a:solidFill>
                  <a:schemeClr val="tx2">
                    <a:lumMod val="50000"/>
                  </a:schemeClr>
                </a:solidFill>
              </a:rPr>
              <a:t> - very simple: </a:t>
            </a:r>
            <a:endParaRPr lang="en-GB" u="sng" dirty="0" smtClean="0">
              <a:solidFill>
                <a:schemeClr val="tx2">
                  <a:lumMod val="50000"/>
                </a:schemeClr>
              </a:solidFill>
            </a:endParaRPr>
          </a:p>
          <a:p>
            <a:pPr lvl="0"/>
            <a:r>
              <a:rPr lang="en-US" dirty="0" smtClean="0"/>
              <a:t>Have the selected measures been implemented timely? 		    Yes/No</a:t>
            </a:r>
            <a:endParaRPr lang="en-GB" dirty="0" smtClean="0"/>
          </a:p>
          <a:p>
            <a:pPr lvl="0"/>
            <a:r>
              <a:rPr lang="en-US" dirty="0" smtClean="0"/>
              <a:t>Have they been implemented according to these guidelines?		        Yes/No</a:t>
            </a:r>
            <a:endParaRPr lang="en-GB" dirty="0" smtClean="0"/>
          </a:p>
          <a:p>
            <a:pPr lvl="0">
              <a:spcAft>
                <a:spcPts val="800"/>
              </a:spcAft>
            </a:pPr>
            <a:r>
              <a:rPr lang="en-US" dirty="0" smtClean="0"/>
              <a:t>Have corrections been agreed in case the measures have not been implemented?   Yes/No</a:t>
            </a:r>
          </a:p>
          <a:p>
            <a:pPr lvl="0">
              <a:spcAft>
                <a:spcPts val="800"/>
              </a:spcAft>
            </a:pPr>
            <a:endParaRPr lang="en-GB" dirty="0" smtClean="0"/>
          </a:p>
          <a:p>
            <a:r>
              <a:rPr lang="en-US" b="1" dirty="0" smtClean="0">
                <a:solidFill>
                  <a:schemeClr val="tx2">
                    <a:lumMod val="50000"/>
                  </a:schemeClr>
                </a:solidFill>
              </a:rPr>
              <a:t>This level of monitoring should be carried out every year. </a:t>
            </a:r>
            <a:endParaRPr lang="en-GB" b="1" dirty="0" smtClean="0">
              <a:solidFill>
                <a:schemeClr val="tx2">
                  <a:lumMod val="50000"/>
                </a:schemeClr>
              </a:solidFill>
            </a:endParaRPr>
          </a:p>
          <a:p>
            <a:endParaRPr lang="de-DE" dirty="0" smtClean="0"/>
          </a:p>
          <a:p>
            <a:pPr>
              <a:spcAft>
                <a:spcPts val="1200"/>
              </a:spcAft>
            </a:pPr>
            <a:r>
              <a:rPr lang="en-US" b="1" u="sng" dirty="0" smtClean="0">
                <a:solidFill>
                  <a:schemeClr val="tx2">
                    <a:lumMod val="50000"/>
                  </a:schemeClr>
                </a:solidFill>
              </a:rPr>
              <a:t>Second level</a:t>
            </a:r>
            <a:r>
              <a:rPr lang="en-US" u="sng" dirty="0" smtClean="0">
                <a:solidFill>
                  <a:schemeClr val="tx2">
                    <a:lumMod val="50000"/>
                  </a:schemeClr>
                </a:solidFill>
              </a:rPr>
              <a:t>: </a:t>
            </a:r>
            <a:endParaRPr lang="en-GB" u="sng" dirty="0" smtClean="0">
              <a:solidFill>
                <a:schemeClr val="tx2">
                  <a:lumMod val="50000"/>
                </a:schemeClr>
              </a:solidFill>
            </a:endParaRPr>
          </a:p>
          <a:p>
            <a:pPr marL="285750" indent="-285750">
              <a:buFont typeface="Arial" panose="020B0604020202020204" pitchFamily="34" charset="0"/>
              <a:buChar char="•"/>
            </a:pPr>
            <a:r>
              <a:rPr lang="en-US" dirty="0" smtClean="0"/>
              <a:t>Focuses on the improvement of potential and reduction of negative impacts. </a:t>
            </a:r>
          </a:p>
          <a:p>
            <a:pPr marL="285750" indent="-285750">
              <a:buFont typeface="Arial" panose="020B0604020202020204" pitchFamily="34" charset="0"/>
              <a:buChar char="•"/>
            </a:pPr>
            <a:r>
              <a:rPr lang="en-US" dirty="0" smtClean="0"/>
              <a:t>Key data and indicators must be selected according to the indicated goals and selected measures</a:t>
            </a:r>
          </a:p>
          <a:p>
            <a:pPr marL="0" indent="0">
              <a:buFont typeface="Arial" panose="020B0604020202020204" pitchFamily="34" charset="0"/>
              <a:buNone/>
            </a:pPr>
            <a:endParaRPr lang="en-US"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smtClean="0">
                <a:solidFill>
                  <a:schemeClr val="tx2">
                    <a:lumMod val="50000"/>
                  </a:schemeClr>
                </a:solidFill>
              </a:rPr>
              <a:t>This level of monitoring should be carried out every 2-3 year. </a:t>
            </a:r>
            <a:endParaRPr lang="en-GB" b="1" dirty="0" smtClean="0">
              <a:solidFill>
                <a:schemeClr val="tx2">
                  <a:lumMod val="50000"/>
                </a:schemeClr>
              </a:solidFill>
            </a:endParaRPr>
          </a:p>
          <a:p>
            <a:pPr marL="0" indent="0">
              <a:buFont typeface="Arial" panose="020B0604020202020204" pitchFamily="34" charset="0"/>
              <a:buNone/>
            </a:pPr>
            <a:endParaRPr lang="en-US" dirty="0" smtClean="0"/>
          </a:p>
          <a:p>
            <a:pPr marL="285750" indent="-285750">
              <a:buFont typeface="Arial" panose="020B0604020202020204" pitchFamily="34" charset="0"/>
              <a:buChar char="•"/>
            </a:pPr>
            <a:endParaRPr lang="en-US" dirty="0" smtClean="0"/>
          </a:p>
          <a:p>
            <a:pPr>
              <a:spcAft>
                <a:spcPts val="1200"/>
              </a:spcAft>
            </a:pPr>
            <a:r>
              <a:rPr lang="en-US" b="1" u="sng" dirty="0" smtClean="0">
                <a:solidFill>
                  <a:schemeClr val="tx2">
                    <a:lumMod val="50000"/>
                  </a:schemeClr>
                </a:solidFill>
              </a:rPr>
              <a:t>Third level</a:t>
            </a:r>
            <a:r>
              <a:rPr lang="en-US" u="sng" dirty="0" smtClean="0">
                <a:solidFill>
                  <a:schemeClr val="tx2">
                    <a:lumMod val="50000"/>
                  </a:schemeClr>
                </a:solidFill>
              </a:rPr>
              <a:t>  - more complex: </a:t>
            </a:r>
            <a:endParaRPr lang="en-GB" u="sng" dirty="0" smtClean="0">
              <a:solidFill>
                <a:schemeClr val="tx2">
                  <a:lumMod val="50000"/>
                </a:schemeClr>
              </a:solidFill>
            </a:endParaRPr>
          </a:p>
          <a:p>
            <a:pPr lvl="0"/>
            <a:r>
              <a:rPr lang="en-US" dirty="0" smtClean="0"/>
              <a:t>Needs knowledge of the state of biodiversity and the occurrence of species on the farm and in adjacent areas. </a:t>
            </a:r>
          </a:p>
          <a:p>
            <a:pPr lvl="0"/>
            <a:endParaRPr lang="en-US" dirty="0" smtClean="0"/>
          </a:p>
          <a:p>
            <a:pPr lvl="0"/>
            <a:r>
              <a:rPr lang="en-US" dirty="0" smtClean="0"/>
              <a:t>Examples: </a:t>
            </a:r>
          </a:p>
          <a:p>
            <a:pPr marL="285750" lvl="0" indent="-285750">
              <a:buFont typeface="Arial" panose="020B0604020202020204" pitchFamily="34" charset="0"/>
              <a:buChar char="•"/>
            </a:pPr>
            <a:r>
              <a:rPr lang="en-US" dirty="0" smtClean="0"/>
              <a:t>Endangered/protected species on farm (number of species)</a:t>
            </a:r>
            <a:endParaRPr lang="en-GB" dirty="0" smtClean="0"/>
          </a:p>
          <a:p>
            <a:pPr marL="285750" lvl="0" indent="-285750">
              <a:buFont typeface="Arial" panose="020B0604020202020204" pitchFamily="34" charset="0"/>
              <a:buChar char="•"/>
            </a:pPr>
            <a:r>
              <a:rPr lang="en-US" dirty="0" smtClean="0"/>
              <a:t>Development of the population of 2 – 3 regional characteristic species (plants and/or animals) as indicators for the health of ecosystems and biodiversity increase</a:t>
            </a:r>
            <a:endParaRPr lang="en-GB" dirty="0" smtClean="0"/>
          </a:p>
          <a:p>
            <a:pPr lvl="0">
              <a:spcAft>
                <a:spcPts val="800"/>
              </a:spcAft>
            </a:pPr>
            <a:endParaRPr lang="de-DE" dirty="0" smtClean="0"/>
          </a:p>
          <a:p>
            <a:r>
              <a:rPr lang="en-US" b="1" dirty="0" smtClean="0">
                <a:solidFill>
                  <a:schemeClr val="tx2">
                    <a:lumMod val="50000"/>
                  </a:schemeClr>
                </a:solidFill>
              </a:rPr>
              <a:t>This level of monitoring should be carried out every </a:t>
            </a:r>
            <a:r>
              <a:rPr lang="en-US" b="1" dirty="0" smtClean="0">
                <a:solidFill>
                  <a:schemeClr val="tx2">
                    <a:lumMod val="50000"/>
                  </a:schemeClr>
                </a:solidFill>
              </a:rPr>
              <a:t>3-5 </a:t>
            </a:r>
            <a:r>
              <a:rPr lang="en-US" b="1" dirty="0" smtClean="0">
                <a:solidFill>
                  <a:schemeClr val="tx2">
                    <a:lumMod val="50000"/>
                  </a:schemeClr>
                </a:solidFill>
              </a:rPr>
              <a:t>years. </a:t>
            </a:r>
            <a:endParaRPr lang="en-GB" b="1" dirty="0" smtClean="0">
              <a:solidFill>
                <a:schemeClr val="tx2">
                  <a:lumMod val="50000"/>
                </a:schemeClr>
              </a:solidFill>
            </a:endParaRPr>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40</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42</a:t>
            </a:fld>
            <a:endParaRPr lang="de-DE" dirty="0"/>
          </a:p>
        </p:txBody>
      </p:sp>
    </p:spTree>
    <p:extLst>
      <p:ext uri="{BB962C8B-B14F-4D97-AF65-F5344CB8AC3E}">
        <p14:creationId xmlns:p14="http://schemas.microsoft.com/office/powerpoint/2010/main" val="37473550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 </a:t>
            </a:r>
            <a:r>
              <a:rPr lang="de-DE" dirty="0" err="1" smtClean="0"/>
              <a:t>information</a:t>
            </a:r>
            <a:r>
              <a:rPr lang="de-DE" dirty="0" smtClean="0"/>
              <a:t>: 17 </a:t>
            </a:r>
            <a:r>
              <a:rPr lang="de-DE" dirty="0" err="1" smtClean="0"/>
              <a:t>tools</a:t>
            </a:r>
            <a:r>
              <a:rPr lang="de-DE" baseline="0" dirty="0" smtClean="0"/>
              <a:t> </a:t>
            </a:r>
            <a:r>
              <a:rPr lang="de-DE" baseline="0" dirty="0" err="1" smtClean="0"/>
              <a:t>have</a:t>
            </a:r>
            <a:r>
              <a:rPr lang="de-DE" baseline="0" dirty="0" smtClean="0"/>
              <a:t> </a:t>
            </a:r>
            <a:r>
              <a:rPr lang="de-DE" baseline="0" dirty="0" err="1" smtClean="0"/>
              <a:t>been</a:t>
            </a:r>
            <a:r>
              <a:rPr lang="de-DE" baseline="0" dirty="0" smtClean="0"/>
              <a:t> </a:t>
            </a:r>
            <a:r>
              <a:rPr lang="de-DE" baseline="0" dirty="0" err="1" smtClean="0"/>
              <a:t>screened</a:t>
            </a:r>
            <a:r>
              <a:rPr lang="de-DE" baseline="0" dirty="0" smtClean="0"/>
              <a:t> in </a:t>
            </a:r>
            <a:r>
              <a:rPr lang="de-DE" baseline="0" dirty="0" err="1" smtClean="0"/>
              <a:t>general</a:t>
            </a:r>
            <a:r>
              <a:rPr lang="de-DE" baseline="0" dirty="0" smtClean="0"/>
              <a:t>, 10 </a:t>
            </a:r>
            <a:r>
              <a:rPr lang="de-DE" baseline="0" dirty="0" err="1" smtClean="0"/>
              <a:t>focusing</a:t>
            </a:r>
            <a:r>
              <a:rPr lang="de-DE" baseline="0" dirty="0" smtClean="0"/>
              <a:t> on </a:t>
            </a:r>
            <a:r>
              <a:rPr lang="de-DE" baseline="0" dirty="0" err="1" smtClean="0"/>
              <a:t>sutainabilty</a:t>
            </a:r>
            <a:r>
              <a:rPr lang="de-DE" baseline="0" dirty="0" smtClean="0"/>
              <a:t> </a:t>
            </a:r>
            <a:r>
              <a:rPr lang="de-DE" baseline="0" dirty="0" err="1" smtClean="0"/>
              <a:t>assessment</a:t>
            </a:r>
            <a:r>
              <a:rPr lang="de-DE" baseline="0" dirty="0" smtClean="0"/>
              <a:t>, 3 on </a:t>
            </a:r>
            <a:r>
              <a:rPr lang="de-DE" baseline="0" dirty="0" err="1" smtClean="0"/>
              <a:t>biodiversity</a:t>
            </a:r>
            <a:r>
              <a:rPr lang="de-DE" baseline="0" dirty="0" smtClean="0"/>
              <a:t> </a:t>
            </a:r>
            <a:r>
              <a:rPr lang="de-DE" baseline="0" dirty="0" err="1" smtClean="0"/>
              <a:t>assessment</a:t>
            </a:r>
            <a:r>
              <a:rPr lang="de-DE" baseline="0" dirty="0" smtClean="0"/>
              <a:t> </a:t>
            </a:r>
            <a:r>
              <a:rPr lang="de-DE" baseline="0" dirty="0" err="1" smtClean="0"/>
              <a:t>and</a:t>
            </a:r>
            <a:r>
              <a:rPr lang="de-DE" baseline="0" dirty="0" smtClean="0"/>
              <a:t> 4 on </a:t>
            </a:r>
            <a:r>
              <a:rPr lang="de-DE" baseline="0" dirty="0" err="1" smtClean="0"/>
              <a:t>Ecological</a:t>
            </a:r>
            <a:r>
              <a:rPr lang="de-DE" baseline="0" dirty="0" smtClean="0"/>
              <a:t> </a:t>
            </a:r>
            <a:r>
              <a:rPr lang="de-DE" baseline="0" dirty="0" err="1" smtClean="0"/>
              <a:t>infrastructure</a:t>
            </a:r>
            <a:r>
              <a:rPr lang="de-DE" baseline="0" dirty="0" smtClean="0"/>
              <a:t>/semi-</a:t>
            </a:r>
            <a:r>
              <a:rPr lang="de-DE" baseline="0" dirty="0" err="1" smtClean="0"/>
              <a:t>natural</a:t>
            </a:r>
            <a:r>
              <a:rPr lang="de-DE" baseline="0" dirty="0" smtClean="0"/>
              <a:t> </a:t>
            </a:r>
            <a:r>
              <a:rPr lang="de-DE" baseline="0" dirty="0" err="1" smtClean="0"/>
              <a:t>habitat</a:t>
            </a:r>
            <a:endParaRPr lang="de-DE" baseline="0" dirty="0" smtClean="0"/>
          </a:p>
          <a:p>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43</a:t>
            </a:fld>
            <a:endParaRPr lang="de-DE" dirty="0"/>
          </a:p>
        </p:txBody>
      </p:sp>
    </p:spTree>
    <p:extLst>
      <p:ext uri="{BB962C8B-B14F-4D97-AF65-F5344CB8AC3E}">
        <p14:creationId xmlns:p14="http://schemas.microsoft.com/office/powerpoint/2010/main" val="30127482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 </a:t>
            </a:r>
            <a:r>
              <a:rPr lang="de-DE" dirty="0" err="1" smtClean="0"/>
              <a:t>information</a:t>
            </a:r>
            <a:r>
              <a:rPr lang="de-DE" dirty="0" smtClean="0"/>
              <a:t>: 17 </a:t>
            </a:r>
            <a:r>
              <a:rPr lang="de-DE" dirty="0" err="1" smtClean="0"/>
              <a:t>tools</a:t>
            </a:r>
            <a:r>
              <a:rPr lang="de-DE" baseline="0" dirty="0" smtClean="0"/>
              <a:t> </a:t>
            </a:r>
            <a:r>
              <a:rPr lang="de-DE" baseline="0" dirty="0" err="1" smtClean="0"/>
              <a:t>have</a:t>
            </a:r>
            <a:r>
              <a:rPr lang="de-DE" baseline="0" dirty="0" smtClean="0"/>
              <a:t> </a:t>
            </a:r>
            <a:r>
              <a:rPr lang="de-DE" baseline="0" dirty="0" err="1" smtClean="0"/>
              <a:t>been</a:t>
            </a:r>
            <a:r>
              <a:rPr lang="de-DE" baseline="0" dirty="0" smtClean="0"/>
              <a:t> </a:t>
            </a:r>
            <a:r>
              <a:rPr lang="de-DE" baseline="0" dirty="0" err="1" smtClean="0"/>
              <a:t>screened</a:t>
            </a:r>
            <a:r>
              <a:rPr lang="de-DE" baseline="0" dirty="0" smtClean="0"/>
              <a:t> in </a:t>
            </a:r>
            <a:r>
              <a:rPr lang="de-DE" baseline="0" dirty="0" err="1" smtClean="0"/>
              <a:t>general</a:t>
            </a:r>
            <a:r>
              <a:rPr lang="de-DE" baseline="0" dirty="0" smtClean="0"/>
              <a:t>, 10 </a:t>
            </a:r>
            <a:r>
              <a:rPr lang="de-DE" baseline="0" dirty="0" err="1" smtClean="0"/>
              <a:t>focusing</a:t>
            </a:r>
            <a:r>
              <a:rPr lang="de-DE" baseline="0" dirty="0" smtClean="0"/>
              <a:t> on </a:t>
            </a:r>
            <a:r>
              <a:rPr lang="de-DE" baseline="0" dirty="0" err="1" smtClean="0"/>
              <a:t>sutainabilty</a:t>
            </a:r>
            <a:r>
              <a:rPr lang="de-DE" baseline="0" dirty="0" smtClean="0"/>
              <a:t> </a:t>
            </a:r>
            <a:r>
              <a:rPr lang="de-DE" baseline="0" dirty="0" err="1" smtClean="0"/>
              <a:t>assessment</a:t>
            </a:r>
            <a:r>
              <a:rPr lang="de-DE" baseline="0" dirty="0" smtClean="0"/>
              <a:t>, 3 on </a:t>
            </a:r>
            <a:r>
              <a:rPr lang="de-DE" baseline="0" dirty="0" err="1" smtClean="0"/>
              <a:t>biodiversity</a:t>
            </a:r>
            <a:r>
              <a:rPr lang="de-DE" baseline="0" dirty="0" smtClean="0"/>
              <a:t> </a:t>
            </a:r>
            <a:r>
              <a:rPr lang="de-DE" baseline="0" dirty="0" err="1" smtClean="0"/>
              <a:t>assessment</a:t>
            </a:r>
            <a:r>
              <a:rPr lang="de-DE" baseline="0" dirty="0" smtClean="0"/>
              <a:t> </a:t>
            </a:r>
            <a:r>
              <a:rPr lang="de-DE" baseline="0" dirty="0" err="1" smtClean="0"/>
              <a:t>and</a:t>
            </a:r>
            <a:r>
              <a:rPr lang="de-DE" baseline="0" dirty="0" smtClean="0"/>
              <a:t> 4 on </a:t>
            </a:r>
            <a:r>
              <a:rPr lang="de-DE" baseline="0" dirty="0" err="1" smtClean="0"/>
              <a:t>Ecological</a:t>
            </a:r>
            <a:r>
              <a:rPr lang="de-DE" baseline="0" dirty="0" smtClean="0"/>
              <a:t> </a:t>
            </a:r>
            <a:r>
              <a:rPr lang="de-DE" baseline="0" dirty="0" err="1" smtClean="0"/>
              <a:t>infrastructure</a:t>
            </a:r>
            <a:r>
              <a:rPr lang="de-DE" baseline="0" dirty="0" smtClean="0"/>
              <a:t>/semi-</a:t>
            </a:r>
            <a:r>
              <a:rPr lang="de-DE" baseline="0" dirty="0" err="1" smtClean="0"/>
              <a:t>natural</a:t>
            </a:r>
            <a:r>
              <a:rPr lang="de-DE" baseline="0" dirty="0" smtClean="0"/>
              <a:t> </a:t>
            </a:r>
            <a:r>
              <a:rPr lang="de-DE" baseline="0" dirty="0" err="1" smtClean="0"/>
              <a:t>habitat</a:t>
            </a:r>
            <a:endParaRPr lang="de-DE" baseline="0" dirty="0" smtClean="0"/>
          </a:p>
          <a:p>
            <a:endParaRPr lang="de-DE" baseline="0" dirty="0" smtClean="0"/>
          </a:p>
          <a:p>
            <a:r>
              <a:rPr lang="de-DE" dirty="0" smtClean="0"/>
              <a:t>General</a:t>
            </a:r>
            <a:r>
              <a:rPr lang="de-DE" baseline="0" dirty="0" smtClean="0"/>
              <a:t> </a:t>
            </a:r>
            <a:r>
              <a:rPr lang="de-DE" baseline="0" dirty="0" err="1" smtClean="0"/>
              <a:t>summary</a:t>
            </a:r>
            <a:r>
              <a:rPr lang="de-DE" baseline="0" dirty="0" smtClean="0"/>
              <a:t>: non </a:t>
            </a:r>
            <a:r>
              <a:rPr lang="de-DE" baseline="0" dirty="0" err="1" smtClean="0"/>
              <a:t>of</a:t>
            </a:r>
            <a:r>
              <a:rPr lang="de-DE" baseline="0" dirty="0" smtClean="0"/>
              <a:t> </a:t>
            </a:r>
            <a:r>
              <a:rPr lang="de-DE" baseline="0" dirty="0" err="1" smtClean="0"/>
              <a:t>the</a:t>
            </a:r>
            <a:r>
              <a:rPr lang="de-DE" baseline="0" dirty="0" smtClean="0"/>
              <a:t> </a:t>
            </a:r>
            <a:r>
              <a:rPr lang="de-DE" baseline="0" dirty="0" err="1" smtClean="0"/>
              <a:t>tools</a:t>
            </a:r>
            <a:r>
              <a:rPr lang="de-DE" baseline="0" dirty="0" smtClean="0"/>
              <a:t> </a:t>
            </a:r>
            <a:r>
              <a:rPr lang="de-DE" baseline="0" dirty="0" err="1" smtClean="0"/>
              <a:t>screened</a:t>
            </a:r>
            <a:r>
              <a:rPr lang="de-DE" baseline="0" dirty="0" smtClean="0"/>
              <a:t> </a:t>
            </a:r>
            <a:r>
              <a:rPr lang="de-DE" baseline="0" dirty="0" err="1" smtClean="0"/>
              <a:t>combined</a:t>
            </a:r>
            <a:r>
              <a:rPr lang="de-DE" baseline="0" dirty="0" smtClean="0"/>
              <a:t> </a:t>
            </a:r>
            <a:r>
              <a:rPr lang="de-DE" baseline="0" dirty="0" err="1" smtClean="0"/>
              <a:t>together</a:t>
            </a:r>
            <a:r>
              <a:rPr lang="de-DE" baseline="0" dirty="0" smtClean="0"/>
              <a:t> </a:t>
            </a:r>
            <a:r>
              <a:rPr lang="de-DE" baseline="0" dirty="0" err="1" smtClean="0"/>
              <a:t>the</a:t>
            </a:r>
            <a:r>
              <a:rPr lang="de-DE" baseline="0" dirty="0" smtClean="0"/>
              <a:t> </a:t>
            </a:r>
            <a:r>
              <a:rPr lang="de-DE" baseline="0" dirty="0" err="1" smtClean="0"/>
              <a:t>three</a:t>
            </a:r>
            <a:r>
              <a:rPr lang="de-DE" baseline="0" dirty="0" smtClean="0"/>
              <a:t> </a:t>
            </a:r>
            <a:r>
              <a:rPr lang="de-DE" baseline="0" dirty="0" err="1" smtClean="0"/>
              <a:t>key</a:t>
            </a:r>
            <a:r>
              <a:rPr lang="de-DE" baseline="0" dirty="0" smtClean="0"/>
              <a:t> </a:t>
            </a:r>
            <a:r>
              <a:rPr lang="de-DE" baseline="0" dirty="0" err="1" smtClean="0"/>
              <a:t>elements</a:t>
            </a:r>
            <a:r>
              <a:rPr lang="de-DE" baseline="0" dirty="0" smtClean="0"/>
              <a:t>: </a:t>
            </a:r>
            <a:r>
              <a:rPr lang="de-DE" baseline="0" dirty="0" err="1" smtClean="0"/>
              <a:t>continous</a:t>
            </a:r>
            <a:r>
              <a:rPr lang="de-DE" baseline="0" dirty="0" smtClean="0"/>
              <a:t> </a:t>
            </a:r>
            <a:r>
              <a:rPr lang="de-DE" baseline="0" dirty="0" err="1" smtClean="0"/>
              <a:t>improvement</a:t>
            </a:r>
            <a:r>
              <a:rPr lang="de-DE" baseline="0" dirty="0" smtClean="0"/>
              <a:t>, </a:t>
            </a:r>
            <a:r>
              <a:rPr lang="de-DE" baseline="0" dirty="0" err="1" smtClean="0"/>
              <a:t>self</a:t>
            </a:r>
            <a:r>
              <a:rPr lang="de-DE" baseline="0" dirty="0" smtClean="0"/>
              <a:t> </a:t>
            </a:r>
            <a:r>
              <a:rPr lang="de-DE" baseline="0" dirty="0" err="1" smtClean="0"/>
              <a:t>assessment</a:t>
            </a:r>
            <a:r>
              <a:rPr lang="de-DE" baseline="0" dirty="0" smtClean="0"/>
              <a:t>, </a:t>
            </a:r>
            <a:r>
              <a:rPr lang="de-DE" baseline="0" dirty="0" err="1" smtClean="0"/>
              <a:t>action</a:t>
            </a:r>
            <a:r>
              <a:rPr lang="de-DE" baseline="0" dirty="0" smtClean="0"/>
              <a:t> plan </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44</a:t>
            </a:fld>
            <a:endParaRPr lang="de-DE" dirty="0"/>
          </a:p>
        </p:txBody>
      </p:sp>
    </p:spTree>
    <p:extLst>
      <p:ext uri="{BB962C8B-B14F-4D97-AF65-F5344CB8AC3E}">
        <p14:creationId xmlns:p14="http://schemas.microsoft.com/office/powerpoint/2010/main" val="30127482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45</a:t>
            </a:fld>
            <a:endParaRPr lang="de-DE" dirty="0"/>
          </a:p>
        </p:txBody>
      </p:sp>
    </p:spTree>
    <p:extLst>
      <p:ext uri="{BB962C8B-B14F-4D97-AF65-F5344CB8AC3E}">
        <p14:creationId xmlns:p14="http://schemas.microsoft.com/office/powerpoint/2010/main" val="2061288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46</a:t>
            </a:fld>
            <a:endParaRPr lang="de-DE" dirty="0"/>
          </a:p>
        </p:txBody>
      </p:sp>
    </p:spTree>
    <p:extLst>
      <p:ext uri="{BB962C8B-B14F-4D97-AF65-F5344CB8AC3E}">
        <p14:creationId xmlns:p14="http://schemas.microsoft.com/office/powerpoint/2010/main" val="498744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42154542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26.04.2019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tiff"/><Relationship Id="rId5" Type="http://schemas.openxmlformats.org/officeDocument/2006/relationships/image" Target="../media/image1.jpeg"/><Relationship Id="rId10" Type="http://schemas.openxmlformats.org/officeDocument/2006/relationships/image" Target="../media/image6.jpeg"/><Relationship Id="rId4" Type="http://schemas.openxmlformats.org/officeDocument/2006/relationships/theme" Target="../theme/theme1.xml"/><Relationship Id="rId9" Type="http://schemas.openxmlformats.org/officeDocument/2006/relationships/image" Target="../media/image5.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6.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8.xml"/><Relationship Id="rId10" Type="http://schemas.openxmlformats.org/officeDocument/2006/relationships/image" Target="../media/image9.jpeg"/><Relationship Id="rId4" Type="http://schemas.openxmlformats.org/officeDocument/2006/relationships/slideLayout" Target="../slideLayouts/slideLayout7.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7.tiff"/><Relationship Id="rId18" Type="http://schemas.openxmlformats.org/officeDocument/2006/relationships/image" Target="../media/image20.jpeg"/><Relationship Id="rId3" Type="http://schemas.openxmlformats.org/officeDocument/2006/relationships/slideLayout" Target="../slideLayouts/slideLayout11.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18.jpeg"/><Relationship Id="rId10" Type="http://schemas.openxmlformats.org/officeDocument/2006/relationships/image" Target="../media/image15.tiff"/><Relationship Id="rId4" Type="http://schemas.openxmlformats.org/officeDocument/2006/relationships/slideLayout" Target="../slideLayouts/slideLayout12.xml"/><Relationship Id="rId9" Type="http://schemas.openxmlformats.org/officeDocument/2006/relationships/image" Target="../media/image14.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26.04.2019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7">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99" r:id="rId3"/>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 Id="rId9"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6.jp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6.jp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8.jp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8.jp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9.jp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9.jp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40.jp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40.jp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41.jp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3.png"/><Relationship Id="rId7" Type="http://schemas.openxmlformats.org/officeDocument/2006/relationships/diagramColors" Target="../diagrams/colors1.xm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41.jp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41.jpg"/></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3.png"/><Relationship Id="rId7" Type="http://schemas.openxmlformats.org/officeDocument/2006/relationships/diagramColors" Target="../diagrams/colors2.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6.png"/><Relationship Id="rId7" Type="http://schemas.openxmlformats.org/officeDocument/2006/relationships/diagramColors" Target="../diagrams/colors4.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48.png"/><Relationship Id="rId7" Type="http://schemas.openxmlformats.org/officeDocument/2006/relationships/diagramColors" Target="../diagrams/colors5.xm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49.wmf"/></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51.jpg"/><Relationship Id="rId4" Type="http://schemas.openxmlformats.org/officeDocument/2006/relationships/image" Target="../media/image50.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image" Target="../media/image53.png"/><Relationship Id="rId18" Type="http://schemas.openxmlformats.org/officeDocument/2006/relationships/image" Target="../media/image58.png"/><Relationship Id="rId3" Type="http://schemas.openxmlformats.org/officeDocument/2006/relationships/diagramLayout" Target="../diagrams/layout6.xml"/><Relationship Id="rId21" Type="http://schemas.openxmlformats.org/officeDocument/2006/relationships/image" Target="../media/image61.png"/><Relationship Id="rId7" Type="http://schemas.openxmlformats.org/officeDocument/2006/relationships/image" Target="../media/image52.png"/><Relationship Id="rId12" Type="http://schemas.microsoft.com/office/2007/relationships/diagramDrawing" Target="../diagrams/drawing7.xml"/><Relationship Id="rId17" Type="http://schemas.openxmlformats.org/officeDocument/2006/relationships/image" Target="../media/image57.png"/><Relationship Id="rId2" Type="http://schemas.openxmlformats.org/officeDocument/2006/relationships/diagramData" Target="../diagrams/data6.xml"/><Relationship Id="rId16" Type="http://schemas.openxmlformats.org/officeDocument/2006/relationships/image" Target="../media/image56.png"/><Relationship Id="rId20" Type="http://schemas.openxmlformats.org/officeDocument/2006/relationships/image" Target="../media/image60.png"/><Relationship Id="rId1" Type="http://schemas.openxmlformats.org/officeDocument/2006/relationships/slideLayout" Target="../slideLayouts/slideLayout4.xml"/><Relationship Id="rId6" Type="http://schemas.microsoft.com/office/2007/relationships/diagramDrawing" Target="../diagrams/drawing6.xml"/><Relationship Id="rId11" Type="http://schemas.openxmlformats.org/officeDocument/2006/relationships/diagramColors" Target="../diagrams/colors7.xml"/><Relationship Id="rId5" Type="http://schemas.openxmlformats.org/officeDocument/2006/relationships/diagramColors" Target="../diagrams/colors6.xml"/><Relationship Id="rId15" Type="http://schemas.openxmlformats.org/officeDocument/2006/relationships/image" Target="../media/image55.png"/><Relationship Id="rId10" Type="http://schemas.openxmlformats.org/officeDocument/2006/relationships/diagramQuickStyle" Target="../diagrams/quickStyle7.xml"/><Relationship Id="rId19" Type="http://schemas.openxmlformats.org/officeDocument/2006/relationships/image" Target="../media/image59.png"/><Relationship Id="rId4" Type="http://schemas.openxmlformats.org/officeDocument/2006/relationships/diagramQuickStyle" Target="../diagrams/quickStyle6.xml"/><Relationship Id="rId9" Type="http://schemas.openxmlformats.org/officeDocument/2006/relationships/diagramLayout" Target="../diagrams/layout7.xml"/><Relationship Id="rId1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3.png"/><Relationship Id="rId1" Type="http://schemas.openxmlformats.org/officeDocument/2006/relationships/slideLayout" Target="../slideLayouts/slideLayout4.xml"/><Relationship Id="rId4" Type="http://schemas.openxmlformats.org/officeDocument/2006/relationships/image" Target="../media/image49.wmf"/></Relationships>
</file>

<file path=ppt/slides/_rels/slide52.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0" y="2310428"/>
            <a:ext cx="9144000" cy="1323439"/>
          </a:xfrm>
          <a:prstGeom prst="rect">
            <a:avLst/>
          </a:prstGeom>
          <a:noFill/>
        </p:spPr>
        <p:txBody>
          <a:bodyPr wrap="square" rtlCol="0">
            <a:spAutoFit/>
          </a:bodyPr>
          <a:lstStyle/>
          <a:p>
            <a:pPr algn="ctr"/>
            <a:r>
              <a:rPr lang="de-DE" sz="4000" b="1" dirty="0" err="1" smtClean="0">
                <a:latin typeface="Arial" panose="020B0604020202020204" pitchFamily="34" charset="0"/>
                <a:cs typeface="Arial" panose="020B0604020202020204" pitchFamily="34" charset="0"/>
              </a:rPr>
              <a:t>What</a:t>
            </a:r>
            <a:r>
              <a:rPr lang="de-DE" sz="4000" b="1" dirty="0" smtClean="0">
                <a:latin typeface="Arial" panose="020B0604020202020204" pitchFamily="34" charset="0"/>
                <a:cs typeface="Arial" panose="020B0604020202020204" pitchFamily="34" charset="0"/>
              </a:rPr>
              <a:t> </a:t>
            </a:r>
            <a:r>
              <a:rPr lang="de-DE" sz="4000" b="1" dirty="0" err="1" smtClean="0">
                <a:latin typeface="Arial" panose="020B0604020202020204" pitchFamily="34" charset="0"/>
                <a:cs typeface="Arial" panose="020B0604020202020204" pitchFamily="34" charset="0"/>
              </a:rPr>
              <a:t>biodiversity</a:t>
            </a:r>
            <a:r>
              <a:rPr lang="de-DE" sz="4000" b="1" dirty="0" smtClean="0">
                <a:latin typeface="Arial" panose="020B0604020202020204" pitchFamily="34" charset="0"/>
                <a:cs typeface="Arial" panose="020B0604020202020204" pitchFamily="34" charset="0"/>
              </a:rPr>
              <a:t> </a:t>
            </a:r>
            <a:r>
              <a:rPr lang="de-DE" sz="4000" b="1" dirty="0" err="1" smtClean="0">
                <a:latin typeface="Arial" panose="020B0604020202020204" pitchFamily="34" charset="0"/>
                <a:cs typeface="Arial" panose="020B0604020202020204" pitchFamily="34" charset="0"/>
              </a:rPr>
              <a:t>aspects</a:t>
            </a:r>
            <a:r>
              <a:rPr lang="de-DE" sz="4000" b="1" dirty="0" smtClean="0">
                <a:latin typeface="Arial" panose="020B0604020202020204" pitchFamily="34" charset="0"/>
                <a:cs typeface="Arial" panose="020B0604020202020204" pitchFamily="34" charset="0"/>
              </a:rPr>
              <a:t> </a:t>
            </a:r>
            <a:r>
              <a:rPr lang="de-DE" sz="4000" b="1" dirty="0" err="1" smtClean="0">
                <a:latin typeface="Arial" panose="020B0604020202020204" pitchFamily="34" charset="0"/>
                <a:cs typeface="Arial" panose="020B0604020202020204" pitchFamily="34" charset="0"/>
              </a:rPr>
              <a:t>product</a:t>
            </a:r>
            <a:r>
              <a:rPr lang="de-DE" sz="4000" b="1" dirty="0" smtClean="0">
                <a:latin typeface="Arial" panose="020B0604020202020204" pitchFamily="34" charset="0"/>
                <a:cs typeface="Arial" panose="020B0604020202020204" pitchFamily="34" charset="0"/>
              </a:rPr>
              <a:t> </a:t>
            </a:r>
            <a:r>
              <a:rPr lang="de-DE" sz="4000" b="1" dirty="0" err="1" smtClean="0">
                <a:latin typeface="Arial" panose="020B0604020202020204" pitchFamily="34" charset="0"/>
                <a:cs typeface="Arial" panose="020B0604020202020204" pitchFamily="34" charset="0"/>
              </a:rPr>
              <a:t>managers</a:t>
            </a:r>
            <a:r>
              <a:rPr lang="de-DE" sz="4000" b="1" dirty="0" smtClean="0">
                <a:latin typeface="Arial" panose="020B0604020202020204" pitchFamily="34" charset="0"/>
                <a:cs typeface="Arial" panose="020B0604020202020204" pitchFamily="34" charset="0"/>
              </a:rPr>
              <a:t> </a:t>
            </a:r>
            <a:r>
              <a:rPr lang="de-DE" sz="4000" b="1" dirty="0" err="1" smtClean="0">
                <a:latin typeface="Arial" panose="020B0604020202020204" pitchFamily="34" charset="0"/>
                <a:cs typeface="Arial" panose="020B0604020202020204" pitchFamily="34" charset="0"/>
              </a:rPr>
              <a:t>should</a:t>
            </a:r>
            <a:r>
              <a:rPr lang="de-DE" sz="4000" b="1" dirty="0" smtClean="0">
                <a:latin typeface="Arial" panose="020B0604020202020204" pitchFamily="34" charset="0"/>
                <a:cs typeface="Arial" panose="020B0604020202020204" pitchFamily="34" charset="0"/>
              </a:rPr>
              <a:t> </a:t>
            </a:r>
            <a:r>
              <a:rPr lang="de-DE" sz="4000" b="1" dirty="0" err="1" smtClean="0">
                <a:latin typeface="Arial" panose="020B0604020202020204" pitchFamily="34" charset="0"/>
                <a:cs typeface="Arial" panose="020B0604020202020204" pitchFamily="34" charset="0"/>
              </a:rPr>
              <a:t>consider</a:t>
            </a:r>
            <a:r>
              <a:rPr lang="de-DE" sz="4000" b="1" dirty="0" smtClean="0">
                <a:latin typeface="Arial" panose="020B0604020202020204" pitchFamily="34" charset="0"/>
                <a:cs typeface="Arial" panose="020B0604020202020204" pitchFamily="34" charset="0"/>
              </a:rPr>
              <a:t>?</a:t>
            </a:r>
            <a:endParaRPr lang="en-GB"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47389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Autofit/>
          </a:bodyPr>
          <a:lstStyle/>
          <a:p>
            <a:r>
              <a:rPr lang="de-DE" sz="2600" dirty="0" err="1" smtClean="0"/>
              <a:t>Why</a:t>
            </a:r>
            <a:r>
              <a:rPr lang="de-DE" sz="2600" dirty="0" smtClean="0"/>
              <a:t> </a:t>
            </a:r>
            <a:r>
              <a:rPr lang="de-DE" sz="2600" dirty="0" err="1" smtClean="0"/>
              <a:t>manager</a:t>
            </a:r>
            <a:r>
              <a:rPr lang="de-DE" sz="2600" dirty="0" smtClean="0"/>
              <a:t> </a:t>
            </a:r>
            <a:r>
              <a:rPr lang="de-DE" sz="2600" dirty="0" err="1" smtClean="0"/>
              <a:t>responsible</a:t>
            </a:r>
            <a:r>
              <a:rPr lang="de-DE" sz="2600" dirty="0" smtClean="0"/>
              <a:t> </a:t>
            </a:r>
            <a:r>
              <a:rPr lang="de-DE" sz="2600" dirty="0" err="1" smtClean="0"/>
              <a:t>for</a:t>
            </a:r>
            <a:r>
              <a:rPr lang="de-DE" sz="2600" dirty="0" smtClean="0"/>
              <a:t> </a:t>
            </a:r>
            <a:r>
              <a:rPr lang="de-DE" sz="2600" dirty="0" err="1" smtClean="0"/>
              <a:t>products</a:t>
            </a:r>
            <a:r>
              <a:rPr lang="de-DE" sz="2600" dirty="0" smtClean="0"/>
              <a:t>,</a:t>
            </a:r>
            <a:br>
              <a:rPr lang="de-DE" sz="2600" dirty="0" smtClean="0"/>
            </a:br>
            <a:r>
              <a:rPr lang="de-DE" sz="2600" dirty="0" err="1" smtClean="0"/>
              <a:t>quality</a:t>
            </a:r>
            <a:r>
              <a:rPr lang="de-DE" sz="2600" dirty="0" smtClean="0"/>
              <a:t>, </a:t>
            </a:r>
            <a:r>
              <a:rPr lang="de-DE" sz="2600" dirty="0" err="1" smtClean="0"/>
              <a:t>supply</a:t>
            </a:r>
            <a:r>
              <a:rPr lang="de-DE" sz="2600" dirty="0" smtClean="0"/>
              <a:t> </a:t>
            </a:r>
            <a:r>
              <a:rPr lang="de-DE" sz="2600" dirty="0" err="1" smtClean="0"/>
              <a:t>chains</a:t>
            </a:r>
            <a:r>
              <a:rPr lang="de-DE" sz="2600" dirty="0" smtClean="0"/>
              <a:t>, </a:t>
            </a:r>
            <a:r>
              <a:rPr lang="de-DE" sz="2600" dirty="0" err="1" smtClean="0"/>
              <a:t>procurement</a:t>
            </a:r>
            <a:r>
              <a:rPr lang="de-DE" sz="2600" dirty="0" smtClean="0"/>
              <a:t> ? </a:t>
            </a:r>
            <a:endParaRPr lang="de-DE" sz="2600" dirty="0"/>
          </a:p>
        </p:txBody>
      </p:sp>
      <p:sp>
        <p:nvSpPr>
          <p:cNvPr id="7" name="Foliennummernplatzhalter 6"/>
          <p:cNvSpPr>
            <a:spLocks noGrp="1"/>
          </p:cNvSpPr>
          <p:nvPr>
            <p:ph type="sldNum" sz="quarter" idx="12"/>
          </p:nvPr>
        </p:nvSpPr>
        <p:spPr/>
        <p:txBody>
          <a:bodyPr/>
          <a:lstStyle/>
          <a:p>
            <a:fld id="{94C51DEF-A0F2-436A-B446-D206BED377C1}" type="slidenum">
              <a:rPr lang="de-DE" smtClean="0"/>
              <a:t>2</a:t>
            </a:fld>
            <a:endParaRPr lang="de-DE" dirty="0"/>
          </a:p>
        </p:txBody>
      </p:sp>
      <p:sp>
        <p:nvSpPr>
          <p:cNvPr id="6" name="Textfeld 5"/>
          <p:cNvSpPr txBox="1"/>
          <p:nvPr/>
        </p:nvSpPr>
        <p:spPr>
          <a:xfrm>
            <a:off x="390066" y="1370483"/>
            <a:ext cx="8471284" cy="4574586"/>
          </a:xfrm>
          <a:prstGeom prst="rect">
            <a:avLst/>
          </a:prstGeom>
          <a:noFill/>
        </p:spPr>
        <p:txBody>
          <a:bodyPr wrap="square" rtlCol="0">
            <a:spAutoFit/>
          </a:bodyPr>
          <a:lstStyle/>
          <a:p>
            <a:pPr>
              <a:spcBef>
                <a:spcPct val="20000"/>
              </a:spcBef>
              <a:spcAft>
                <a:spcPts val="800"/>
              </a:spcAft>
            </a:pPr>
            <a:r>
              <a:rPr lang="en-US" sz="2000" b="1" dirty="0" smtClean="0">
                <a:solidFill>
                  <a:schemeClr val="accent3"/>
                </a:solidFill>
                <a:latin typeface="Arial" panose="020B0604020202020204" pitchFamily="34" charset="0"/>
                <a:cs typeface="Arial" panose="020B0604020202020204" pitchFamily="34" charset="0"/>
              </a:rPr>
              <a:t>Manager should consider biodiversity protection as an important aspect of the product quality and:</a:t>
            </a:r>
          </a:p>
          <a:p>
            <a:pPr marL="539750" indent="-363538">
              <a:spcBef>
                <a:spcPct val="20000"/>
              </a:spcBef>
              <a:spcAft>
                <a:spcPts val="600"/>
              </a:spcAft>
              <a:buFont typeface="Wingdings" panose="05000000000000000000" pitchFamily="2" charset="2"/>
              <a:buChar char="Ø"/>
            </a:pPr>
            <a:r>
              <a:rPr lang="en-US" dirty="0" smtClean="0">
                <a:solidFill>
                  <a:schemeClr val="tx2">
                    <a:lumMod val="50000"/>
                  </a:schemeClr>
                </a:solidFill>
                <a:latin typeface="Arial" panose="020B0604020202020204" pitchFamily="34" charset="0"/>
                <a:cs typeface="Arial" panose="020B0604020202020204" pitchFamily="34" charset="0"/>
              </a:rPr>
              <a:t>Select product /production standards with good biodiversity performance </a:t>
            </a:r>
          </a:p>
          <a:p>
            <a:pPr marL="539750" indent="-363538">
              <a:spcBef>
                <a:spcPct val="20000"/>
              </a:spcBef>
              <a:spcAft>
                <a:spcPts val="600"/>
              </a:spcAft>
              <a:buFont typeface="Wingdings" panose="05000000000000000000" pitchFamily="2" charset="2"/>
              <a:buChar char="Ø"/>
            </a:pPr>
            <a:r>
              <a:rPr lang="en-US" dirty="0" smtClean="0">
                <a:solidFill>
                  <a:schemeClr val="tx2">
                    <a:lumMod val="50000"/>
                  </a:schemeClr>
                </a:solidFill>
                <a:latin typeface="Arial" panose="020B0604020202020204" pitchFamily="34" charset="0"/>
                <a:cs typeface="Arial" panose="020B0604020202020204" pitchFamily="34" charset="0"/>
              </a:rPr>
              <a:t>Analyze the sourcing requirements of the own company and improve requirements with relevance for biodiversity</a:t>
            </a:r>
          </a:p>
          <a:p>
            <a:pPr marL="539750" indent="-363538">
              <a:spcBef>
                <a:spcPct val="20000"/>
              </a:spcBef>
              <a:spcAft>
                <a:spcPts val="600"/>
              </a:spcAft>
              <a:buFont typeface="Wingdings" panose="05000000000000000000" pitchFamily="2" charset="2"/>
              <a:buChar char="Ø"/>
            </a:pPr>
            <a:r>
              <a:rPr lang="en-US" dirty="0" smtClean="0">
                <a:solidFill>
                  <a:schemeClr val="tx2">
                    <a:lumMod val="50000"/>
                  </a:schemeClr>
                </a:solidFill>
                <a:latin typeface="Arial" panose="020B0604020202020204" pitchFamily="34" charset="0"/>
                <a:cs typeface="Arial" panose="020B0604020202020204" pitchFamily="34" charset="0"/>
              </a:rPr>
              <a:t>Underline in meetings with suppliers /producers/ farmers that biodiversity protection is a priority for the own company</a:t>
            </a:r>
          </a:p>
          <a:p>
            <a:pPr marL="539750" indent="-363538">
              <a:spcBef>
                <a:spcPct val="20000"/>
              </a:spcBef>
              <a:spcAft>
                <a:spcPts val="600"/>
              </a:spcAft>
              <a:buFont typeface="Wingdings" panose="05000000000000000000" pitchFamily="2" charset="2"/>
              <a:buChar char="Ø"/>
            </a:pPr>
            <a:r>
              <a:rPr lang="en-US" dirty="0" smtClean="0">
                <a:solidFill>
                  <a:schemeClr val="tx2">
                    <a:lumMod val="50000"/>
                  </a:schemeClr>
                </a:solidFill>
                <a:latin typeface="Arial" panose="020B0604020202020204" pitchFamily="34" charset="0"/>
                <a:cs typeface="Arial" panose="020B0604020202020204" pitchFamily="34" charset="0"/>
              </a:rPr>
              <a:t>Motivate the own company to facilitate guidelines and training for the farmers /producers/ suppliers</a:t>
            </a:r>
          </a:p>
          <a:p>
            <a:pPr marL="539750" indent="-363538">
              <a:spcBef>
                <a:spcPct val="20000"/>
              </a:spcBef>
              <a:spcAft>
                <a:spcPts val="600"/>
              </a:spcAft>
              <a:buFont typeface="Wingdings" panose="05000000000000000000" pitchFamily="2" charset="2"/>
              <a:buChar char="Ø"/>
            </a:pPr>
            <a:r>
              <a:rPr lang="en-US" dirty="0" smtClean="0">
                <a:solidFill>
                  <a:schemeClr val="tx2">
                    <a:lumMod val="50000"/>
                  </a:schemeClr>
                </a:solidFill>
                <a:latin typeface="Arial" panose="020B0604020202020204" pitchFamily="34" charset="0"/>
                <a:cs typeface="Arial" panose="020B0604020202020204" pitchFamily="34" charset="0"/>
              </a:rPr>
              <a:t>Initiate pilot initiatives to solve risks /challenges related to biodiversity and the most important commodities</a:t>
            </a:r>
          </a:p>
          <a:p>
            <a:pPr marL="539750" indent="-363538">
              <a:spcBef>
                <a:spcPct val="20000"/>
              </a:spcBef>
              <a:spcAft>
                <a:spcPts val="600"/>
              </a:spcAft>
              <a:buFont typeface="Wingdings" panose="05000000000000000000" pitchFamily="2" charset="2"/>
              <a:buChar char="Ø"/>
            </a:pPr>
            <a:r>
              <a:rPr lang="en-US" dirty="0" smtClean="0">
                <a:solidFill>
                  <a:schemeClr val="tx2">
                    <a:lumMod val="50000"/>
                  </a:schemeClr>
                </a:solidFill>
                <a:latin typeface="Arial" panose="020B0604020202020204" pitchFamily="34" charset="0"/>
                <a:cs typeface="Arial" panose="020B0604020202020204" pitchFamily="34" charset="0"/>
              </a:rPr>
              <a:t>Motivate the own company to incentivize farmers with sound biodiversity performance</a:t>
            </a:r>
          </a:p>
        </p:txBody>
      </p:sp>
    </p:spTree>
    <p:extLst>
      <p:ext uri="{BB962C8B-B14F-4D97-AF65-F5344CB8AC3E}">
        <p14:creationId xmlns:p14="http://schemas.microsoft.com/office/powerpoint/2010/main" val="18969502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Autofit/>
          </a:bodyPr>
          <a:lstStyle/>
          <a:p>
            <a:r>
              <a:rPr lang="de-DE" sz="2600" dirty="0" err="1" smtClean="0"/>
              <a:t>Why</a:t>
            </a:r>
            <a:r>
              <a:rPr lang="de-DE" sz="2600" dirty="0" smtClean="0"/>
              <a:t> </a:t>
            </a:r>
            <a:r>
              <a:rPr lang="de-DE" sz="2600" dirty="0" err="1" smtClean="0"/>
              <a:t>manager</a:t>
            </a:r>
            <a:r>
              <a:rPr lang="de-DE" sz="2600" dirty="0" smtClean="0"/>
              <a:t> </a:t>
            </a:r>
            <a:r>
              <a:rPr lang="de-DE" sz="2600" dirty="0" err="1" smtClean="0"/>
              <a:t>responsible</a:t>
            </a:r>
            <a:r>
              <a:rPr lang="de-DE" sz="2600" dirty="0" smtClean="0"/>
              <a:t> </a:t>
            </a:r>
            <a:r>
              <a:rPr lang="de-DE" sz="2600" dirty="0" err="1" smtClean="0"/>
              <a:t>for</a:t>
            </a:r>
            <a:r>
              <a:rPr lang="de-DE" sz="2600" dirty="0" smtClean="0"/>
              <a:t> </a:t>
            </a:r>
            <a:r>
              <a:rPr lang="de-DE" sz="2600" dirty="0" err="1" smtClean="0"/>
              <a:t>products</a:t>
            </a:r>
            <a:r>
              <a:rPr lang="de-DE" sz="2600" dirty="0" smtClean="0"/>
              <a:t>,</a:t>
            </a:r>
            <a:br>
              <a:rPr lang="de-DE" sz="2600" dirty="0" smtClean="0"/>
            </a:br>
            <a:r>
              <a:rPr lang="de-DE" sz="2600" dirty="0" err="1" smtClean="0"/>
              <a:t>quality</a:t>
            </a:r>
            <a:r>
              <a:rPr lang="de-DE" sz="2600" dirty="0" smtClean="0"/>
              <a:t>, </a:t>
            </a:r>
            <a:r>
              <a:rPr lang="de-DE" sz="2600" dirty="0" err="1" smtClean="0"/>
              <a:t>supply</a:t>
            </a:r>
            <a:r>
              <a:rPr lang="de-DE" sz="2600" dirty="0" smtClean="0"/>
              <a:t> </a:t>
            </a:r>
            <a:r>
              <a:rPr lang="de-DE" sz="2600" dirty="0" err="1" smtClean="0"/>
              <a:t>chains</a:t>
            </a:r>
            <a:r>
              <a:rPr lang="de-DE" sz="2600" dirty="0" smtClean="0"/>
              <a:t>, </a:t>
            </a:r>
            <a:r>
              <a:rPr lang="de-DE" sz="2600" dirty="0" err="1" smtClean="0"/>
              <a:t>procurement</a:t>
            </a:r>
            <a:r>
              <a:rPr lang="de-DE" sz="2600" dirty="0" smtClean="0"/>
              <a:t> ? </a:t>
            </a:r>
            <a:endParaRPr lang="de-DE" sz="2600" dirty="0"/>
          </a:p>
        </p:txBody>
      </p:sp>
      <p:sp>
        <p:nvSpPr>
          <p:cNvPr id="7" name="Foliennummernplatzhalter 6"/>
          <p:cNvSpPr>
            <a:spLocks noGrp="1"/>
          </p:cNvSpPr>
          <p:nvPr>
            <p:ph type="sldNum" sz="quarter" idx="12"/>
          </p:nvPr>
        </p:nvSpPr>
        <p:spPr/>
        <p:txBody>
          <a:bodyPr/>
          <a:lstStyle/>
          <a:p>
            <a:fld id="{94C51DEF-A0F2-436A-B446-D206BED377C1}" type="slidenum">
              <a:rPr lang="de-DE" smtClean="0"/>
              <a:t>3</a:t>
            </a:fld>
            <a:endParaRPr lang="de-DE" dirty="0"/>
          </a:p>
        </p:txBody>
      </p:sp>
      <p:sp>
        <p:nvSpPr>
          <p:cNvPr id="6" name="Textfeld 5"/>
          <p:cNvSpPr txBox="1"/>
          <p:nvPr/>
        </p:nvSpPr>
        <p:spPr>
          <a:xfrm>
            <a:off x="390066" y="1370483"/>
            <a:ext cx="8471284" cy="2647904"/>
          </a:xfrm>
          <a:prstGeom prst="rect">
            <a:avLst/>
          </a:prstGeom>
          <a:noFill/>
        </p:spPr>
        <p:txBody>
          <a:bodyPr wrap="square" rtlCol="0">
            <a:spAutoFit/>
          </a:bodyPr>
          <a:lstStyle/>
          <a:p>
            <a:pPr>
              <a:spcBef>
                <a:spcPct val="20000"/>
              </a:spcBef>
              <a:spcAft>
                <a:spcPts val="800"/>
              </a:spcAft>
            </a:pPr>
            <a:r>
              <a:rPr lang="en-US" sz="2000" b="1" dirty="0" smtClean="0">
                <a:solidFill>
                  <a:schemeClr val="accent3"/>
                </a:solidFill>
                <a:latin typeface="Arial" panose="020B0604020202020204" pitchFamily="34" charset="0"/>
                <a:cs typeface="Arial" panose="020B0604020202020204" pitchFamily="34" charset="0"/>
              </a:rPr>
              <a:t>Manager should consider biodiversity protection as an important aspect of the product quality and:</a:t>
            </a:r>
          </a:p>
          <a:p>
            <a:pPr marL="539750" indent="-363538">
              <a:spcBef>
                <a:spcPct val="20000"/>
              </a:spcBef>
              <a:spcAft>
                <a:spcPts val="600"/>
              </a:spcAft>
              <a:buFont typeface="Wingdings" panose="05000000000000000000" pitchFamily="2" charset="2"/>
              <a:buChar char="Ø"/>
            </a:pPr>
            <a:r>
              <a:rPr lang="en-US" dirty="0">
                <a:solidFill>
                  <a:schemeClr val="tx2">
                    <a:lumMod val="50000"/>
                  </a:schemeClr>
                </a:solidFill>
                <a:latin typeface="Arial" panose="020B0604020202020204" pitchFamily="34" charset="0"/>
                <a:cs typeface="Arial" panose="020B0604020202020204" pitchFamily="34" charset="0"/>
              </a:rPr>
              <a:t>Added value for the product - added value for the company</a:t>
            </a:r>
          </a:p>
          <a:p>
            <a:pPr marL="539750" indent="-363538">
              <a:spcBef>
                <a:spcPct val="20000"/>
              </a:spcBef>
              <a:spcAft>
                <a:spcPts val="600"/>
              </a:spcAft>
              <a:buFont typeface="Wingdings" panose="05000000000000000000" pitchFamily="2" charset="2"/>
              <a:buChar char="Ø"/>
            </a:pPr>
            <a:r>
              <a:rPr lang="en-US" dirty="0">
                <a:solidFill>
                  <a:schemeClr val="tx2">
                    <a:lumMod val="50000"/>
                  </a:schemeClr>
                </a:solidFill>
                <a:latin typeface="Arial" panose="020B0604020202020204" pitchFamily="34" charset="0"/>
                <a:cs typeface="Arial" panose="020B0604020202020204" pitchFamily="34" charset="0"/>
              </a:rPr>
              <a:t>To be prepared in regard to upcoming legislation </a:t>
            </a:r>
          </a:p>
          <a:p>
            <a:pPr marL="539750" indent="-363538">
              <a:spcBef>
                <a:spcPct val="20000"/>
              </a:spcBef>
              <a:spcAft>
                <a:spcPts val="600"/>
              </a:spcAft>
              <a:buFont typeface="Wingdings" panose="05000000000000000000" pitchFamily="2" charset="2"/>
              <a:buChar char="Ø"/>
            </a:pPr>
            <a:r>
              <a:rPr lang="en-US" dirty="0">
                <a:solidFill>
                  <a:schemeClr val="tx2">
                    <a:lumMod val="50000"/>
                  </a:schemeClr>
                </a:solidFill>
                <a:latin typeface="Arial" panose="020B0604020202020204" pitchFamily="34" charset="0"/>
                <a:cs typeface="Arial" panose="020B0604020202020204" pitchFamily="34" charset="0"/>
              </a:rPr>
              <a:t>Attractive and innovative opportunities for marketing and communication</a:t>
            </a:r>
          </a:p>
          <a:p>
            <a:pPr marL="539750" indent="-363538">
              <a:spcBef>
                <a:spcPct val="20000"/>
              </a:spcBef>
              <a:spcAft>
                <a:spcPts val="600"/>
              </a:spcAft>
              <a:buFont typeface="Wingdings" panose="05000000000000000000" pitchFamily="2" charset="2"/>
              <a:buChar char="Ø"/>
            </a:pPr>
            <a:r>
              <a:rPr lang="en-US" dirty="0">
                <a:solidFill>
                  <a:schemeClr val="tx2">
                    <a:lumMod val="50000"/>
                  </a:schemeClr>
                </a:solidFill>
                <a:latin typeface="Arial" panose="020B0604020202020204" pitchFamily="34" charset="0"/>
                <a:cs typeface="Arial" panose="020B0604020202020204" pitchFamily="34" charset="0"/>
              </a:rPr>
              <a:t>Access to new consumer groups (those looking for more sustainable products)</a:t>
            </a:r>
          </a:p>
        </p:txBody>
      </p:sp>
    </p:spTree>
    <p:extLst>
      <p:ext uri="{BB962C8B-B14F-4D97-AF65-F5344CB8AC3E}">
        <p14:creationId xmlns:p14="http://schemas.microsoft.com/office/powerpoint/2010/main" val="40646807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Autofit/>
          </a:bodyPr>
          <a:lstStyle/>
          <a:p>
            <a:r>
              <a:rPr lang="en-US" sz="2600" dirty="0"/>
              <a:t>Fulfill requirements of the </a:t>
            </a:r>
            <a:r>
              <a:rPr lang="en-US" sz="2600" dirty="0" smtClean="0"/>
              <a:t>companies' </a:t>
            </a:r>
            <a:br>
              <a:rPr lang="en-US" sz="2600" dirty="0" smtClean="0"/>
            </a:br>
            <a:r>
              <a:rPr lang="en-US" sz="2600" dirty="0" smtClean="0"/>
              <a:t>sourcing </a:t>
            </a:r>
            <a:r>
              <a:rPr lang="en-US" sz="2600" dirty="0"/>
              <a:t>guidelines</a:t>
            </a:r>
            <a:endParaRPr lang="de-DE" sz="2600" dirty="0"/>
          </a:p>
        </p:txBody>
      </p:sp>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6" name="Textfeld 5"/>
          <p:cNvSpPr txBox="1"/>
          <p:nvPr/>
        </p:nvSpPr>
        <p:spPr>
          <a:xfrm>
            <a:off x="270209" y="2380818"/>
            <a:ext cx="8471284" cy="707886"/>
          </a:xfrm>
          <a:prstGeom prst="rect">
            <a:avLst/>
          </a:prstGeom>
          <a:solidFill>
            <a:srgbClr val="FFFF00"/>
          </a:solidFill>
        </p:spPr>
        <p:txBody>
          <a:bodyPr wrap="square" rtlCol="0">
            <a:spAutoFit/>
          </a:bodyPr>
          <a:lstStyle/>
          <a:p>
            <a:pPr>
              <a:spcBef>
                <a:spcPct val="20000"/>
              </a:spcBef>
            </a:pPr>
            <a:r>
              <a:rPr lang="en-GB" sz="2000" b="1" dirty="0">
                <a:solidFill>
                  <a:schemeClr val="accent1"/>
                </a:solidFill>
                <a:latin typeface="Arial" panose="020B0604020202020204" pitchFamily="34" charset="0"/>
                <a:cs typeface="Arial" panose="020B0604020202020204" pitchFamily="34" charset="0"/>
              </a:rPr>
              <a:t>List </a:t>
            </a:r>
            <a:r>
              <a:rPr lang="en-GB" sz="2000" b="1" dirty="0" smtClean="0">
                <a:solidFill>
                  <a:schemeClr val="accent1"/>
                </a:solidFill>
                <a:latin typeface="Arial" panose="020B0604020202020204" pitchFamily="34" charset="0"/>
                <a:cs typeface="Arial" panose="020B0604020202020204" pitchFamily="34" charset="0"/>
              </a:rPr>
              <a:t>here your company's </a:t>
            </a:r>
            <a:r>
              <a:rPr lang="en-GB" sz="2000" b="1" dirty="0">
                <a:solidFill>
                  <a:schemeClr val="accent1"/>
                </a:solidFill>
                <a:latin typeface="Arial" panose="020B0604020202020204" pitchFamily="34" charset="0"/>
                <a:cs typeface="Arial" panose="020B0604020202020204" pitchFamily="34" charset="0"/>
              </a:rPr>
              <a:t>procurement requirements relevant to </a:t>
            </a:r>
            <a:r>
              <a:rPr lang="en-GB" sz="2000" b="1" dirty="0" smtClean="0">
                <a:solidFill>
                  <a:schemeClr val="accent1"/>
                </a:solidFill>
                <a:latin typeface="Arial" panose="020B0604020202020204" pitchFamily="34" charset="0"/>
                <a:cs typeface="Arial" panose="020B0604020202020204" pitchFamily="34" charset="0"/>
              </a:rPr>
              <a:t>biodiversity</a:t>
            </a:r>
            <a:endParaRPr lang="en-US" sz="2000" b="1" dirty="0" smtClean="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30224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Autofit/>
          </a:bodyPr>
          <a:lstStyle/>
          <a:p>
            <a:r>
              <a:rPr lang="en-US" sz="2600" dirty="0"/>
              <a:t>Fulfill requirements of the </a:t>
            </a:r>
            <a:r>
              <a:rPr lang="en-US" sz="2600" dirty="0" smtClean="0"/>
              <a:t>companies' </a:t>
            </a:r>
            <a:br>
              <a:rPr lang="en-US" sz="2600" dirty="0" smtClean="0"/>
            </a:br>
            <a:r>
              <a:rPr lang="en-US" sz="2600" dirty="0" smtClean="0"/>
              <a:t>sourcing </a:t>
            </a:r>
            <a:r>
              <a:rPr lang="en-US" sz="2600" dirty="0"/>
              <a:t>guidelines</a:t>
            </a:r>
            <a:endParaRPr lang="de-DE" sz="2600" dirty="0"/>
          </a:p>
        </p:txBody>
      </p:sp>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sp>
        <p:nvSpPr>
          <p:cNvPr id="6" name="Textfeld 5"/>
          <p:cNvSpPr txBox="1"/>
          <p:nvPr/>
        </p:nvSpPr>
        <p:spPr>
          <a:xfrm>
            <a:off x="270209" y="2380818"/>
            <a:ext cx="8471284" cy="707886"/>
          </a:xfrm>
          <a:prstGeom prst="rect">
            <a:avLst/>
          </a:prstGeom>
          <a:solidFill>
            <a:srgbClr val="FFFF00"/>
          </a:solidFill>
        </p:spPr>
        <p:txBody>
          <a:bodyPr wrap="square" rtlCol="0">
            <a:spAutoFit/>
          </a:bodyPr>
          <a:lstStyle/>
          <a:p>
            <a:pPr>
              <a:spcBef>
                <a:spcPct val="20000"/>
              </a:spcBef>
            </a:pPr>
            <a:r>
              <a:rPr lang="en-GB" sz="2000" b="1" dirty="0">
                <a:solidFill>
                  <a:schemeClr val="accent1"/>
                </a:solidFill>
                <a:latin typeface="Arial" panose="020B0604020202020204" pitchFamily="34" charset="0"/>
                <a:cs typeface="Arial" panose="020B0604020202020204" pitchFamily="34" charset="0"/>
              </a:rPr>
              <a:t>List </a:t>
            </a:r>
            <a:r>
              <a:rPr lang="en-GB" sz="2000" b="1" dirty="0" smtClean="0">
                <a:solidFill>
                  <a:schemeClr val="accent1"/>
                </a:solidFill>
                <a:latin typeface="Arial" panose="020B0604020202020204" pitchFamily="34" charset="0"/>
                <a:cs typeface="Arial" panose="020B0604020202020204" pitchFamily="34" charset="0"/>
              </a:rPr>
              <a:t>here your company's </a:t>
            </a:r>
            <a:r>
              <a:rPr lang="en-GB" sz="2000" b="1" dirty="0">
                <a:solidFill>
                  <a:schemeClr val="accent1"/>
                </a:solidFill>
                <a:latin typeface="Arial" panose="020B0604020202020204" pitchFamily="34" charset="0"/>
                <a:cs typeface="Arial" panose="020B0604020202020204" pitchFamily="34" charset="0"/>
              </a:rPr>
              <a:t>procurement requirements relevant to </a:t>
            </a:r>
            <a:r>
              <a:rPr lang="en-GB" sz="2000" b="1" dirty="0" smtClean="0">
                <a:solidFill>
                  <a:schemeClr val="accent1"/>
                </a:solidFill>
                <a:latin typeface="Arial" panose="020B0604020202020204" pitchFamily="34" charset="0"/>
                <a:cs typeface="Arial" panose="020B0604020202020204" pitchFamily="34" charset="0"/>
              </a:rPr>
              <a:t>biodiversity</a:t>
            </a:r>
            <a:endParaRPr lang="en-US" sz="2000" b="1" dirty="0" smtClean="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35668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0" y="2310428"/>
            <a:ext cx="9144000" cy="707886"/>
          </a:xfrm>
          <a:prstGeom prst="rect">
            <a:avLst/>
          </a:prstGeom>
          <a:noFill/>
        </p:spPr>
        <p:txBody>
          <a:bodyPr wrap="square" rtlCol="0">
            <a:spAutoFit/>
          </a:bodyPr>
          <a:lstStyle/>
          <a:p>
            <a:pPr algn="ctr"/>
            <a:r>
              <a:rPr lang="de-DE" sz="4000" b="1" dirty="0" smtClean="0">
                <a:latin typeface="Arial" panose="020B0604020202020204" pitchFamily="34" charset="0"/>
                <a:cs typeface="Arial" panose="020B0604020202020204" pitchFamily="34" charset="0"/>
              </a:rPr>
              <a:t>Biodiversity Management Tools</a:t>
            </a:r>
            <a:endParaRPr lang="en-GB"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11105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44688" y="227398"/>
            <a:ext cx="9144000" cy="492443"/>
          </a:xfrm>
          <a:prstGeom prst="rect">
            <a:avLst/>
          </a:prstGeom>
          <a:noFill/>
        </p:spPr>
        <p:txBody>
          <a:bodyPr wrap="square" rtlCol="0">
            <a:spAutoFit/>
          </a:bodyPr>
          <a:lstStyle/>
          <a:p>
            <a:r>
              <a:rPr lang="de-DE" sz="2600" b="1" dirty="0" err="1" smtClean="0">
                <a:latin typeface="Arial" panose="020B0604020202020204" pitchFamily="34" charset="0"/>
                <a:cs typeface="Arial" panose="020B0604020202020204" pitchFamily="34" charset="0"/>
              </a:rPr>
              <a:t>Why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biodiversity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management</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is</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needed</a:t>
            </a:r>
            <a:r>
              <a:rPr lang="de-DE" sz="2600" b="1" dirty="0" smtClean="0">
                <a:latin typeface="Arial" panose="020B0604020202020204" pitchFamily="34" charset="0"/>
                <a:cs typeface="Arial" panose="020B0604020202020204" pitchFamily="34" charset="0"/>
              </a:rPr>
              <a:t>?</a:t>
            </a:r>
            <a:endParaRPr lang="en-GB" sz="2600" b="1"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8" y="859157"/>
            <a:ext cx="9148938" cy="6003991"/>
          </a:xfrm>
          <a:prstGeom prst="rect">
            <a:avLst/>
          </a:prstGeom>
        </p:spPr>
      </p:pic>
      <p:sp>
        <p:nvSpPr>
          <p:cNvPr id="6" name="Wolke 5"/>
          <p:cNvSpPr/>
          <p:nvPr/>
        </p:nvSpPr>
        <p:spPr>
          <a:xfrm>
            <a:off x="3089670" y="1381459"/>
            <a:ext cx="2232769" cy="1338932"/>
          </a:xfrm>
          <a:prstGeom prst="cloud">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nchor="ctr"/>
          <a:lstStyle/>
          <a:p>
            <a:pPr algn="ctr">
              <a:defRPr/>
            </a:pPr>
            <a:r>
              <a:rPr lang="de-DE" b="1" dirty="0">
                <a:solidFill>
                  <a:schemeClr val="accent2">
                    <a:lumMod val="75000"/>
                  </a:schemeClr>
                </a:solidFill>
                <a:latin typeface="Arial" panose="020B0604020202020204" pitchFamily="34" charset="0"/>
                <a:cs typeface="Arial" panose="020B0604020202020204" pitchFamily="34" charset="0"/>
              </a:rPr>
              <a:t>Monitoring</a:t>
            </a:r>
          </a:p>
        </p:txBody>
      </p:sp>
      <p:sp>
        <p:nvSpPr>
          <p:cNvPr id="7" name="Rechteck 6"/>
          <p:cNvSpPr/>
          <p:nvPr/>
        </p:nvSpPr>
        <p:spPr>
          <a:xfrm>
            <a:off x="5545343" y="2720391"/>
            <a:ext cx="1368425" cy="792163"/>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de-DE" b="1" dirty="0" err="1">
                <a:solidFill>
                  <a:schemeClr val="accent2">
                    <a:lumMod val="75000"/>
                  </a:schemeClr>
                </a:solidFill>
                <a:latin typeface="Arial" panose="020B0604020202020204" pitchFamily="34" charset="0"/>
                <a:cs typeface="Arial" panose="020B0604020202020204" pitchFamily="34" charset="0"/>
              </a:rPr>
              <a:t>Advice</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and</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Guidance</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8" name="Nach unten gekrümmter Pfeil 7"/>
          <p:cNvSpPr/>
          <p:nvPr/>
        </p:nvSpPr>
        <p:spPr>
          <a:xfrm rot="13439128">
            <a:off x="5610425" y="4055730"/>
            <a:ext cx="1477962" cy="684212"/>
          </a:xfrm>
          <a:prstGeom prst="curvedDownArrow">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endParaRPr lang="de-DE" sz="2000">
              <a:solidFill>
                <a:schemeClr val="accent2">
                  <a:lumMod val="75000"/>
                </a:schemeClr>
              </a:solidFill>
              <a:latin typeface="Arial" panose="020B0604020202020204" pitchFamily="34" charset="0"/>
              <a:cs typeface="Arial" panose="020B0604020202020204" pitchFamily="34" charset="0"/>
            </a:endParaRPr>
          </a:p>
        </p:txBody>
      </p:sp>
      <p:sp>
        <p:nvSpPr>
          <p:cNvPr id="9" name="Rechteck 8"/>
          <p:cNvSpPr/>
          <p:nvPr/>
        </p:nvSpPr>
        <p:spPr>
          <a:xfrm>
            <a:off x="7380312" y="3800585"/>
            <a:ext cx="1656457" cy="1150937"/>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de-DE" b="1" dirty="0" smtClean="0">
                <a:solidFill>
                  <a:schemeClr val="accent2">
                    <a:lumMod val="75000"/>
                  </a:schemeClr>
                </a:solidFill>
                <a:latin typeface="Arial" panose="020B0604020202020204" pitchFamily="34" charset="0"/>
                <a:cs typeface="Arial" panose="020B0604020202020204" pitchFamily="34" charset="0"/>
              </a:rPr>
              <a:t>Bundle </a:t>
            </a:r>
            <a:r>
              <a:rPr lang="de-DE" b="1" dirty="0" err="1" smtClean="0">
                <a:solidFill>
                  <a:schemeClr val="accent2">
                    <a:lumMod val="75000"/>
                  </a:schemeClr>
                </a:solidFill>
                <a:latin typeface="Arial" panose="020B0604020202020204" pitchFamily="34" charset="0"/>
                <a:cs typeface="Arial" panose="020B0604020202020204" pitchFamily="34" charset="0"/>
              </a:rPr>
              <a:t>biodiversity</a:t>
            </a:r>
            <a:r>
              <a:rPr lang="de-DE" b="1" dirty="0" smtClean="0">
                <a:solidFill>
                  <a:schemeClr val="accent2">
                    <a:lumMod val="75000"/>
                  </a:schemeClr>
                </a:solidFill>
                <a:latin typeface="Arial" panose="020B0604020202020204" pitchFamily="34" charset="0"/>
                <a:cs typeface="Arial" panose="020B0604020202020204" pitchFamily="34" charset="0"/>
              </a:rPr>
              <a:t> </a:t>
            </a:r>
            <a:r>
              <a:rPr lang="de-DE" b="1" dirty="0" err="1" smtClean="0">
                <a:solidFill>
                  <a:schemeClr val="accent2">
                    <a:lumMod val="75000"/>
                  </a:schemeClr>
                </a:solidFill>
                <a:latin typeface="Arial" panose="020B0604020202020204" pitchFamily="34" charset="0"/>
                <a:cs typeface="Arial" panose="020B0604020202020204" pitchFamily="34" charset="0"/>
              </a:rPr>
              <a:t>activities</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10" name="Rechteck 9"/>
          <p:cNvSpPr/>
          <p:nvPr/>
        </p:nvSpPr>
        <p:spPr>
          <a:xfrm>
            <a:off x="1758130" y="5661248"/>
            <a:ext cx="5622182" cy="647700"/>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de-DE" b="1" dirty="0" err="1" smtClean="0">
                <a:solidFill>
                  <a:schemeClr val="accent2">
                    <a:lumMod val="75000"/>
                  </a:schemeClr>
                </a:solidFill>
                <a:latin typeface="Arial" panose="020B0604020202020204" pitchFamily="34" charset="0"/>
                <a:cs typeface="Arial" panose="020B0604020202020204" pitchFamily="34" charset="0"/>
              </a:rPr>
              <a:t>Assess</a:t>
            </a:r>
            <a:r>
              <a:rPr lang="de-DE" b="1" dirty="0" smtClean="0">
                <a:solidFill>
                  <a:schemeClr val="accent2">
                    <a:lumMod val="75000"/>
                  </a:schemeClr>
                </a:solidFill>
                <a:latin typeface="Arial" panose="020B0604020202020204" pitchFamily="34" charset="0"/>
                <a:cs typeface="Arial" panose="020B0604020202020204" pitchFamily="34" charset="0"/>
              </a:rPr>
              <a:t> </a:t>
            </a:r>
            <a:r>
              <a:rPr lang="de-DE" b="1" dirty="0" err="1" smtClean="0">
                <a:solidFill>
                  <a:schemeClr val="accent2">
                    <a:lumMod val="75000"/>
                  </a:schemeClr>
                </a:solidFill>
                <a:latin typeface="Arial" panose="020B0604020202020204" pitchFamily="34" charset="0"/>
                <a:cs typeface="Arial" panose="020B0604020202020204" pitchFamily="34" charset="0"/>
              </a:rPr>
              <a:t>biodiversity</a:t>
            </a:r>
            <a:r>
              <a:rPr lang="de-DE" b="1" dirty="0" smtClean="0">
                <a:solidFill>
                  <a:schemeClr val="accent2">
                    <a:lumMod val="75000"/>
                  </a:schemeClr>
                </a:solidFill>
                <a:latin typeface="Arial" panose="020B0604020202020204" pitchFamily="34" charset="0"/>
                <a:cs typeface="Arial" panose="020B0604020202020204" pitchFamily="34" charset="0"/>
              </a:rPr>
              <a:t> </a:t>
            </a:r>
            <a:r>
              <a:rPr lang="de-DE" b="1" dirty="0" err="1" smtClean="0">
                <a:solidFill>
                  <a:schemeClr val="accent2">
                    <a:lumMod val="75000"/>
                  </a:schemeClr>
                </a:solidFill>
                <a:latin typeface="Arial" panose="020B0604020202020204" pitchFamily="34" charset="0"/>
                <a:cs typeface="Arial" panose="020B0604020202020204" pitchFamily="34" charset="0"/>
              </a:rPr>
              <a:t>performance</a:t>
            </a:r>
            <a:endParaRPr lang="de-DE" b="1" dirty="0">
              <a:solidFill>
                <a:schemeClr val="accent2">
                  <a:lumMod val="75000"/>
                </a:schemeClr>
              </a:solidFill>
              <a:latin typeface="Arial" panose="020B0604020202020204" pitchFamily="34" charset="0"/>
              <a:cs typeface="Arial" panose="020B0604020202020204" pitchFamily="34" charset="0"/>
            </a:endParaRPr>
          </a:p>
          <a:p>
            <a:pPr algn="ctr">
              <a:defRPr/>
            </a:pPr>
            <a:r>
              <a:rPr lang="de-DE" b="1" dirty="0" err="1" smtClean="0">
                <a:solidFill>
                  <a:schemeClr val="accent2">
                    <a:lumMod val="75000"/>
                  </a:schemeClr>
                </a:solidFill>
                <a:latin typeface="Arial" panose="020B0604020202020204" pitchFamily="34" charset="0"/>
                <a:cs typeface="Arial" panose="020B0604020202020204" pitchFamily="34" charset="0"/>
              </a:rPr>
              <a:t>Giving</a:t>
            </a:r>
            <a:r>
              <a:rPr lang="de-DE" b="1" dirty="0" smtClean="0">
                <a:solidFill>
                  <a:schemeClr val="accent2">
                    <a:lumMod val="75000"/>
                  </a:schemeClr>
                </a:solidFill>
                <a:latin typeface="Arial" panose="020B0604020202020204" pitchFamily="34" charset="0"/>
                <a:cs typeface="Arial" panose="020B0604020202020204" pitchFamily="34" charset="0"/>
              </a:rPr>
              <a:t> a </a:t>
            </a:r>
            <a:r>
              <a:rPr lang="de-DE" b="1" dirty="0" err="1" smtClean="0">
                <a:solidFill>
                  <a:schemeClr val="accent2">
                    <a:lumMod val="75000"/>
                  </a:schemeClr>
                </a:solidFill>
                <a:latin typeface="Arial" panose="020B0604020202020204" pitchFamily="34" charset="0"/>
                <a:cs typeface="Arial" panose="020B0604020202020204" pitchFamily="34" charset="0"/>
              </a:rPr>
              <a:t>roadmap</a:t>
            </a:r>
            <a:r>
              <a:rPr lang="de-DE" b="1" dirty="0" smtClean="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for</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biodiversity</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improvement</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11" name="Rechteck 10"/>
          <p:cNvSpPr/>
          <p:nvPr/>
        </p:nvSpPr>
        <p:spPr>
          <a:xfrm>
            <a:off x="830697" y="3306305"/>
            <a:ext cx="1653071" cy="792162"/>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de-DE" b="1" dirty="0" err="1">
                <a:solidFill>
                  <a:schemeClr val="accent2">
                    <a:lumMod val="75000"/>
                  </a:schemeClr>
                </a:solidFill>
                <a:latin typeface="Arial" panose="020B0604020202020204" pitchFamily="34" charset="0"/>
                <a:cs typeface="Arial" panose="020B0604020202020204" pitchFamily="34" charset="0"/>
              </a:rPr>
              <a:t>Facilitation</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smtClean="0">
                <a:solidFill>
                  <a:schemeClr val="accent2">
                    <a:lumMod val="75000"/>
                  </a:schemeClr>
                </a:solidFill>
                <a:latin typeface="Arial" panose="020B0604020202020204" pitchFamily="34" charset="0"/>
                <a:cs typeface="Arial" panose="020B0604020202020204" pitchFamily="34" charset="0"/>
              </a:rPr>
              <a:t>of</a:t>
            </a:r>
            <a:r>
              <a:rPr lang="de-DE" b="1" dirty="0" smtClean="0">
                <a:solidFill>
                  <a:schemeClr val="accent2">
                    <a:lumMod val="75000"/>
                  </a:schemeClr>
                </a:solidFill>
                <a:latin typeface="Arial" panose="020B0604020202020204" pitchFamily="34" charset="0"/>
                <a:cs typeface="Arial" panose="020B0604020202020204" pitchFamily="34" charset="0"/>
              </a:rPr>
              <a:t>  Evaluation</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5546936" y="6583497"/>
            <a:ext cx="3600673" cy="230832"/>
          </a:xfrm>
          <a:prstGeom prst="rect">
            <a:avLst/>
          </a:prstGeom>
          <a:noFill/>
        </p:spPr>
        <p:txBody>
          <a:bodyPr wrap="square" rtlCol="0">
            <a:spAutoFit/>
          </a:bodyPr>
          <a:lstStyle/>
          <a:p>
            <a:pPr algn="r"/>
            <a:r>
              <a:rPr lang="de-DE" sz="900" dirty="0" err="1" smtClean="0">
                <a:solidFill>
                  <a:schemeClr val="bg1"/>
                </a:solidFill>
                <a:latin typeface="Arial" panose="020B0604020202020204" pitchFamily="34" charset="0"/>
                <a:cs typeface="Arial" panose="020B0604020202020204" pitchFamily="34" charset="0"/>
              </a:rPr>
              <a:t>photo</a:t>
            </a:r>
            <a:r>
              <a:rPr lang="de-DE" sz="900" dirty="0" smtClean="0">
                <a:solidFill>
                  <a:schemeClr val="bg1"/>
                </a:solidFill>
                <a:latin typeface="Arial" panose="020B0604020202020204" pitchFamily="34" charset="0"/>
                <a:cs typeface="Arial" panose="020B0604020202020204" pitchFamily="34" charset="0"/>
              </a:rPr>
              <a:t> © </a:t>
            </a:r>
            <a:r>
              <a:rPr lang="de-DE" sz="900" dirty="0" err="1" smtClean="0">
                <a:solidFill>
                  <a:schemeClr val="bg1"/>
                </a:solidFill>
                <a:latin typeface="Arial" panose="020B0604020202020204" pitchFamily="34" charset="0"/>
                <a:cs typeface="Arial" panose="020B0604020202020204" pitchFamily="34" charset="0"/>
              </a:rPr>
              <a:t>pixabay</a:t>
            </a:r>
            <a:endParaRPr lang="en-GB" sz="900" dirty="0">
              <a:solidFill>
                <a:schemeClr val="bg1"/>
              </a:solidFill>
              <a:latin typeface="Arial" panose="020B0604020202020204" pitchFamily="34" charset="0"/>
              <a:cs typeface="Arial" panose="020B0604020202020204" pitchFamily="34" charset="0"/>
            </a:endParaRPr>
          </a:p>
        </p:txBody>
      </p:sp>
      <p:sp>
        <p:nvSpPr>
          <p:cNvPr id="2" name="Rechteck 1"/>
          <p:cNvSpPr/>
          <p:nvPr/>
        </p:nvSpPr>
        <p:spPr>
          <a:xfrm>
            <a:off x="7118700" y="-16625"/>
            <a:ext cx="2028909" cy="859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9722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44688" y="227398"/>
            <a:ext cx="9144000" cy="492443"/>
          </a:xfrm>
          <a:prstGeom prst="rect">
            <a:avLst/>
          </a:prstGeom>
          <a:noFill/>
        </p:spPr>
        <p:txBody>
          <a:bodyPr wrap="square" rtlCol="0">
            <a:spAutoFit/>
          </a:bodyPr>
          <a:lstStyle/>
          <a:p>
            <a:r>
              <a:rPr lang="de-DE" sz="2600" b="1" dirty="0" err="1" smtClean="0">
                <a:latin typeface="Arial" panose="020B0604020202020204" pitchFamily="34" charset="0"/>
                <a:cs typeface="Arial" panose="020B0604020202020204" pitchFamily="34" charset="0"/>
              </a:rPr>
              <a:t>Why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biodiversity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management</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is</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needed</a:t>
            </a:r>
            <a:r>
              <a:rPr lang="de-DE" sz="2600" b="1" dirty="0" smtClean="0">
                <a:latin typeface="Arial" panose="020B0604020202020204" pitchFamily="34" charset="0"/>
                <a:cs typeface="Arial" panose="020B0604020202020204" pitchFamily="34" charset="0"/>
              </a:rPr>
              <a:t>?</a:t>
            </a:r>
            <a:endParaRPr lang="en-GB" sz="2600" b="1" dirty="0">
              <a:latin typeface="Arial" panose="020B0604020202020204" pitchFamily="34" charset="0"/>
              <a:cs typeface="Arial" panose="020B0604020202020204" pitchFamily="34" charset="0"/>
            </a:endParaRPr>
          </a:p>
        </p:txBody>
      </p:sp>
      <p:sp>
        <p:nvSpPr>
          <p:cNvPr id="13" name="Textfeld 12"/>
          <p:cNvSpPr txBox="1"/>
          <p:nvPr/>
        </p:nvSpPr>
        <p:spPr>
          <a:xfrm>
            <a:off x="470277" y="1601070"/>
            <a:ext cx="8352928" cy="2531462"/>
          </a:xfrm>
          <a:prstGeom prst="rect">
            <a:avLst/>
          </a:prstGeom>
          <a:noFill/>
        </p:spPr>
        <p:txBody>
          <a:bodyPr wrap="square" rtlCol="0">
            <a:spAutoFit/>
          </a:bodyPr>
          <a:lstStyle/>
          <a:p>
            <a:pPr marL="285750" indent="-285750">
              <a:spcAft>
                <a:spcPts val="1500"/>
              </a:spcAft>
              <a:buFont typeface="Wingdings" panose="05000000000000000000" pitchFamily="2" charset="2"/>
              <a:buChar char="Ø"/>
            </a:pPr>
            <a:r>
              <a:rPr lang="de-DE" sz="2000" dirty="0" err="1" smtClean="0">
                <a:solidFill>
                  <a:schemeClr val="tx2">
                    <a:lumMod val="50000"/>
                  </a:schemeClr>
                </a:solidFill>
                <a:latin typeface="Arial" panose="020B0604020202020204" pitchFamily="34" charset="0"/>
                <a:cs typeface="Arial" panose="020B0604020202020204" pitchFamily="34" charset="0"/>
              </a:rPr>
              <a:t>Some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standards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and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companies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are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already</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asking</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for</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the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development</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of</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nature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conservation</a:t>
            </a:r>
            <a:r>
              <a:rPr lang="de-DE" sz="2000" dirty="0" smtClean="0">
                <a:solidFill>
                  <a:schemeClr val="tx2">
                    <a:lumMod val="50000"/>
                  </a:schemeClr>
                </a:solidFill>
                <a:latin typeface="Arial" panose="020B0604020202020204" pitchFamily="34" charset="0"/>
                <a:cs typeface="Arial" panose="020B0604020202020204" pitchFamily="34" charset="0"/>
              </a:rPr>
              <a:t> plan/ </a:t>
            </a:r>
            <a:r>
              <a:rPr lang="de-DE" sz="2000" dirty="0" err="1" smtClean="0">
                <a:solidFill>
                  <a:schemeClr val="tx2">
                    <a:lumMod val="50000"/>
                  </a:schemeClr>
                </a:solidFill>
                <a:latin typeface="Arial" panose="020B0604020202020204" pitchFamily="34" charset="0"/>
                <a:cs typeface="Arial" panose="020B0604020202020204" pitchFamily="34" charset="0"/>
              </a:rPr>
              <a:t>biodiversity</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action</a:t>
            </a:r>
            <a:r>
              <a:rPr lang="de-DE" sz="2000" dirty="0" smtClean="0">
                <a:solidFill>
                  <a:schemeClr val="tx2">
                    <a:lumMod val="50000"/>
                  </a:schemeClr>
                </a:solidFill>
                <a:latin typeface="Arial" panose="020B0604020202020204" pitchFamily="34" charset="0"/>
                <a:cs typeface="Arial" panose="020B0604020202020204" pitchFamily="34" charset="0"/>
              </a:rPr>
              <a:t> plan etc….. </a:t>
            </a:r>
          </a:p>
          <a:p>
            <a:pPr marL="285750" indent="-285750">
              <a:spcAft>
                <a:spcPts val="1500"/>
              </a:spcAft>
              <a:buFont typeface="Wingdings" panose="05000000000000000000" pitchFamily="2" charset="2"/>
              <a:buChar char="Ø"/>
            </a:pPr>
            <a:r>
              <a:rPr lang="de-DE" sz="2000" dirty="0" smtClean="0">
                <a:solidFill>
                  <a:schemeClr val="tx2">
                    <a:lumMod val="50000"/>
                  </a:schemeClr>
                </a:solidFill>
                <a:latin typeface="Arial" panose="020B0604020202020204" pitchFamily="34" charset="0"/>
                <a:cs typeface="Arial" panose="020B0604020202020204" pitchFamily="34" charset="0"/>
              </a:rPr>
              <a:t>In </a:t>
            </a:r>
            <a:r>
              <a:rPr lang="de-DE" sz="2000" dirty="0" err="1" smtClean="0">
                <a:solidFill>
                  <a:schemeClr val="tx2">
                    <a:lumMod val="50000"/>
                  </a:schemeClr>
                </a:solidFill>
                <a:latin typeface="Arial" panose="020B0604020202020204" pitchFamily="34" charset="0"/>
                <a:cs typeface="Arial" panose="020B0604020202020204" pitchFamily="34" charset="0"/>
              </a:rPr>
              <a:t>most</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cases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it</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is</a:t>
            </a:r>
            <a:r>
              <a:rPr lang="de-DE" sz="2000" dirty="0" smtClean="0">
                <a:solidFill>
                  <a:schemeClr val="tx2">
                    <a:lumMod val="50000"/>
                  </a:schemeClr>
                </a:solidFill>
                <a:latin typeface="Arial" panose="020B0604020202020204" pitchFamily="34" charset="0"/>
                <a:cs typeface="Arial" panose="020B0604020202020204" pitchFamily="34" charset="0"/>
              </a:rPr>
              <a:t> not </a:t>
            </a:r>
            <a:r>
              <a:rPr lang="de-DE" sz="2000" dirty="0" err="1" smtClean="0">
                <a:solidFill>
                  <a:schemeClr val="tx2">
                    <a:lumMod val="50000"/>
                  </a:schemeClr>
                </a:solidFill>
                <a:latin typeface="Arial" panose="020B0604020202020204" pitchFamily="34" charset="0"/>
                <a:cs typeface="Arial" panose="020B0604020202020204" pitchFamily="34" charset="0"/>
              </a:rPr>
              <a:t>described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how</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these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plans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should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look</a:t>
            </a:r>
            <a:r>
              <a:rPr lang="de-DE" sz="2000" dirty="0" smtClean="0">
                <a:solidFill>
                  <a:schemeClr val="tx2">
                    <a:lumMod val="50000"/>
                  </a:schemeClr>
                </a:solidFill>
                <a:latin typeface="Arial" panose="020B0604020202020204" pitchFamily="34" charset="0"/>
                <a:cs typeface="Arial" panose="020B0604020202020204" pitchFamily="34" charset="0"/>
              </a:rPr>
              <a:t> like? </a:t>
            </a:r>
            <a:r>
              <a:rPr lang="de-DE" sz="2000" dirty="0" err="1" smtClean="0">
                <a:solidFill>
                  <a:schemeClr val="tx2">
                    <a:lumMod val="50000"/>
                  </a:schemeClr>
                </a:solidFill>
                <a:latin typeface="Arial" panose="020B0604020202020204" pitchFamily="34" charset="0"/>
                <a:cs typeface="Arial" panose="020B0604020202020204" pitchFamily="34" charset="0"/>
              </a:rPr>
              <a:t>How</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it</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should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be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elaborated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Which</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elements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should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be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considered</a:t>
            </a:r>
            <a:r>
              <a:rPr lang="de-DE" sz="2000" dirty="0" smtClean="0">
                <a:solidFill>
                  <a:schemeClr val="tx2">
                    <a:lumMod val="50000"/>
                  </a:schemeClr>
                </a:solidFill>
                <a:latin typeface="Arial" panose="020B0604020202020204" pitchFamily="34" charset="0"/>
                <a:cs typeface="Arial" panose="020B0604020202020204" pitchFamily="34" charset="0"/>
              </a:rPr>
              <a:t>?</a:t>
            </a:r>
            <a:endParaRPr lang="de-DE" sz="2000" dirty="0">
              <a:solidFill>
                <a:schemeClr val="tx2">
                  <a:lumMod val="50000"/>
                </a:schemeClr>
              </a:solidFill>
              <a:latin typeface="Arial" panose="020B0604020202020204" pitchFamily="34" charset="0"/>
              <a:cs typeface="Arial" panose="020B0604020202020204" pitchFamily="34" charset="0"/>
            </a:endParaRPr>
          </a:p>
          <a:p>
            <a:pPr>
              <a:spcAft>
                <a:spcPts val="1500"/>
              </a:spcAft>
            </a:pPr>
            <a:endParaRPr lang="de-DE" sz="2000" dirty="0">
              <a:latin typeface="Arial" panose="020B0604020202020204" pitchFamily="34" charset="0"/>
              <a:cs typeface="Arial" panose="020B0604020202020204" pitchFamily="34" charset="0"/>
            </a:endParaRPr>
          </a:p>
          <a:p>
            <a:pPr>
              <a:spcAft>
                <a:spcPts val="1500"/>
              </a:spcAft>
            </a:pPr>
            <a:endParaRPr lang="de-DE" sz="200" dirty="0">
              <a:latin typeface="Arial" panose="020B0604020202020204" pitchFamily="34" charset="0"/>
              <a:cs typeface="Arial" panose="020B0604020202020204" pitchFamily="34" charset="0"/>
            </a:endParaRPr>
          </a:p>
        </p:txBody>
      </p:sp>
      <p:sp>
        <p:nvSpPr>
          <p:cNvPr id="2" name="Rechteck 1"/>
          <p:cNvSpPr/>
          <p:nvPr/>
        </p:nvSpPr>
        <p:spPr>
          <a:xfrm>
            <a:off x="755576" y="4157808"/>
            <a:ext cx="5400600" cy="1208023"/>
          </a:xfrm>
          <a:prstGeom prst="rect">
            <a:avLst/>
          </a:prstGeom>
        </p:spPr>
        <p:txBody>
          <a:bodyPr wrap="square">
            <a:spAutoFit/>
          </a:bodyPr>
          <a:lstStyle/>
          <a:p>
            <a:pPr>
              <a:spcAft>
                <a:spcPts val="1500"/>
              </a:spcAft>
            </a:pPr>
            <a:r>
              <a:rPr lang="de-DE" sz="2000" b="1" dirty="0" err="1">
                <a:latin typeface="Arial" panose="020B0604020202020204" pitchFamily="34" charset="0"/>
                <a:cs typeface="Arial" panose="020B0604020202020204" pitchFamily="34" charset="0"/>
              </a:rPr>
              <a:t>How</a:t>
            </a:r>
            <a:r>
              <a:rPr lang="de-DE" sz="2000" b="1" dirty="0">
                <a:latin typeface="Arial" panose="020B0604020202020204" pitchFamily="34" charset="0"/>
                <a:cs typeface="Arial" panose="020B0604020202020204" pitchFamily="34" charset="0"/>
              </a:rPr>
              <a:t> </a:t>
            </a:r>
            <a:r>
              <a:rPr lang="de-DE" sz="2000" b="1" dirty="0" err="1">
                <a:latin typeface="Arial" panose="020B0604020202020204" pitchFamily="34" charset="0"/>
                <a:cs typeface="Arial" panose="020B0604020202020204" pitchFamily="34" charset="0"/>
              </a:rPr>
              <a:t>is</a:t>
            </a:r>
            <a:r>
              <a:rPr lang="de-DE" sz="2000" b="1" dirty="0">
                <a:latin typeface="Arial" panose="020B0604020202020204" pitchFamily="34" charset="0"/>
                <a:cs typeface="Arial" panose="020B0604020202020204" pitchFamily="34" charset="0"/>
              </a:rPr>
              <a:t> </a:t>
            </a:r>
            <a:r>
              <a:rPr lang="de-DE" sz="2000" b="1" dirty="0" err="1">
                <a:latin typeface="Arial" panose="020B0604020202020204" pitchFamily="34" charset="0"/>
                <a:cs typeface="Arial" panose="020B0604020202020204" pitchFamily="34" charset="0"/>
              </a:rPr>
              <a:t>the</a:t>
            </a:r>
            <a:r>
              <a:rPr lang="de-DE" sz="2000" b="1" dirty="0">
                <a:latin typeface="Arial" panose="020B0604020202020204" pitchFamily="34" charset="0"/>
                <a:cs typeface="Arial" panose="020B0604020202020204" pitchFamily="34" charset="0"/>
              </a:rPr>
              <a:t> </a:t>
            </a:r>
            <a:r>
              <a:rPr lang="de-DE" sz="2000" b="1" dirty="0" err="1">
                <a:latin typeface="Arial" panose="020B0604020202020204" pitchFamily="34" charset="0"/>
                <a:cs typeface="Arial" panose="020B0604020202020204" pitchFamily="34" charset="0"/>
              </a:rPr>
              <a:t>situation</a:t>
            </a:r>
            <a:r>
              <a:rPr lang="de-DE" sz="2000" b="1" dirty="0">
                <a:latin typeface="Arial" panose="020B0604020202020204" pitchFamily="34" charset="0"/>
                <a:cs typeface="Arial" panose="020B0604020202020204" pitchFamily="34" charset="0"/>
              </a:rPr>
              <a:t> in </a:t>
            </a:r>
            <a:r>
              <a:rPr lang="de-DE" sz="2000" b="1" dirty="0" err="1" smtClean="0">
                <a:latin typeface="Arial" panose="020B0604020202020204" pitchFamily="34" charset="0"/>
                <a:cs typeface="Arial" panose="020B0604020202020204" pitchFamily="34" charset="0"/>
              </a:rPr>
              <a:t>your</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company</a:t>
            </a:r>
            <a:r>
              <a:rPr lang="de-DE" sz="2000" b="1" dirty="0" smtClean="0">
                <a:latin typeface="Arial" panose="020B0604020202020204" pitchFamily="34" charset="0"/>
                <a:cs typeface="Arial" panose="020B0604020202020204" pitchFamily="34" charset="0"/>
              </a:rPr>
              <a:t>? </a:t>
            </a:r>
          </a:p>
          <a:p>
            <a:pPr>
              <a:spcAft>
                <a:spcPts val="1500"/>
              </a:spcAft>
            </a:pPr>
            <a:r>
              <a:rPr lang="de-DE" sz="2000" b="1" dirty="0" err="1" smtClean="0">
                <a:latin typeface="Arial" panose="020B0604020202020204" pitchFamily="34" charset="0"/>
                <a:cs typeface="Arial" panose="020B0604020202020204" pitchFamily="34" charset="0"/>
              </a:rPr>
              <a:t>Is</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biodiversity</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considered</a:t>
            </a:r>
            <a:r>
              <a:rPr lang="de-DE" sz="2000" b="1" dirty="0" smtClean="0">
                <a:latin typeface="Arial" panose="020B0604020202020204" pitchFamily="34" charset="0"/>
                <a:cs typeface="Arial" panose="020B0604020202020204" pitchFamily="34" charset="0"/>
              </a:rPr>
              <a:t> in </a:t>
            </a:r>
            <a:r>
              <a:rPr lang="de-DE" sz="2000" b="1" dirty="0" err="1" smtClean="0">
                <a:latin typeface="Arial" panose="020B0604020202020204" pitchFamily="34" charset="0"/>
                <a:cs typeface="Arial" panose="020B0604020202020204" pitchFamily="34" charset="0"/>
              </a:rPr>
              <a:t>your</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company´s</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procurement</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requirements</a:t>
            </a:r>
            <a:r>
              <a:rPr lang="de-DE" sz="2000" b="1" dirty="0" smtClean="0">
                <a:latin typeface="Arial" panose="020B0604020202020204" pitchFamily="34" charset="0"/>
                <a:cs typeface="Arial" panose="020B0604020202020204" pitchFamily="34" charset="0"/>
              </a:rPr>
              <a:t>?</a:t>
            </a:r>
            <a:endParaRPr lang="de-DE" sz="2000" b="1" dirty="0">
              <a:latin typeface="Arial" panose="020B0604020202020204" pitchFamily="34" charset="0"/>
              <a:cs typeface="Arial" panose="020B0604020202020204" pitchFamily="34" charset="0"/>
            </a:endParaRPr>
          </a:p>
        </p:txBody>
      </p:sp>
      <p:pic>
        <p:nvPicPr>
          <p:cNvPr id="14" name="Grafik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2240" y="3883877"/>
            <a:ext cx="1358341" cy="1822512"/>
          </a:xfrm>
          <a:prstGeom prst="rect">
            <a:avLst/>
          </a:prstGeom>
        </p:spPr>
      </p:pic>
      <p:sp>
        <p:nvSpPr>
          <p:cNvPr id="3" name="Textfeld 2"/>
          <p:cNvSpPr txBox="1"/>
          <p:nvPr/>
        </p:nvSpPr>
        <p:spPr>
          <a:xfrm>
            <a:off x="7596336" y="6032304"/>
            <a:ext cx="1547664" cy="215444"/>
          </a:xfrm>
          <a:prstGeom prst="rect">
            <a:avLst/>
          </a:prstGeom>
          <a:noFill/>
        </p:spPr>
        <p:txBody>
          <a:bodyPr wrap="square" rtlCol="0">
            <a:spAutoFit/>
          </a:bodyPr>
          <a:lstStyle/>
          <a:p>
            <a:pPr algn="r"/>
            <a:r>
              <a:rPr lang="en-GB" sz="800" dirty="0" smtClean="0">
                <a:solidFill>
                  <a:schemeClr val="bg2">
                    <a:lumMod val="25000"/>
                  </a:schemeClr>
                </a:solidFill>
                <a:latin typeface="Arial" panose="020B0604020202020204" pitchFamily="34" charset="0"/>
                <a:cs typeface="Arial" panose="020B0604020202020204" pitchFamily="34" charset="0"/>
              </a:rPr>
              <a:t>© </a:t>
            </a:r>
            <a:r>
              <a:rPr lang="en-GB"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79637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9</a:t>
            </a:fld>
            <a:endParaRPr lang="de-DE" dirty="0"/>
          </a:p>
        </p:txBody>
      </p:sp>
      <p:sp>
        <p:nvSpPr>
          <p:cNvPr id="2" name="Textfeld 1"/>
          <p:cNvSpPr txBox="1"/>
          <p:nvPr/>
        </p:nvSpPr>
        <p:spPr>
          <a:xfrm>
            <a:off x="470277" y="1545650"/>
            <a:ext cx="8352928" cy="2162130"/>
          </a:xfrm>
          <a:prstGeom prst="rect">
            <a:avLst/>
          </a:prstGeom>
          <a:noFill/>
        </p:spPr>
        <p:txBody>
          <a:bodyPr wrap="square" rtlCol="0">
            <a:spAutoFit/>
          </a:bodyPr>
          <a:lstStyle/>
          <a:p>
            <a:pPr>
              <a:spcAft>
                <a:spcPts val="1500"/>
              </a:spcAft>
            </a:pPr>
            <a:r>
              <a:rPr lang="de-DE" sz="2200" b="1" dirty="0" err="1" smtClean="0">
                <a:solidFill>
                  <a:schemeClr val="tx2">
                    <a:lumMod val="50000"/>
                  </a:schemeClr>
                </a:solidFill>
                <a:latin typeface="Arial" panose="020B0604020202020204" pitchFamily="34" charset="0"/>
                <a:cs typeface="Arial" panose="020B0604020202020204" pitchFamily="34" charset="0"/>
              </a:rPr>
              <a:t>How</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is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the</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situation</a:t>
            </a:r>
            <a:r>
              <a:rPr lang="de-DE" sz="2200" b="1" dirty="0" smtClean="0">
                <a:solidFill>
                  <a:schemeClr val="tx2">
                    <a:lumMod val="50000"/>
                  </a:schemeClr>
                </a:solidFill>
                <a:latin typeface="Arial" panose="020B0604020202020204" pitchFamily="34" charset="0"/>
                <a:cs typeface="Arial" panose="020B0604020202020204" pitchFamily="34" charset="0"/>
              </a:rPr>
              <a:t> in „</a:t>
            </a:r>
            <a:r>
              <a:rPr lang="de-DE" sz="2200" b="1" dirty="0" err="1" smtClean="0">
                <a:solidFill>
                  <a:srgbClr val="FF0000"/>
                </a:solidFill>
                <a:latin typeface="Arial" panose="020B0604020202020204" pitchFamily="34" charset="0"/>
                <a:cs typeface="Arial" panose="020B0604020202020204" pitchFamily="34" charset="0"/>
              </a:rPr>
              <a:t>name</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of</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the</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company</a:t>
            </a:r>
            <a:r>
              <a:rPr lang="de-DE" sz="2200" b="1" dirty="0" smtClean="0">
                <a:solidFill>
                  <a:srgbClr val="FF0000"/>
                </a:solidFill>
                <a:latin typeface="Arial" panose="020B0604020202020204" pitchFamily="34" charset="0"/>
                <a:cs typeface="Arial" panose="020B0604020202020204" pitchFamily="34" charset="0"/>
              </a:rPr>
              <a:t>“</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Is</a:t>
            </a:r>
            <a:r>
              <a:rPr lang="de-DE" sz="2200" b="1" dirty="0" smtClean="0">
                <a:solidFill>
                  <a:schemeClr val="tx2">
                    <a:lumMod val="50000"/>
                  </a:schemeClr>
                </a:solidFill>
                <a:latin typeface="Arial" panose="020B0604020202020204" pitchFamily="34" charset="0"/>
                <a:cs typeface="Arial" panose="020B0604020202020204" pitchFamily="34" charset="0"/>
              </a:rPr>
              <a:t> Biodiversity </a:t>
            </a:r>
            <a:r>
              <a:rPr lang="de-DE" sz="2200" b="1" dirty="0" err="1" smtClean="0">
                <a:solidFill>
                  <a:schemeClr val="tx2">
                    <a:lumMod val="50000"/>
                  </a:schemeClr>
                </a:solidFill>
                <a:latin typeface="Arial" panose="020B0604020202020204" pitchFamily="34" charset="0"/>
                <a:cs typeface="Arial" panose="020B0604020202020204" pitchFamily="34" charset="0"/>
              </a:rPr>
              <a:t>considered</a:t>
            </a:r>
            <a:r>
              <a:rPr lang="de-DE" sz="2200" b="1" dirty="0" smtClean="0">
                <a:solidFill>
                  <a:schemeClr val="tx2">
                    <a:lumMod val="50000"/>
                  </a:schemeClr>
                </a:solidFill>
                <a:latin typeface="Arial" panose="020B0604020202020204" pitchFamily="34" charset="0"/>
                <a:cs typeface="Arial" panose="020B0604020202020204" pitchFamily="34" charset="0"/>
              </a:rPr>
              <a:t>?</a:t>
            </a:r>
          </a:p>
          <a:p>
            <a:endParaRPr lang="de-DE" sz="1200" dirty="0">
              <a:solidFill>
                <a:srgbClr val="C00000"/>
              </a:solidFill>
            </a:endParaRPr>
          </a:p>
          <a:p>
            <a:pPr>
              <a:spcAft>
                <a:spcPts val="1500"/>
              </a:spcAft>
            </a:pPr>
            <a:endParaRPr lang="de-DE" sz="2200" b="1" dirty="0">
              <a:solidFill>
                <a:schemeClr val="tx2">
                  <a:lumMod val="50000"/>
                </a:schemeClr>
              </a:solidFill>
              <a:latin typeface="Arial" panose="020B0604020202020204" pitchFamily="34" charset="0"/>
              <a:cs typeface="Arial" panose="020B0604020202020204" pitchFamily="34" charset="0"/>
            </a:endParaRPr>
          </a:p>
          <a:p>
            <a:pPr>
              <a:spcAft>
                <a:spcPts val="1500"/>
              </a:spcAft>
            </a:pPr>
            <a:endParaRPr lang="de-DE" dirty="0">
              <a:latin typeface="Arial" panose="020B0604020202020204" pitchFamily="34" charset="0"/>
              <a:cs typeface="Arial" panose="020B0604020202020204" pitchFamily="34" charset="0"/>
            </a:endParaRPr>
          </a:p>
          <a:p>
            <a:pPr>
              <a:spcAft>
                <a:spcPts val="1500"/>
              </a:spcAft>
            </a:pPr>
            <a:endParaRPr lang="de-DE" sz="100" b="1" dirty="0">
              <a:latin typeface="Arial" panose="020B0604020202020204" pitchFamily="34" charset="0"/>
              <a:cs typeface="Arial" panose="020B0604020202020204" pitchFamily="34" charset="0"/>
            </a:endParaRPr>
          </a:p>
        </p:txBody>
      </p:sp>
      <p:sp>
        <p:nvSpPr>
          <p:cNvPr id="5" name="Textfeld 4"/>
          <p:cNvSpPr txBox="1"/>
          <p:nvPr/>
        </p:nvSpPr>
        <p:spPr>
          <a:xfrm>
            <a:off x="346985" y="3353837"/>
            <a:ext cx="8471284" cy="707886"/>
          </a:xfrm>
          <a:prstGeom prst="rect">
            <a:avLst/>
          </a:prstGeom>
          <a:solidFill>
            <a:srgbClr val="FFFF00"/>
          </a:solidFill>
        </p:spPr>
        <p:txBody>
          <a:bodyPr wrap="square" rtlCol="0">
            <a:spAutoFit/>
          </a:bodyPr>
          <a:lstStyle/>
          <a:p>
            <a:pPr>
              <a:spcBef>
                <a:spcPct val="20000"/>
              </a:spcBef>
            </a:pPr>
            <a:r>
              <a:rPr lang="en-GB" sz="2000" b="1" dirty="0">
                <a:solidFill>
                  <a:schemeClr val="accent1"/>
                </a:solidFill>
                <a:latin typeface="Arial" panose="020B0604020202020204" pitchFamily="34" charset="0"/>
                <a:cs typeface="Arial" panose="020B0604020202020204" pitchFamily="34" charset="0"/>
              </a:rPr>
              <a:t>List </a:t>
            </a:r>
            <a:r>
              <a:rPr lang="en-GB" sz="2000" b="1" dirty="0" smtClean="0">
                <a:solidFill>
                  <a:schemeClr val="accent1"/>
                </a:solidFill>
                <a:latin typeface="Arial" panose="020B0604020202020204" pitchFamily="34" charset="0"/>
                <a:cs typeface="Arial" panose="020B0604020202020204" pitchFamily="34" charset="0"/>
              </a:rPr>
              <a:t>here the corresponding procurement requirement  of your company</a:t>
            </a:r>
            <a:endParaRPr lang="en-US" sz="2000" b="1" dirty="0" smtClean="0">
              <a:solidFill>
                <a:schemeClr val="accent1"/>
              </a:solidFill>
              <a:latin typeface="Arial" panose="020B0604020202020204" pitchFamily="34" charset="0"/>
              <a:cs typeface="Arial" panose="020B0604020202020204" pitchFamily="34" charset="0"/>
            </a:endParaRPr>
          </a:p>
        </p:txBody>
      </p:sp>
      <p:sp>
        <p:nvSpPr>
          <p:cNvPr id="8" name="Textfeld 7"/>
          <p:cNvSpPr txBox="1"/>
          <p:nvPr/>
        </p:nvSpPr>
        <p:spPr>
          <a:xfrm>
            <a:off x="144688" y="227398"/>
            <a:ext cx="9144000" cy="492443"/>
          </a:xfrm>
          <a:prstGeom prst="rect">
            <a:avLst/>
          </a:prstGeom>
          <a:noFill/>
        </p:spPr>
        <p:txBody>
          <a:bodyPr wrap="square" rtlCol="0">
            <a:spAutoFit/>
          </a:bodyPr>
          <a:lstStyle/>
          <a:p>
            <a:r>
              <a:rPr lang="de-DE" sz="2600" b="1" dirty="0" err="1" smtClean="0">
                <a:latin typeface="Arial" panose="020B0604020202020204" pitchFamily="34" charset="0"/>
                <a:cs typeface="Arial" panose="020B0604020202020204" pitchFamily="34" charset="0"/>
              </a:rPr>
              <a:t>Why</a:t>
            </a:r>
            <a:r>
              <a:rPr lang="de-DE" sz="2600" b="1" dirty="0" smtClean="0">
                <a:latin typeface="Arial" panose="020B0604020202020204" pitchFamily="34" charset="0"/>
                <a:cs typeface="Arial" panose="020B0604020202020204" pitchFamily="34" charset="0"/>
              </a:rPr>
              <a:t> a </a:t>
            </a:r>
            <a:r>
              <a:rPr lang="de-DE" sz="2600" b="1" dirty="0" err="1" smtClean="0">
                <a:latin typeface="Arial" panose="020B0604020202020204" pitchFamily="34" charset="0"/>
                <a:cs typeface="Arial" panose="020B0604020202020204" pitchFamily="34" charset="0"/>
              </a:rPr>
              <a:t>biodiversity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management</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is</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needed</a:t>
            </a:r>
            <a:r>
              <a:rPr lang="de-DE" sz="2600" b="1" dirty="0" smtClean="0">
                <a:latin typeface="Arial" panose="020B0604020202020204" pitchFamily="34" charset="0"/>
                <a:cs typeface="Arial" panose="020B0604020202020204" pitchFamily="34" charset="0"/>
              </a:rPr>
              <a:t>?</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48983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Management Tools</a:t>
            </a:r>
            <a:endParaRPr lang="de-DE" sz="26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52736"/>
            <a:ext cx="9144000" cy="5967103"/>
          </a:xfrm>
          <a:prstGeom prst="rect">
            <a:avLst/>
          </a:prstGeom>
        </p:spPr>
      </p:pic>
      <p:sp>
        <p:nvSpPr>
          <p:cNvPr id="4" name="Stern mit 5 Zacken 3"/>
          <p:cNvSpPr/>
          <p:nvPr/>
        </p:nvSpPr>
        <p:spPr>
          <a:xfrm>
            <a:off x="5940152" y="2479041"/>
            <a:ext cx="216024" cy="21602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3" name="Textfeld 2"/>
          <p:cNvSpPr txBox="1"/>
          <p:nvPr/>
        </p:nvSpPr>
        <p:spPr>
          <a:xfrm>
            <a:off x="626773" y="2234316"/>
            <a:ext cx="7632848" cy="838691"/>
          </a:xfrm>
          <a:prstGeom prst="rect">
            <a:avLst/>
          </a:prstGeom>
          <a:noFill/>
        </p:spPr>
        <p:txBody>
          <a:bodyPr wrap="square" rtlCol="0">
            <a:spAutoFit/>
          </a:bodyPr>
          <a:lstStyle/>
          <a:p>
            <a:pPr marL="342900" indent="-342900">
              <a:spcAft>
                <a:spcPts val="1500"/>
              </a:spcAft>
              <a:buAutoNum type="arabicPeriod"/>
            </a:pPr>
            <a:r>
              <a:rPr lang="de-DE" b="1" dirty="0" smtClean="0">
                <a:solidFill>
                  <a:srgbClr val="C00000"/>
                </a:solidFill>
                <a:latin typeface="Arial" panose="020B0604020202020204" pitchFamily="34" charset="0"/>
                <a:cs typeface="Arial" panose="020B0604020202020204" pitchFamily="34" charset="0"/>
              </a:rPr>
              <a:t>The </a:t>
            </a:r>
            <a:r>
              <a:rPr lang="de-DE" b="1" dirty="0" err="1" smtClean="0">
                <a:solidFill>
                  <a:srgbClr val="C00000"/>
                </a:solidFill>
                <a:latin typeface="Arial" panose="020B0604020202020204" pitchFamily="34" charset="0"/>
                <a:cs typeface="Arial" panose="020B0604020202020204" pitchFamily="34" charset="0"/>
              </a:rPr>
              <a:t>selfmade</a:t>
            </a:r>
            <a:r>
              <a:rPr lang="de-DE" b="1" dirty="0" smtClean="0">
                <a:solidFill>
                  <a:srgbClr val="C00000"/>
                </a:solidFill>
                <a:latin typeface="Arial" panose="020B0604020202020204" pitchFamily="34" charset="0"/>
                <a:cs typeface="Arial" panose="020B0604020202020204" pitchFamily="34" charset="0"/>
              </a:rPr>
              <a:t> Biodiversity Action Plan - BAP    </a:t>
            </a:r>
          </a:p>
          <a:p>
            <a:pPr marL="342900" indent="-342900">
              <a:spcAft>
                <a:spcPts val="400"/>
              </a:spcAft>
              <a:buFontTx/>
              <a:buAutoNum type="arabicPeriod"/>
            </a:pPr>
            <a:r>
              <a:rPr lang="de-DE" b="1" dirty="0" smtClean="0">
                <a:solidFill>
                  <a:srgbClr val="C00000"/>
                </a:solidFill>
                <a:latin typeface="Arial" panose="020B0604020202020204" pitchFamily="34" charset="0"/>
                <a:cs typeface="Arial" panose="020B0604020202020204" pitchFamily="34" charset="0"/>
              </a:rPr>
              <a:t>The </a:t>
            </a:r>
            <a:r>
              <a:rPr lang="de-DE" b="1" dirty="0">
                <a:solidFill>
                  <a:srgbClr val="C00000"/>
                </a:solidFill>
                <a:latin typeface="Arial" panose="020B0604020202020204" pitchFamily="34" charset="0"/>
                <a:cs typeface="Arial" panose="020B0604020202020204" pitchFamily="34" charset="0"/>
              </a:rPr>
              <a:t>Biodiversity Performance </a:t>
            </a:r>
            <a:r>
              <a:rPr lang="de-DE" b="1" dirty="0" smtClean="0">
                <a:solidFill>
                  <a:srgbClr val="C00000"/>
                </a:solidFill>
                <a:latin typeface="Arial" panose="020B0604020202020204" pitchFamily="34" charset="0"/>
                <a:cs typeface="Arial" panose="020B0604020202020204" pitchFamily="34" charset="0"/>
              </a:rPr>
              <a:t>Tool</a:t>
            </a:r>
            <a:endParaRPr lang="en-GB" b="1" dirty="0">
              <a:solidFill>
                <a:srgbClr val="C00000"/>
              </a:solidFill>
              <a:latin typeface="Arial" panose="020B0604020202020204" pitchFamily="34" charset="0"/>
              <a:cs typeface="Arial" panose="020B0604020202020204" pitchFamily="34" charset="0"/>
            </a:endParaRPr>
          </a:p>
        </p:txBody>
      </p:sp>
      <p:sp>
        <p:nvSpPr>
          <p:cNvPr id="2" name="Textfeld 1"/>
          <p:cNvSpPr txBox="1"/>
          <p:nvPr/>
        </p:nvSpPr>
        <p:spPr>
          <a:xfrm>
            <a:off x="611560" y="1550445"/>
            <a:ext cx="8352928" cy="430887"/>
          </a:xfrm>
          <a:prstGeom prst="rect">
            <a:avLst/>
          </a:prstGeom>
          <a:noFill/>
        </p:spPr>
        <p:txBody>
          <a:bodyPr wrap="square" rtlCol="0">
            <a:spAutoFit/>
          </a:bodyPr>
          <a:lstStyle/>
          <a:p>
            <a:pPr>
              <a:spcAft>
                <a:spcPts val="1500"/>
              </a:spcAft>
            </a:pPr>
            <a:r>
              <a:rPr lang="de-DE" sz="2200" b="1" dirty="0" err="1" smtClean="0">
                <a:solidFill>
                  <a:schemeClr val="tx2">
                    <a:lumMod val="50000"/>
                  </a:schemeClr>
                </a:solidFill>
                <a:latin typeface="Arial" panose="020B0604020202020204" pitchFamily="34" charset="0"/>
                <a:cs typeface="Arial" panose="020B0604020202020204" pitchFamily="34" charset="0"/>
              </a:rPr>
              <a:t>Two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ways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to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go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one</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destination</a:t>
            </a:r>
            <a:endParaRPr lang="de-DE" sz="1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327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4" name="Textfeld 3"/>
          <p:cNvSpPr txBox="1"/>
          <p:nvPr/>
        </p:nvSpPr>
        <p:spPr>
          <a:xfrm>
            <a:off x="0" y="1454341"/>
            <a:ext cx="9144000" cy="1200329"/>
          </a:xfrm>
          <a:prstGeom prst="rect">
            <a:avLst/>
          </a:prstGeom>
          <a:noFill/>
        </p:spPr>
        <p:txBody>
          <a:bodyPr wrap="square" rtlCol="0">
            <a:spAutoFit/>
          </a:bodyPr>
          <a:lstStyle/>
          <a:p>
            <a:pPr algn="ctr"/>
            <a:r>
              <a:rPr lang="de-DE" sz="3600" b="1" dirty="0" smtClean="0">
                <a:latin typeface="Arial" panose="020B0604020202020204" pitchFamily="34" charset="0"/>
                <a:cs typeface="Arial" panose="020B0604020202020204" pitchFamily="34" charset="0"/>
              </a:rPr>
              <a:t>Biodiversity Action Plan </a:t>
            </a:r>
          </a:p>
          <a:p>
            <a:pPr algn="ctr"/>
            <a:r>
              <a:rPr lang="de-DE" sz="3600" b="1" dirty="0" smtClean="0">
                <a:solidFill>
                  <a:schemeClr val="accent2">
                    <a:lumMod val="75000"/>
                  </a:schemeClr>
                </a:solidFill>
                <a:latin typeface="Arial" panose="020B0604020202020204" pitchFamily="34" charset="0"/>
                <a:cs typeface="Arial" panose="020B0604020202020204" pitchFamily="34" charset="0"/>
              </a:rPr>
              <a:t>Focus Areas</a:t>
            </a:r>
            <a:endParaRPr lang="en-GB" sz="3600" b="1" dirty="0">
              <a:solidFill>
                <a:schemeClr val="accent2">
                  <a:lumMod val="75000"/>
                </a:schemeClr>
              </a:solidFill>
              <a:latin typeface="Arial" panose="020B0604020202020204" pitchFamily="34" charset="0"/>
              <a:cs typeface="Arial" panose="020B0604020202020204" pitchFamily="34" charset="0"/>
            </a:endParaRPr>
          </a:p>
        </p:txBody>
      </p:sp>
      <p:pic>
        <p:nvPicPr>
          <p:cNvPr id="5" name="Grafik 4" descr="C:\Users\ludes\Desktop\Bild1.png"/>
          <p:cNvPicPr/>
          <p:nvPr/>
        </p:nvPicPr>
        <p:blipFill>
          <a:blip r:embed="rId4" cstate="screen">
            <a:extLst>
              <a:ext uri="{28A0092B-C50C-407E-A947-70E740481C1C}">
                <a14:useLocalDpi xmlns:a14="http://schemas.microsoft.com/office/drawing/2010/main"/>
              </a:ext>
            </a:extLst>
          </a:blip>
          <a:srcRect/>
          <a:stretch>
            <a:fillRect/>
          </a:stretch>
        </p:blipFill>
        <p:spPr bwMode="auto">
          <a:xfrm>
            <a:off x="772792" y="3040112"/>
            <a:ext cx="7704856" cy="1973064"/>
          </a:xfrm>
          <a:prstGeom prst="rect">
            <a:avLst/>
          </a:prstGeom>
          <a:noFill/>
          <a:ln>
            <a:noFill/>
          </a:ln>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The </a:t>
            </a:r>
            <a:r>
              <a:rPr lang="de-DE" sz="2600" dirty="0" err="1" smtClean="0"/>
              <a:t>selfmade</a:t>
            </a:r>
            <a:r>
              <a:rPr lang="de-DE" sz="2600" dirty="0" smtClean="0"/>
              <a:t> BAP</a:t>
            </a:r>
            <a:endParaRPr lang="de-DE" sz="2600" dirty="0"/>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81590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The </a:t>
            </a:r>
            <a:r>
              <a:rPr lang="de-DE" sz="2600" dirty="0" err="1" smtClean="0"/>
              <a:t>selfmade</a:t>
            </a:r>
            <a:r>
              <a:rPr lang="de-DE" sz="2600" dirty="0" smtClean="0"/>
              <a:t> BAP</a:t>
            </a:r>
            <a:endParaRPr lang="de-DE" sz="2600" dirty="0"/>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52736"/>
            <a:ext cx="9143999" cy="5805264"/>
          </a:xfrm>
          <a:prstGeom prst="rect">
            <a:avLst/>
          </a:prstGeom>
        </p:spPr>
      </p:pic>
      <p:sp>
        <p:nvSpPr>
          <p:cNvPr id="4" name="Textfeld 3"/>
          <p:cNvSpPr txBox="1"/>
          <p:nvPr/>
        </p:nvSpPr>
        <p:spPr>
          <a:xfrm>
            <a:off x="395536" y="1196752"/>
            <a:ext cx="9144000" cy="1200329"/>
          </a:xfrm>
          <a:prstGeom prst="rect">
            <a:avLst/>
          </a:prstGeom>
          <a:noFill/>
        </p:spPr>
        <p:txBody>
          <a:bodyPr wrap="square" rtlCol="0">
            <a:spAutoFit/>
          </a:bodyPr>
          <a:lstStyle/>
          <a:p>
            <a:pPr algn="ctr"/>
            <a:r>
              <a:rPr lang="de-DE" sz="3600" b="1" dirty="0" smtClean="0">
                <a:latin typeface="Arial" panose="020B0604020202020204" pitchFamily="34" charset="0"/>
                <a:cs typeface="Arial" panose="020B0604020202020204" pitchFamily="34" charset="0"/>
              </a:rPr>
              <a:t>Biodiversity Action Plan </a:t>
            </a:r>
          </a:p>
          <a:p>
            <a:pPr algn="ctr"/>
            <a:r>
              <a:rPr lang="de-DE" sz="3600" b="1" dirty="0" smtClean="0">
                <a:solidFill>
                  <a:schemeClr val="accent2">
                    <a:lumMod val="75000"/>
                  </a:schemeClr>
                </a:solidFill>
                <a:latin typeface="Arial" panose="020B0604020202020204" pitchFamily="34" charset="0"/>
                <a:cs typeface="Arial" panose="020B0604020202020204" pitchFamily="34" charset="0"/>
              </a:rPr>
              <a:t>Focus Areas</a:t>
            </a:r>
            <a:endParaRPr lang="en-GB" sz="3600" b="1" dirty="0">
              <a:solidFill>
                <a:schemeClr val="accent2">
                  <a:lumMod val="75000"/>
                </a:schemeClr>
              </a:solidFill>
              <a:latin typeface="Arial" panose="020B0604020202020204" pitchFamily="34" charset="0"/>
              <a:cs typeface="Arial" panose="020B0604020202020204" pitchFamily="34" charset="0"/>
            </a:endParaRPr>
          </a:p>
        </p:txBody>
      </p:sp>
      <p:sp>
        <p:nvSpPr>
          <p:cNvPr id="7" name="Textfeld 6"/>
          <p:cNvSpPr txBox="1"/>
          <p:nvPr/>
        </p:nvSpPr>
        <p:spPr>
          <a:xfrm>
            <a:off x="1979712" y="2435795"/>
            <a:ext cx="5048640" cy="923330"/>
          </a:xfrm>
          <a:prstGeom prst="rect">
            <a:avLst/>
          </a:prstGeom>
          <a:noFill/>
        </p:spPr>
        <p:txBody>
          <a:bodyPr wrap="square" rtlCol="0">
            <a:spAutoFit/>
          </a:bodyPr>
          <a:lstStyle/>
          <a:p>
            <a:pPr algn="r"/>
            <a:r>
              <a:rPr lang="de-DE" b="1" dirty="0" err="1" smtClean="0">
                <a:solidFill>
                  <a:srgbClr val="C00000"/>
                </a:solidFill>
                <a:latin typeface="Arial" panose="020B0604020202020204" pitchFamily="34" charset="0"/>
                <a:cs typeface="Arial" panose="020B0604020202020204" pitchFamily="34" charset="0"/>
              </a:rPr>
              <a:t>Principle</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of</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cooperation</a:t>
            </a:r>
            <a:endParaRPr lang="de-DE" b="1" dirty="0" smtClean="0">
              <a:solidFill>
                <a:srgbClr val="C00000"/>
              </a:solidFill>
              <a:latin typeface="Arial" panose="020B0604020202020204" pitchFamily="34" charset="0"/>
              <a:cs typeface="Arial" panose="020B0604020202020204" pitchFamily="34" charset="0"/>
            </a:endParaRPr>
          </a:p>
          <a:p>
            <a:pPr algn="r"/>
            <a:endParaRPr lang="de-DE" b="1" dirty="0">
              <a:solidFill>
                <a:srgbClr val="C00000"/>
              </a:solidFill>
              <a:latin typeface="Arial" panose="020B0604020202020204" pitchFamily="34" charset="0"/>
              <a:cs typeface="Arial" panose="020B0604020202020204" pitchFamily="34" charset="0"/>
            </a:endParaRPr>
          </a:p>
          <a:p>
            <a:pPr algn="r"/>
            <a:r>
              <a:rPr lang="de-DE" b="1" dirty="0" err="1" smtClean="0">
                <a:solidFill>
                  <a:srgbClr val="C00000"/>
                </a:solidFill>
                <a:latin typeface="Arial" panose="020B0604020202020204" pitchFamily="34" charset="0"/>
                <a:cs typeface="Arial" panose="020B0604020202020204" pitchFamily="34" charset="0"/>
              </a:rPr>
              <a:t>Principle</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of</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continuous</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improvement</a:t>
            </a:r>
            <a:endParaRPr lang="de-DE" sz="16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88313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a:t>
            </a:r>
            <a:endParaRPr lang="de-DE" sz="2600" dirty="0"/>
          </a:p>
        </p:txBody>
      </p:sp>
      <p:sp>
        <p:nvSpPr>
          <p:cNvPr id="2" name="Textfeld 1"/>
          <p:cNvSpPr txBox="1"/>
          <p:nvPr/>
        </p:nvSpPr>
        <p:spPr>
          <a:xfrm>
            <a:off x="470277" y="1282425"/>
            <a:ext cx="8352928" cy="430887"/>
          </a:xfrm>
          <a:prstGeom prst="rect">
            <a:avLst/>
          </a:prstGeom>
          <a:noFill/>
        </p:spPr>
        <p:txBody>
          <a:bodyPr wrap="square" rtlCol="0">
            <a:spAutoFit/>
          </a:bodyPr>
          <a:lstStyle/>
          <a:p>
            <a:pPr>
              <a:spcAft>
                <a:spcPts val="1500"/>
              </a:spcAft>
            </a:pPr>
            <a:r>
              <a:rPr lang="de-DE" sz="2200" b="1" dirty="0" err="1" smtClean="0">
                <a:solidFill>
                  <a:schemeClr val="tx2">
                    <a:lumMod val="50000"/>
                  </a:schemeClr>
                </a:solidFill>
                <a:latin typeface="Arial" panose="020B0604020202020204" pitchFamily="34" charset="0"/>
                <a:cs typeface="Arial" panose="020B0604020202020204" pitchFamily="34" charset="0"/>
              </a:rPr>
              <a:t>Structure</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and</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Method</a:t>
            </a:r>
            <a:r>
              <a:rPr lang="de-DE" sz="2200" b="1" dirty="0" smtClean="0">
                <a:solidFill>
                  <a:schemeClr val="tx2">
                    <a:lumMod val="50000"/>
                  </a:schemeClr>
                </a:solidFill>
                <a:latin typeface="Arial" panose="020B0604020202020204" pitchFamily="34" charset="0"/>
                <a:cs typeface="Arial" panose="020B0604020202020204" pitchFamily="34" charset="0"/>
              </a:rPr>
              <a:t> - </a:t>
            </a:r>
            <a:r>
              <a:rPr lang="de-DE" sz="2200" b="1" dirty="0">
                <a:solidFill>
                  <a:srgbClr val="FF0000"/>
                </a:solidFill>
                <a:latin typeface="Arial" panose="020B0604020202020204" pitchFamily="34" charset="0"/>
                <a:cs typeface="Arial" panose="020B0604020202020204" pitchFamily="34" charset="0"/>
              </a:rPr>
              <a:t>T</a:t>
            </a:r>
            <a:r>
              <a:rPr lang="de-DE" sz="2200" b="1" dirty="0" smtClean="0">
                <a:solidFill>
                  <a:srgbClr val="FF0000"/>
                </a:solidFill>
                <a:latin typeface="Arial" panose="020B0604020202020204" pitchFamily="34" charset="0"/>
                <a:cs typeface="Arial" panose="020B0604020202020204" pitchFamily="34" charset="0"/>
              </a:rPr>
              <a:t>he </a:t>
            </a:r>
            <a:r>
              <a:rPr lang="de-DE" sz="2200" b="1" dirty="0" err="1" smtClean="0">
                <a:solidFill>
                  <a:srgbClr val="FF0000"/>
                </a:solidFill>
                <a:latin typeface="Arial" panose="020B0604020202020204" pitchFamily="34" charset="0"/>
                <a:cs typeface="Arial" panose="020B0604020202020204" pitchFamily="34" charset="0"/>
              </a:rPr>
              <a:t>four</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steps</a:t>
            </a:r>
            <a:r>
              <a:rPr lang="de-DE" sz="2200" b="1" dirty="0" smtClean="0">
                <a:solidFill>
                  <a:srgbClr val="FF0000"/>
                </a:solidFill>
                <a:latin typeface="Arial" panose="020B0604020202020204" pitchFamily="34" charset="0"/>
                <a:cs typeface="Arial" panose="020B0604020202020204" pitchFamily="34" charset="0"/>
              </a:rPr>
              <a:t> </a:t>
            </a:r>
            <a:endParaRPr lang="de-DE" sz="100" b="1" dirty="0">
              <a:solidFill>
                <a:srgbClr val="FF0000"/>
              </a:solidFill>
              <a:latin typeface="Arial" panose="020B0604020202020204" pitchFamily="34" charset="0"/>
              <a:cs typeface="Arial" panose="020B0604020202020204" pitchFamily="34" charset="0"/>
            </a:endParaRPr>
          </a:p>
        </p:txBody>
      </p:sp>
      <p:pic>
        <p:nvPicPr>
          <p:cNvPr id="9" name="Grafik 8"/>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9632" y="1969356"/>
            <a:ext cx="5544616" cy="4315014"/>
          </a:xfrm>
          <a:prstGeom prst="rect">
            <a:avLst/>
          </a:prstGeom>
          <a:noFill/>
        </p:spPr>
      </p:pic>
      <p:sp>
        <p:nvSpPr>
          <p:cNvPr id="5" name="Textfeld 4"/>
          <p:cNvSpPr txBox="1"/>
          <p:nvPr/>
        </p:nvSpPr>
        <p:spPr>
          <a:xfrm>
            <a:off x="6228184" y="4077072"/>
            <a:ext cx="2664296" cy="830997"/>
          </a:xfrm>
          <a:prstGeom prst="rect">
            <a:avLst/>
          </a:prstGeom>
          <a:noFill/>
        </p:spPr>
        <p:txBody>
          <a:bodyPr wrap="square" rtlCol="0">
            <a:spAutoFit/>
          </a:bodyPr>
          <a:lstStyle/>
          <a:p>
            <a:r>
              <a:rPr lang="en-US" sz="1600" b="1" dirty="0" smtClean="0">
                <a:solidFill>
                  <a:schemeClr val="tx2">
                    <a:lumMod val="50000"/>
                  </a:schemeClr>
                </a:solidFill>
                <a:latin typeface="Arial" panose="020B0604020202020204" pitchFamily="34" charset="0"/>
                <a:cs typeface="Arial" panose="020B0604020202020204" pitchFamily="34" charset="0"/>
              </a:rPr>
              <a:t>Should be reviewed </a:t>
            </a:r>
            <a:r>
              <a:rPr lang="en-US" sz="1600" b="1" dirty="0">
                <a:solidFill>
                  <a:schemeClr val="tx2">
                    <a:lumMod val="50000"/>
                  </a:schemeClr>
                </a:solidFill>
                <a:latin typeface="Arial" panose="020B0604020202020204" pitchFamily="34" charset="0"/>
                <a:cs typeface="Arial" panose="020B0604020202020204" pitchFamily="34" charset="0"/>
              </a:rPr>
              <a:t>and </a:t>
            </a:r>
            <a:r>
              <a:rPr lang="en-US" sz="1600" b="1" dirty="0" smtClean="0">
                <a:solidFill>
                  <a:schemeClr val="tx2">
                    <a:lumMod val="50000"/>
                  </a:schemeClr>
                </a:solidFill>
                <a:latin typeface="Arial" panose="020B0604020202020204" pitchFamily="34" charset="0"/>
                <a:cs typeface="Arial" panose="020B0604020202020204" pitchFamily="34" charset="0"/>
              </a:rPr>
              <a:t>update:</a:t>
            </a:r>
            <a:r>
              <a:rPr lang="en-US" sz="1600" dirty="0" smtClean="0">
                <a:solidFill>
                  <a:schemeClr val="tx2">
                    <a:lumMod val="50000"/>
                  </a:schemeClr>
                </a:solidFill>
                <a:latin typeface="Arial" panose="020B0604020202020204" pitchFamily="34" charset="0"/>
                <a:cs typeface="Arial" panose="020B0604020202020204" pitchFamily="34" charset="0"/>
              </a:rPr>
              <a:t> </a:t>
            </a:r>
          </a:p>
          <a:p>
            <a:pPr marL="742950" lvl="1" indent="-285750">
              <a:buFont typeface="Wingdings" panose="05000000000000000000" pitchFamily="2" charset="2"/>
              <a:buChar char="Ø"/>
            </a:pPr>
            <a:r>
              <a:rPr lang="en-US" sz="1600" b="1" dirty="0" smtClean="0">
                <a:solidFill>
                  <a:schemeClr val="tx2">
                    <a:lumMod val="50000"/>
                  </a:schemeClr>
                </a:solidFill>
                <a:latin typeface="Arial" panose="020B0604020202020204" pitchFamily="34" charset="0"/>
                <a:cs typeface="Arial" panose="020B0604020202020204" pitchFamily="34" charset="0"/>
              </a:rPr>
              <a:t>every </a:t>
            </a:r>
            <a:r>
              <a:rPr lang="en-US" sz="1600" b="1" dirty="0">
                <a:solidFill>
                  <a:schemeClr val="tx2">
                    <a:lumMod val="50000"/>
                  </a:schemeClr>
                </a:solidFill>
                <a:latin typeface="Arial" panose="020B0604020202020204" pitchFamily="34" charset="0"/>
                <a:cs typeface="Arial" panose="020B0604020202020204" pitchFamily="34" charset="0"/>
              </a:rPr>
              <a:t>three years</a:t>
            </a:r>
            <a:endParaRPr lang="en-GB" sz="1600"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150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a:t>
            </a:r>
            <a:endParaRPr lang="de-DE" sz="26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Inhaltsplatzhalter 3"/>
          <p:cNvSpPr>
            <a:spLocks noGrp="1"/>
          </p:cNvSpPr>
          <p:nvPr>
            <p:ph idx="1"/>
          </p:nvPr>
        </p:nvSpPr>
        <p:spPr>
          <a:xfrm>
            <a:off x="395536" y="1969753"/>
            <a:ext cx="7776000" cy="3816000"/>
          </a:xfrm>
        </p:spPr>
        <p:txBody>
          <a:bodyPr/>
          <a:lstStyle/>
          <a:p>
            <a:endParaRPr lang="en-US" b="1" dirty="0" smtClean="0">
              <a:solidFill>
                <a:srgbClr val="C00000"/>
              </a:solidFill>
            </a:endParaRPr>
          </a:p>
          <a:p>
            <a:endParaRPr lang="en-US" b="1" dirty="0">
              <a:solidFill>
                <a:srgbClr val="C00000"/>
              </a:solidFill>
            </a:endParaRPr>
          </a:p>
        </p:txBody>
      </p:sp>
      <p:pic>
        <p:nvPicPr>
          <p:cNvPr id="16" name="Grafik 15"/>
          <p:cNvPicPr>
            <a:picLocks noChangeAspect="1"/>
          </p:cNvPicPr>
          <p:nvPr/>
        </p:nvPicPr>
        <p:blipFill rotWithShape="1">
          <a:blip r:embed="rId4" cstate="print">
            <a:extLst>
              <a:ext uri="{28A0092B-C50C-407E-A947-70E740481C1C}">
                <a14:useLocalDpi xmlns:a14="http://schemas.microsoft.com/office/drawing/2010/main" val="0"/>
              </a:ext>
            </a:extLst>
          </a:blip>
          <a:srcRect b="11614"/>
          <a:stretch/>
        </p:blipFill>
        <p:spPr>
          <a:xfrm>
            <a:off x="3683085" y="4724302"/>
            <a:ext cx="5472608" cy="1346946"/>
          </a:xfrm>
          <a:prstGeom prst="rect">
            <a:avLst/>
          </a:prstGeom>
        </p:spPr>
      </p:pic>
      <p:sp>
        <p:nvSpPr>
          <p:cNvPr id="20" name="Textfeld 19"/>
          <p:cNvSpPr txBox="1"/>
          <p:nvPr/>
        </p:nvSpPr>
        <p:spPr>
          <a:xfrm>
            <a:off x="1557449" y="2145975"/>
            <a:ext cx="1996087" cy="830997"/>
          </a:xfrm>
          <a:prstGeom prst="rect">
            <a:avLst/>
          </a:prstGeom>
          <a:noFill/>
        </p:spPr>
        <p:txBody>
          <a:bodyPr wrap="square" rtlCol="0">
            <a:spAutoFit/>
          </a:bodyPr>
          <a:lstStyle/>
          <a:p>
            <a:r>
              <a:rPr lang="de-DE" sz="1600" dirty="0" smtClean="0">
                <a:latin typeface="Arial" panose="020B0604020202020204" pitchFamily="34" charset="0"/>
                <a:cs typeface="Arial" panose="020B0604020202020204" pitchFamily="34" charset="0"/>
              </a:rPr>
              <a:t>List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biodiversity</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measures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already</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implemented</a:t>
            </a:r>
            <a:endParaRPr lang="de-DE" sz="1600" dirty="0">
              <a:latin typeface="Arial" panose="020B0604020202020204" pitchFamily="34" charset="0"/>
              <a:cs typeface="Arial" panose="020B0604020202020204" pitchFamily="34" charset="0"/>
            </a:endParaRPr>
          </a:p>
        </p:txBody>
      </p:sp>
      <p:sp>
        <p:nvSpPr>
          <p:cNvPr id="21" name="Textfeld 20"/>
          <p:cNvSpPr txBox="1"/>
          <p:nvPr/>
        </p:nvSpPr>
        <p:spPr>
          <a:xfrm>
            <a:off x="1593997" y="3565757"/>
            <a:ext cx="2352064" cy="830997"/>
          </a:xfrm>
          <a:prstGeom prst="rect">
            <a:avLst/>
          </a:prstGeom>
          <a:noFill/>
        </p:spPr>
        <p:txBody>
          <a:bodyPr wrap="square" rtlCol="0">
            <a:spAutoFit/>
          </a:bodyPr>
          <a:lstStyle/>
          <a:p>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 </a:t>
            </a:r>
          </a:p>
          <a:p>
            <a:r>
              <a:rPr lang="de-DE" sz="1600" dirty="0" err="1" smtClean="0">
                <a:latin typeface="Arial" panose="020B0604020202020204" pitchFamily="34" charset="0"/>
                <a:cs typeface="Arial" panose="020B0604020202020204" pitchFamily="34" charset="0"/>
              </a:rPr>
              <a:t>ecological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areas</a:t>
            </a:r>
            <a:endParaRPr lang="de-DE" sz="1600" dirty="0" smtClean="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p:txBody>
      </p:sp>
      <p:sp>
        <p:nvSpPr>
          <p:cNvPr id="22" name="Textfeld 21"/>
          <p:cNvSpPr txBox="1"/>
          <p:nvPr/>
        </p:nvSpPr>
        <p:spPr>
          <a:xfrm>
            <a:off x="1578087" y="5229200"/>
            <a:ext cx="1319489" cy="338554"/>
          </a:xfrm>
          <a:prstGeom prst="rect">
            <a:avLst/>
          </a:prstGeom>
          <a:noFill/>
        </p:spPr>
        <p:txBody>
          <a:bodyPr wrap="square" rtlCol="0">
            <a:spAutoFit/>
          </a:bodyPr>
          <a:lstStyle/>
          <a:p>
            <a:r>
              <a:rPr lang="de-DE" sz="1600" dirty="0" err="1">
                <a:latin typeface="Arial" panose="020B0604020202020204" pitchFamily="34" charset="0"/>
                <a:cs typeface="Arial" panose="020B0604020202020204" pitchFamily="34" charset="0"/>
              </a:rPr>
              <a:t>S</a:t>
            </a:r>
            <a:r>
              <a:rPr lang="de-DE" sz="1600" dirty="0" err="1" smtClean="0">
                <a:latin typeface="Arial" panose="020B0604020202020204" pitchFamily="34" charset="0"/>
                <a:cs typeface="Arial" panose="020B0604020202020204" pitchFamily="34" charset="0"/>
              </a:rPr>
              <a:t>pecies</a:t>
            </a:r>
            <a:endParaRPr lang="de-DE" sz="1600" dirty="0">
              <a:latin typeface="Arial" panose="020B0604020202020204" pitchFamily="34" charset="0"/>
              <a:cs typeface="Arial" panose="020B0604020202020204" pitchFamily="34" charset="0"/>
            </a:endParaRPr>
          </a:p>
        </p:txBody>
      </p:sp>
      <p:sp>
        <p:nvSpPr>
          <p:cNvPr id="4" name="Textfeld 3"/>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needed</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25" name="Grafik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9675" y="2038833"/>
            <a:ext cx="931191" cy="1037826"/>
          </a:xfrm>
          <a:prstGeom prst="rect">
            <a:avLst/>
          </a:prstGeom>
        </p:spPr>
      </p:pic>
      <p:pic>
        <p:nvPicPr>
          <p:cNvPr id="1028"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8127" b="10034"/>
          <a:stretch/>
        </p:blipFill>
        <p:spPr bwMode="auto">
          <a:xfrm>
            <a:off x="3683084" y="1939636"/>
            <a:ext cx="5460915" cy="1265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11468"/>
          <a:stretch/>
        </p:blipFill>
        <p:spPr bwMode="auto">
          <a:xfrm>
            <a:off x="3683084" y="3336153"/>
            <a:ext cx="5484108" cy="1236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1172" y="5010574"/>
            <a:ext cx="959694" cy="938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Textfeld 31"/>
          <p:cNvSpPr txBox="1"/>
          <p:nvPr/>
        </p:nvSpPr>
        <p:spPr>
          <a:xfrm>
            <a:off x="12190" y="6071247"/>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26" name="Grafik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3672" y="3482632"/>
            <a:ext cx="730397" cy="751089"/>
          </a:xfrm>
          <a:prstGeom prst="rect">
            <a:avLst/>
          </a:prstGeom>
        </p:spPr>
      </p:pic>
    </p:spTree>
    <p:extLst>
      <p:ext uri="{BB962C8B-B14F-4D97-AF65-F5344CB8AC3E}">
        <p14:creationId xmlns:p14="http://schemas.microsoft.com/office/powerpoint/2010/main" val="1660202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sp>
        <p:nvSpPr>
          <p:cNvPr id="4" name="Textfeld 3"/>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Grafik 4" descr="N:\Projekte\GIZ\Biodiversity Checks - Gewürze\BAP Spices\methodological guidelines\Bilder und Graphen\Baseline assessment plots 2.jpg"/>
          <p:cNvPicPr/>
          <p:nvPr/>
        </p:nvPicPr>
        <p:blipFill>
          <a:blip r:embed="rId4">
            <a:extLst>
              <a:ext uri="{28A0092B-C50C-407E-A947-70E740481C1C}">
                <a14:useLocalDpi xmlns:a14="http://schemas.microsoft.com/office/drawing/2010/main" val="0"/>
              </a:ext>
            </a:extLst>
          </a:blip>
          <a:srcRect/>
          <a:stretch>
            <a:fillRect/>
          </a:stretch>
        </p:blipFill>
        <p:spPr bwMode="auto">
          <a:xfrm>
            <a:off x="477939" y="2260247"/>
            <a:ext cx="8208912" cy="3240360"/>
          </a:xfrm>
          <a:prstGeom prst="rect">
            <a:avLst/>
          </a:prstGeom>
          <a:noFill/>
          <a:ln>
            <a:noFill/>
          </a:ln>
        </p:spPr>
      </p:pic>
    </p:spTree>
    <p:extLst>
      <p:ext uri="{BB962C8B-B14F-4D97-AF65-F5344CB8AC3E}">
        <p14:creationId xmlns:p14="http://schemas.microsoft.com/office/powerpoint/2010/main" val="2430212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3336" y="1864877"/>
            <a:ext cx="4341555" cy="350964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8" name="Textfeld 27"/>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814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feld 25"/>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grpSp>
        <p:nvGrpSpPr>
          <p:cNvPr id="7" name="Gruppieren 6"/>
          <p:cNvGrpSpPr/>
          <p:nvPr/>
        </p:nvGrpSpPr>
        <p:grpSpPr>
          <a:xfrm>
            <a:off x="4517737" y="2733635"/>
            <a:ext cx="4626263" cy="2132100"/>
            <a:chOff x="0" y="2997551"/>
            <a:chExt cx="4500563" cy="2352160"/>
          </a:xfrm>
        </p:grpSpPr>
        <p:sp>
          <p:nvSpPr>
            <p:cNvPr id="10" name="Rechteck 9"/>
            <p:cNvSpPr/>
            <p:nvPr/>
          </p:nvSpPr>
          <p:spPr>
            <a:xfrm>
              <a:off x="0" y="3197066"/>
              <a:ext cx="4500563" cy="2152645"/>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feld 10"/>
            <p:cNvSpPr txBox="1"/>
            <p:nvPr/>
          </p:nvSpPr>
          <p:spPr>
            <a:xfrm>
              <a:off x="711275" y="3271551"/>
              <a:ext cx="2590124" cy="338554"/>
            </a:xfrm>
            <a:prstGeom prst="rect">
              <a:avLst/>
            </a:prstGeom>
            <a:noFill/>
          </p:spPr>
          <p:txBody>
            <a:bodyPr wrap="square" rtlCol="0">
              <a:spAutoFit/>
            </a:bodyPr>
            <a:lstStyle/>
            <a:p>
              <a:r>
                <a:rPr lang="de-DE" sz="1600" b="1" dirty="0" err="1" smtClean="0">
                  <a:solidFill>
                    <a:schemeClr val="tx1">
                      <a:lumMod val="75000"/>
                    </a:schemeClr>
                  </a:solidFill>
                  <a:latin typeface="Arial" panose="020B0604020202020204" pitchFamily="34" charset="0"/>
                  <a:cs typeface="Arial" panose="020B0604020202020204" pitchFamily="34" charset="0"/>
                </a:rPr>
                <a:t>Protected</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areas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0" y="3687898"/>
              <a:ext cx="4500563" cy="1595309"/>
            </a:xfrm>
            <a:prstGeom prst="rect">
              <a:avLst/>
            </a:prstGeom>
            <a:noFill/>
          </p:spPr>
          <p:txBody>
            <a:bodyPr wrap="square" rtlCol="0">
              <a:spAutoFit/>
            </a:bodyPr>
            <a:lstStyle/>
            <a:p>
              <a:pPr>
                <a:spcAft>
                  <a:spcPts val="800"/>
                </a:spcAft>
              </a:pP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 </a:t>
              </a:r>
              <a:r>
                <a:rPr lang="de-DE" sz="1200" dirty="0" err="1" smtClean="0">
                  <a:solidFill>
                    <a:schemeClr val="bg2">
                      <a:lumMod val="25000"/>
                    </a:schemeClr>
                  </a:solidFill>
                  <a:latin typeface="Arial" panose="020B0604020202020204" pitchFamily="34" charset="0"/>
                  <a:cs typeface="Arial" panose="020B0604020202020204" pitchFamily="34" charset="0"/>
                </a:rPr>
                <a:t>clearely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defined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geographical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space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recognized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dedicated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managed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through</a:t>
              </a:r>
              <a:r>
                <a:rPr lang="de-DE" sz="1200" dirty="0" smtClean="0">
                  <a:solidFill>
                    <a:schemeClr val="bg2">
                      <a:lumMod val="25000"/>
                    </a:schemeClr>
                  </a:solidFill>
                  <a:latin typeface="Arial" panose="020B0604020202020204" pitchFamily="34" charset="0"/>
                  <a:cs typeface="Arial" panose="020B0604020202020204" pitchFamily="34" charset="0"/>
                </a:rPr>
                <a:t> legal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other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effective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means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achieve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long</a:t>
              </a:r>
              <a:r>
                <a:rPr lang="de-DE" sz="1200" dirty="0" smtClean="0">
                  <a:solidFill>
                    <a:schemeClr val="bg2">
                      <a:lumMod val="25000"/>
                    </a:schemeClr>
                  </a:solidFill>
                  <a:latin typeface="Arial" panose="020B0604020202020204" pitchFamily="34" charset="0"/>
                  <a:cs typeface="Arial" panose="020B0604020202020204" pitchFamily="34" charset="0"/>
                </a:rPr>
                <a:t>-term </a:t>
              </a:r>
              <a:r>
                <a:rPr lang="de-DE" sz="1200" dirty="0" err="1" smtClean="0">
                  <a:solidFill>
                    <a:schemeClr val="bg2">
                      <a:lumMod val="25000"/>
                    </a:schemeClr>
                  </a:solidFill>
                  <a:latin typeface="Arial" panose="020B0604020202020204" pitchFamily="34" charset="0"/>
                  <a:cs typeface="Arial" panose="020B0604020202020204" pitchFamily="34" charset="0"/>
                </a:rPr>
                <a:t>conservation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nature</a:t>
              </a:r>
              <a:r>
                <a:rPr lang="de-DE" sz="1200" dirty="0" smtClean="0">
                  <a:solidFill>
                    <a:schemeClr val="bg2">
                      <a:lumMod val="25000"/>
                    </a:schemeClr>
                  </a:solidFill>
                  <a:latin typeface="Arial" panose="020B0604020202020204" pitchFamily="34" charset="0"/>
                  <a:cs typeface="Arial" panose="020B0604020202020204" pitchFamily="34" charset="0"/>
                </a:rPr>
                <a:t>. </a:t>
              </a:r>
              <a:endParaRPr lang="de-DE" sz="1200" dirty="0">
                <a:solidFill>
                  <a:schemeClr val="bg2">
                    <a:lumMod val="25000"/>
                  </a:schemeClr>
                </a:solidFill>
                <a:latin typeface="Arial" panose="020B0604020202020204" pitchFamily="34" charset="0"/>
                <a:cs typeface="Arial" panose="020B0604020202020204" pitchFamily="34" charset="0"/>
              </a:endParaRPr>
            </a:p>
            <a:p>
              <a:r>
                <a:rPr lang="de-DE" sz="1200" dirty="0" smtClean="0">
                  <a:solidFill>
                    <a:schemeClr val="bg2">
                      <a:lumMod val="25000"/>
                    </a:schemeClr>
                  </a:solidFill>
                  <a:latin typeface="Arial" panose="020B0604020202020204" pitchFamily="34" charset="0"/>
                  <a:cs typeface="Arial" panose="020B0604020202020204" pitchFamily="34" charset="0"/>
                </a:rPr>
                <a:t>A </a:t>
              </a:r>
              <a:r>
                <a:rPr lang="de-DE" sz="1200" dirty="0" err="1" smtClean="0">
                  <a:solidFill>
                    <a:schemeClr val="bg2">
                      <a:lumMod val="25000"/>
                    </a:schemeClr>
                  </a:solidFill>
                  <a:latin typeface="Arial" panose="020B0604020202020204" pitchFamily="34" charset="0"/>
                  <a:cs typeface="Arial" panose="020B0604020202020204" pitchFamily="34" charset="0"/>
                </a:rPr>
                <a:t>protected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can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either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under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public</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private </a:t>
              </a:r>
              <a:r>
                <a:rPr lang="de-DE" sz="1200" dirty="0" err="1" smtClean="0">
                  <a:solidFill>
                    <a:schemeClr val="bg2">
                      <a:lumMod val="25000"/>
                    </a:schemeClr>
                  </a:solidFill>
                  <a:latin typeface="Arial" panose="020B0604020202020204" pitchFamily="34" charset="0"/>
                  <a:cs typeface="Arial" panose="020B0604020202020204" pitchFamily="34" charset="0"/>
                </a:rPr>
                <a:t>ownership</a:t>
              </a:r>
              <a:r>
                <a:rPr lang="de-DE" sz="1200" dirty="0" smtClean="0">
                  <a:solidFill>
                    <a:schemeClr val="bg2">
                      <a:lumMod val="25000"/>
                    </a:schemeClr>
                  </a:solidFill>
                  <a:latin typeface="Arial" panose="020B0604020202020204" pitchFamily="34" charset="0"/>
                  <a:cs typeface="Arial" panose="020B0604020202020204" pitchFamily="34" charset="0"/>
                </a:rPr>
                <a:t>. </a:t>
              </a:r>
            </a:p>
            <a:p>
              <a:endParaRPr lang="de-DE" sz="600" dirty="0">
                <a:solidFill>
                  <a:schemeClr val="bg2">
                    <a:lumMod val="25000"/>
                  </a:schemeClr>
                </a:solidFill>
                <a:latin typeface="Arial" panose="020B0604020202020204" pitchFamily="34" charset="0"/>
                <a:cs typeface="Arial" panose="020B0604020202020204" pitchFamily="34" charset="0"/>
              </a:endParaRPr>
            </a:p>
            <a:p>
              <a:r>
                <a:rPr lang="de-DE" sz="1200" i="1" dirty="0" err="1" smtClean="0">
                  <a:solidFill>
                    <a:schemeClr val="bg2">
                      <a:lumMod val="25000"/>
                    </a:schemeClr>
                  </a:solidFill>
                  <a:latin typeface="Arial" panose="020B0604020202020204" pitchFamily="34" charset="0"/>
                  <a:cs typeface="Arial" panose="020B0604020202020204" pitchFamily="34" charset="0"/>
                </a:rPr>
                <a:t>Examples</a:t>
              </a:r>
              <a:r>
                <a:rPr lang="de-DE" sz="1200" i="1" dirty="0" smtClean="0">
                  <a:solidFill>
                    <a:schemeClr val="bg2">
                      <a:lumMod val="25000"/>
                    </a:schemeClr>
                  </a:solidFill>
                  <a:latin typeface="Arial" panose="020B0604020202020204" pitchFamily="34" charset="0"/>
                  <a:cs typeface="Arial" panose="020B0604020202020204" pitchFamily="34" charset="0"/>
                </a:rPr>
                <a:t>: National </a:t>
              </a:r>
              <a:r>
                <a:rPr lang="de-DE" sz="1200" i="1" dirty="0" err="1" smtClean="0">
                  <a:solidFill>
                    <a:schemeClr val="bg2">
                      <a:lumMod val="25000"/>
                    </a:schemeClr>
                  </a:solidFill>
                  <a:latin typeface="Arial" panose="020B0604020202020204" pitchFamily="34" charset="0"/>
                  <a:cs typeface="Arial" panose="020B0604020202020204" pitchFamily="34" charset="0"/>
                </a:rPr>
                <a:t>parks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Biosphere</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reserves</a:t>
              </a:r>
              <a:r>
                <a:rPr lang="de-DE" sz="1200" i="1" dirty="0" smtClean="0">
                  <a:solidFill>
                    <a:schemeClr val="bg2">
                      <a:lumMod val="25000"/>
                    </a:schemeClr>
                  </a:solidFill>
                  <a:latin typeface="Arial" panose="020B0604020202020204" pitchFamily="34" charset="0"/>
                  <a:cs typeface="Arial" panose="020B0604020202020204" pitchFamily="34" charset="0"/>
                </a:rPr>
                <a:t> | Natura 2000 </a:t>
              </a:r>
              <a:r>
                <a:rPr lang="de-DE" sz="1200" i="1" dirty="0" err="1" smtClean="0">
                  <a:solidFill>
                    <a:schemeClr val="bg2">
                      <a:lumMod val="25000"/>
                    </a:schemeClr>
                  </a:solidFill>
                  <a:latin typeface="Arial" panose="020B0604020202020204" pitchFamily="34" charset="0"/>
                  <a:cs typeface="Arial" panose="020B0604020202020204" pitchFamily="34" charset="0"/>
                </a:rPr>
                <a:t>areas</a:t>
              </a:r>
              <a:r>
                <a:rPr lang="de-DE" sz="1200" i="1" dirty="0" smtClean="0">
                  <a:solidFill>
                    <a:schemeClr val="bg2">
                      <a:lumMod val="25000"/>
                    </a:schemeClr>
                  </a:solidFill>
                  <a:latin typeface="Arial" panose="020B0604020202020204" pitchFamily="34" charset="0"/>
                  <a:cs typeface="Arial" panose="020B0604020202020204" pitchFamily="34" charset="0"/>
                </a:rPr>
                <a:t> ……</a:t>
              </a:r>
              <a:endParaRPr lang="de-DE" sz="1200" i="1" dirty="0">
                <a:solidFill>
                  <a:schemeClr val="bg2">
                    <a:lumMod val="25000"/>
                  </a:schemeClr>
                </a:solidFill>
                <a:latin typeface="Arial" panose="020B0604020202020204" pitchFamily="34" charset="0"/>
                <a:cs typeface="Arial" panose="020B0604020202020204" pitchFamily="34" charset="0"/>
              </a:endParaRPr>
            </a:p>
          </p:txBody>
        </p:sp>
        <p:pic>
          <p:nvPicPr>
            <p:cNvPr id="13"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0939" y="2997551"/>
              <a:ext cx="590336" cy="592650"/>
            </a:xfrm>
            <a:prstGeom prst="rect">
              <a:avLst/>
            </a:prstGeom>
            <a:solidFill>
              <a:srgbClr val="FFFF99"/>
            </a:solidFill>
            <a:ln w="28575">
              <a:solidFill>
                <a:schemeClr val="tx1">
                  <a:lumMod val="75000"/>
                </a:schemeClr>
              </a:solidFill>
            </a:ln>
          </p:spPr>
        </p:pic>
      </p:grpSp>
      <p:grpSp>
        <p:nvGrpSpPr>
          <p:cNvPr id="14" name="Gruppieren 13"/>
          <p:cNvGrpSpPr/>
          <p:nvPr/>
        </p:nvGrpSpPr>
        <p:grpSpPr>
          <a:xfrm>
            <a:off x="4511009" y="4951559"/>
            <a:ext cx="4632991" cy="1403182"/>
            <a:chOff x="-6728" y="5253884"/>
            <a:chExt cx="4507291" cy="1403182"/>
          </a:xfrm>
        </p:grpSpPr>
        <p:sp>
          <p:nvSpPr>
            <p:cNvPr id="15" name="Rechteck 14"/>
            <p:cNvSpPr/>
            <p:nvPr/>
          </p:nvSpPr>
          <p:spPr>
            <a:xfrm>
              <a:off x="-6728" y="5453399"/>
              <a:ext cx="4507291" cy="1203667"/>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feld 15"/>
            <p:cNvSpPr txBox="1"/>
            <p:nvPr/>
          </p:nvSpPr>
          <p:spPr>
            <a:xfrm>
              <a:off x="704547" y="5527884"/>
              <a:ext cx="2590124"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HCVAs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7" name="Textfeld 16"/>
            <p:cNvSpPr txBox="1"/>
            <p:nvPr/>
          </p:nvSpPr>
          <p:spPr>
            <a:xfrm>
              <a:off x="-6728" y="5927607"/>
              <a:ext cx="4420530" cy="646331"/>
            </a:xfrm>
            <a:prstGeom prst="rect">
              <a:avLst/>
            </a:prstGeom>
            <a:noFill/>
          </p:spPr>
          <p:txBody>
            <a:bodyPr wrap="square" rtlCol="0">
              <a:spAutoFit/>
            </a:bodyPr>
            <a:lstStyle/>
            <a:p>
              <a:pPr>
                <a:spcAft>
                  <a:spcPts val="800"/>
                </a:spcAft>
              </a:pP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a:t>
              </a:r>
              <a:r>
                <a:rPr lang="de-DE" sz="1200" dirty="0" err="1" smtClean="0">
                  <a:solidFill>
                    <a:schemeClr val="bg2">
                      <a:lumMod val="25000"/>
                    </a:schemeClr>
                  </a:solidFill>
                  <a:latin typeface="Arial" panose="020B0604020202020204" pitchFamily="34" charset="0"/>
                  <a:cs typeface="Arial" panose="020B0604020202020204" pitchFamily="34" charset="0"/>
                </a:rPr>
                <a:t>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which</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outstanding</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significance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critical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importance</a:t>
              </a:r>
              <a:r>
                <a:rPr lang="de-DE" sz="1200" dirty="0" smtClean="0">
                  <a:solidFill>
                    <a:schemeClr val="bg2">
                      <a:lumMod val="25000"/>
                    </a:schemeClr>
                  </a:solidFill>
                  <a:latin typeface="Arial" panose="020B0604020202020204" pitchFamily="34" charset="0"/>
                  <a:cs typeface="Arial" panose="020B0604020202020204" pitchFamily="34" charset="0"/>
                </a:rPr>
                <a:t> due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their</a:t>
              </a:r>
              <a:r>
                <a:rPr lang="de-DE" sz="1200" dirty="0" smtClean="0">
                  <a:solidFill>
                    <a:schemeClr val="bg2">
                      <a:lumMod val="25000"/>
                    </a:schemeClr>
                  </a:solidFill>
                  <a:latin typeface="Arial" panose="020B0604020202020204" pitchFamily="34" charset="0"/>
                  <a:cs typeface="Arial" panose="020B0604020202020204" pitchFamily="34" charset="0"/>
                </a:rPr>
                <a:t> high </a:t>
              </a:r>
              <a:r>
                <a:rPr lang="de-DE" sz="1200" dirty="0" err="1" smtClean="0">
                  <a:solidFill>
                    <a:schemeClr val="bg2">
                      <a:lumMod val="25000"/>
                    </a:schemeClr>
                  </a:solidFill>
                  <a:latin typeface="Arial" panose="020B0604020202020204" pitchFamily="34" charset="0"/>
                  <a:cs typeface="Arial" panose="020B0604020202020204" pitchFamily="34" charset="0"/>
                </a:rPr>
                <a:t>biological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ecological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social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cultural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vaules</a:t>
              </a:r>
              <a:r>
                <a:rPr lang="de-DE" sz="1200" dirty="0" smtClean="0">
                  <a:solidFill>
                    <a:schemeClr val="bg2">
                      <a:lumMod val="25000"/>
                    </a:schemeClr>
                  </a:solidFill>
                  <a:latin typeface="Arial" panose="020B0604020202020204" pitchFamily="34" charset="0"/>
                  <a:cs typeface="Arial" panose="020B0604020202020204" pitchFamily="34" charset="0"/>
                </a:rPr>
                <a:t>. </a:t>
              </a: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8"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211" y="5253884"/>
              <a:ext cx="590336" cy="592650"/>
            </a:xfrm>
            <a:prstGeom prst="rect">
              <a:avLst/>
            </a:prstGeom>
            <a:solidFill>
              <a:srgbClr val="FFFF99"/>
            </a:solidFill>
            <a:ln w="28575">
              <a:solidFill>
                <a:schemeClr val="tx1">
                  <a:lumMod val="75000"/>
                </a:schemeClr>
              </a:solidFill>
            </a:ln>
          </p:spPr>
        </p:pic>
      </p:grpSp>
      <p:grpSp>
        <p:nvGrpSpPr>
          <p:cNvPr id="19" name="Gruppieren 18"/>
          <p:cNvGrpSpPr/>
          <p:nvPr/>
        </p:nvGrpSpPr>
        <p:grpSpPr>
          <a:xfrm>
            <a:off x="4500563" y="265104"/>
            <a:ext cx="4630175" cy="2369097"/>
            <a:chOff x="-19016" y="504467"/>
            <a:chExt cx="4591016" cy="2369097"/>
          </a:xfrm>
        </p:grpSpPr>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38153"/>
              <a:ext cx="2856295" cy="502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hteck 20"/>
            <p:cNvSpPr/>
            <p:nvPr/>
          </p:nvSpPr>
          <p:spPr>
            <a:xfrm>
              <a:off x="-19016" y="695992"/>
              <a:ext cx="4591016" cy="217757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feld 21"/>
            <p:cNvSpPr txBox="1"/>
            <p:nvPr/>
          </p:nvSpPr>
          <p:spPr>
            <a:xfrm>
              <a:off x="692258" y="767494"/>
              <a:ext cx="3159661" cy="324996"/>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Natural (</a:t>
              </a:r>
              <a:r>
                <a:rPr lang="de-DE" sz="1600" b="1" dirty="0" err="1" smtClean="0">
                  <a:solidFill>
                    <a:schemeClr val="tx1">
                      <a:lumMod val="75000"/>
                    </a:schemeClr>
                  </a:solidFill>
                  <a:latin typeface="Arial" panose="020B0604020202020204" pitchFamily="34" charset="0"/>
                  <a:cs typeface="Arial" panose="020B0604020202020204" pitchFamily="34" charset="0"/>
                </a:rPr>
                <a:t>primary</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ecosystems</a:t>
              </a:r>
              <a:r>
                <a:rPr lang="de-DE" sz="1600" b="1" dirty="0" smtClean="0">
                  <a:solidFill>
                    <a:schemeClr val="tx1">
                      <a:lumMod val="75000"/>
                    </a:schemeClr>
                  </a:solidFill>
                  <a:latin typeface="Arial" panose="020B0604020202020204" pitchFamily="34" charset="0"/>
                  <a:cs typeface="Arial" panose="020B0604020202020204" pitchFamily="34" charset="0"/>
                </a:rPr>
                <a:t>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23" name="Textfeld 22"/>
            <p:cNvSpPr txBox="1"/>
            <p:nvPr/>
          </p:nvSpPr>
          <p:spPr>
            <a:xfrm>
              <a:off x="-19016" y="1181142"/>
              <a:ext cx="4591016" cy="1672253"/>
            </a:xfrm>
            <a:prstGeom prst="rect">
              <a:avLst/>
            </a:prstGeom>
            <a:noFill/>
          </p:spPr>
          <p:txBody>
            <a:bodyPr wrap="square" rtlCol="0">
              <a:spAutoFit/>
            </a:bodyPr>
            <a:lstStyle/>
            <a:p>
              <a:pPr>
                <a:spcAft>
                  <a:spcPts val="800"/>
                </a:spcAft>
              </a:pP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can</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be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found</a:t>
              </a:r>
              <a:r>
                <a:rPr lang="de-DE" sz="1200" dirty="0">
                  <a:solidFill>
                    <a:schemeClr val="bg2">
                      <a:lumMod val="25000"/>
                    </a:schemeClr>
                  </a:solidFill>
                  <a:latin typeface="Arial" panose="020B0604020202020204" pitchFamily="34" charset="0"/>
                  <a:cs typeface="Arial" panose="020B0604020202020204" pitchFamily="34" charset="0"/>
                </a:rPr>
                <a:t> in a </a:t>
              </a:r>
              <a:r>
                <a:rPr lang="de-DE" sz="1200" dirty="0" err="1">
                  <a:solidFill>
                    <a:schemeClr val="bg2">
                      <a:lumMod val="25000"/>
                    </a:schemeClr>
                  </a:solidFill>
                  <a:latin typeface="Arial" panose="020B0604020202020204" pitchFamily="34" charset="0"/>
                  <a:cs typeface="Arial" panose="020B0604020202020204" pitchFamily="34" charset="0"/>
                </a:rPr>
                <a:t>given</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area</a:t>
              </a:r>
              <a:r>
                <a:rPr lang="de-DE" sz="1200" dirty="0">
                  <a:solidFill>
                    <a:schemeClr val="bg2">
                      <a:lumMod val="25000"/>
                    </a:schemeClr>
                  </a:solidFill>
                  <a:latin typeface="Arial" panose="020B0604020202020204" pitchFamily="34" charset="0"/>
                  <a:cs typeface="Arial" panose="020B0604020202020204" pitchFamily="34" charset="0"/>
                </a:rPr>
                <a:t> in </a:t>
              </a:r>
              <a:r>
                <a:rPr lang="de-DE" sz="1200" dirty="0" err="1">
                  <a:solidFill>
                    <a:schemeClr val="bg2">
                      <a:lumMod val="25000"/>
                    </a:schemeClr>
                  </a:solidFill>
                  <a:latin typeface="Arial" panose="020B0604020202020204" pitchFamily="34" charset="0"/>
                  <a:cs typeface="Arial" panose="020B0604020202020204" pitchFamily="34" charset="0"/>
                </a:rPr>
                <a:t>the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absence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significant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a:solidFill>
                    <a:schemeClr val="bg2">
                      <a:lumMod val="25000"/>
                    </a:schemeClr>
                  </a:solidFill>
                  <a:latin typeface="Arial" panose="020B0604020202020204" pitchFamily="34" charset="0"/>
                  <a:cs typeface="Arial" panose="020B0604020202020204" pitchFamily="34" charset="0"/>
                </a:rPr>
                <a:t>human </a:t>
              </a:r>
              <a:r>
                <a:rPr lang="de-DE" sz="1200" dirty="0" err="1">
                  <a:solidFill>
                    <a:schemeClr val="bg2">
                      <a:lumMod val="25000"/>
                    </a:schemeClr>
                  </a:solidFill>
                  <a:latin typeface="Arial" panose="020B0604020202020204" pitchFamily="34" charset="0"/>
                  <a:cs typeface="Arial" panose="020B0604020202020204" pitchFamily="34" charset="0"/>
                </a:rPr>
                <a:t>management</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impacts</a:t>
              </a:r>
              <a:r>
                <a:rPr lang="de-DE" sz="1200" dirty="0">
                  <a:solidFill>
                    <a:schemeClr val="bg2">
                      <a:lumMod val="25000"/>
                    </a:schemeClr>
                  </a:solidFill>
                  <a:latin typeface="Arial" panose="020B0604020202020204" pitchFamily="34" charset="0"/>
                  <a:cs typeface="Arial" panose="020B0604020202020204" pitchFamily="34" charset="0"/>
                </a:rPr>
                <a:t>. </a:t>
              </a:r>
            </a:p>
            <a:p>
              <a:r>
                <a:rPr lang="de-DE" sz="1200" dirty="0">
                  <a:solidFill>
                    <a:schemeClr val="bg2">
                      <a:lumMod val="25000"/>
                    </a:schemeClr>
                  </a:solidFill>
                  <a:latin typeface="Arial" panose="020B0604020202020204" pitchFamily="34" charset="0"/>
                  <a:cs typeface="Arial" panose="020B0604020202020204" pitchFamily="34" charset="0"/>
                </a:rPr>
                <a:t>This </a:t>
              </a:r>
              <a:r>
                <a:rPr lang="de-DE" sz="1200" dirty="0" err="1">
                  <a:solidFill>
                    <a:schemeClr val="bg2">
                      <a:lumMod val="25000"/>
                    </a:schemeClr>
                  </a:solidFill>
                  <a:latin typeface="Arial" panose="020B0604020202020204" pitchFamily="34" charset="0"/>
                  <a:cs typeface="Arial" panose="020B0604020202020204" pitchFamily="34" charset="0"/>
                </a:rPr>
                <a:t>includes</a:t>
              </a:r>
              <a:r>
                <a:rPr lang="de-DE" sz="1200" dirty="0">
                  <a:solidFill>
                    <a:schemeClr val="bg2">
                      <a:lumMod val="25000"/>
                    </a:schemeClr>
                  </a:solidFill>
                  <a:latin typeface="Arial" panose="020B0604020202020204" pitchFamily="34" charset="0"/>
                  <a:cs typeface="Arial" panose="020B0604020202020204" pitchFamily="34" charset="0"/>
                </a:rPr>
                <a:t> all </a:t>
              </a:r>
              <a:r>
                <a:rPr lang="de-DE" sz="1200" dirty="0" err="1">
                  <a:solidFill>
                    <a:schemeClr val="bg2">
                      <a:lumMod val="25000"/>
                    </a:schemeClr>
                  </a:solidFill>
                  <a:latin typeface="Arial" panose="020B0604020202020204" pitchFamily="34" charset="0"/>
                  <a:cs typeface="Arial" panose="020B0604020202020204" pitchFamily="34" charset="0"/>
                </a:rPr>
                <a:t>naturally</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occuring</a:t>
              </a:r>
              <a:r>
                <a:rPr lang="de-DE" sz="1200" dirty="0">
                  <a:solidFill>
                    <a:schemeClr val="bg2">
                      <a:lumMod val="25000"/>
                    </a:schemeClr>
                  </a:solidFill>
                  <a:latin typeface="Arial" panose="020B0604020202020204" pitchFamily="34" charset="0"/>
                  <a:cs typeface="Arial" panose="020B0604020202020204" pitchFamily="34" charset="0"/>
                </a:rPr>
                <a:t> </a:t>
              </a: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flowing</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and</a:t>
              </a:r>
              <a:r>
                <a:rPr lang="de-DE" sz="1200" dirty="0">
                  <a:solidFill>
                    <a:schemeClr val="bg2">
                      <a:lumMod val="25000"/>
                    </a:schemeClr>
                  </a:solidFill>
                  <a:latin typeface="Arial" panose="020B0604020202020204" pitchFamily="34" charset="0"/>
                  <a:cs typeface="Arial" panose="020B0604020202020204" pitchFamily="34" charset="0"/>
                </a:rPr>
                <a:t> still </a:t>
              </a:r>
              <a:r>
                <a:rPr lang="de-DE" sz="1200" dirty="0" err="1">
                  <a:solidFill>
                    <a:schemeClr val="bg2">
                      <a:lumMod val="25000"/>
                    </a:schemeClr>
                  </a:solidFill>
                  <a:latin typeface="Arial" panose="020B0604020202020204" pitchFamily="34" charset="0"/>
                  <a:cs typeface="Arial" panose="020B0604020202020204" pitchFamily="34" charset="0"/>
                </a:rPr>
                <a:t>water</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bodies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streams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rivers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ponds</a:t>
              </a:r>
              <a:r>
                <a:rPr lang="de-DE" sz="1200" dirty="0" smtClean="0">
                  <a:solidFill>
                    <a:schemeClr val="bg2">
                      <a:lumMod val="25000"/>
                    </a:schemeClr>
                  </a:solidFill>
                  <a:latin typeface="Arial" panose="020B0604020202020204" pitchFamily="34" charset="0"/>
                  <a:cs typeface="Arial" panose="020B0604020202020204" pitchFamily="34" charset="0"/>
                </a:rPr>
                <a:t>…)</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wetlands</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forests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rainforest</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lowland</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needle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leaf</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forest</a:t>
              </a:r>
              <a:r>
                <a:rPr lang="de-DE" sz="1200" dirty="0" smtClean="0">
                  <a:solidFill>
                    <a:schemeClr val="bg2">
                      <a:lumMod val="25000"/>
                    </a:schemeClr>
                  </a:solidFill>
                  <a:latin typeface="Arial" panose="020B0604020202020204" pitchFamily="34" charset="0"/>
                  <a:cs typeface="Arial" panose="020B0604020202020204" pitchFamily="34" charset="0"/>
                </a:rPr>
                <a:t>)</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other</a:t>
              </a:r>
              <a:r>
                <a:rPr lang="de-DE" sz="1200" dirty="0">
                  <a:solidFill>
                    <a:schemeClr val="bg2">
                      <a:lumMod val="25000"/>
                    </a:schemeClr>
                  </a:solidFill>
                  <a:latin typeface="Arial" panose="020B0604020202020204" pitchFamily="34" charset="0"/>
                  <a:cs typeface="Arial" panose="020B0604020202020204" pitchFamily="34" charset="0"/>
                </a:rPr>
                <a:t> native </a:t>
              </a:r>
              <a:r>
                <a:rPr lang="de-DE" sz="1200" dirty="0" err="1" smtClean="0">
                  <a:solidFill>
                    <a:schemeClr val="bg2">
                      <a:lumMod val="25000"/>
                    </a:schemeClr>
                  </a:solidFill>
                  <a:latin typeface="Arial" panose="020B0604020202020204" pitchFamily="34" charset="0"/>
                  <a:cs typeface="Arial" panose="020B0604020202020204" pitchFamily="34" charset="0"/>
                </a:rPr>
                <a:t>terresteral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ecosystems</a:t>
              </a:r>
              <a:r>
                <a:rPr lang="de-DE" sz="1200" dirty="0">
                  <a:solidFill>
                    <a:schemeClr val="bg2">
                      <a:lumMod val="25000"/>
                    </a:schemeClr>
                  </a:solidFill>
                  <a:latin typeface="Arial" panose="020B0604020202020204" pitchFamily="34" charset="0"/>
                  <a:cs typeface="Arial" panose="020B0604020202020204" pitchFamily="34" charset="0"/>
                </a:rPr>
                <a:t> like </a:t>
              </a:r>
              <a:r>
                <a:rPr lang="de-DE" sz="1200" dirty="0" err="1">
                  <a:solidFill>
                    <a:schemeClr val="bg2">
                      <a:lumMod val="25000"/>
                    </a:schemeClr>
                  </a:solidFill>
                  <a:latin typeface="Arial" panose="020B0604020202020204" pitchFamily="34" charset="0"/>
                  <a:cs typeface="Arial" panose="020B0604020202020204" pitchFamily="34" charset="0"/>
                </a:rPr>
                <a:t>woodlands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scrublands</a:t>
              </a:r>
              <a:r>
                <a:rPr lang="de-DE" sz="1200" dirty="0">
                  <a:solidFill>
                    <a:schemeClr val="bg2">
                      <a:lumMod val="25000"/>
                    </a:schemeClr>
                  </a:solidFill>
                  <a:latin typeface="Arial" panose="020B0604020202020204" pitchFamily="34" charset="0"/>
                  <a:cs typeface="Arial" panose="020B0604020202020204" pitchFamily="34" charset="0"/>
                </a:rPr>
                <a:t> …..</a:t>
              </a:r>
            </a:p>
          </p:txBody>
        </p:sp>
        <p:pic>
          <p:nvPicPr>
            <p:cNvPr id="24"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923" y="504467"/>
              <a:ext cx="590336" cy="568916"/>
            </a:xfrm>
            <a:prstGeom prst="rect">
              <a:avLst/>
            </a:prstGeom>
            <a:solidFill>
              <a:srgbClr val="FFFF99"/>
            </a:solidFill>
            <a:ln w="28575">
              <a:solidFill>
                <a:schemeClr val="tx1">
                  <a:lumMod val="75000"/>
                </a:schemeClr>
              </a:solidFill>
            </a:ln>
          </p:spPr>
        </p:pic>
      </p:grpSp>
    </p:spTree>
    <p:extLst>
      <p:ext uri="{BB962C8B-B14F-4D97-AF65-F5344CB8AC3E}">
        <p14:creationId xmlns:p14="http://schemas.microsoft.com/office/powerpoint/2010/main" val="308429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1" name="Textfeld 10"/>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10" name="Grafik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3336" y="1864877"/>
            <a:ext cx="4341555" cy="350964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6956449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924" y="1873607"/>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1" name="Textfeld 10"/>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48006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924" y="1873607"/>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grpSp>
        <p:nvGrpSpPr>
          <p:cNvPr id="11" name="Gruppieren 10"/>
          <p:cNvGrpSpPr/>
          <p:nvPr/>
        </p:nvGrpSpPr>
        <p:grpSpPr>
          <a:xfrm>
            <a:off x="10340" y="4624035"/>
            <a:ext cx="4253436" cy="2230445"/>
            <a:chOff x="-19016" y="504467"/>
            <a:chExt cx="4189976" cy="2369446"/>
          </a:xfrm>
        </p:grpSpPr>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38153"/>
              <a:ext cx="2856295" cy="502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hteck 12"/>
            <p:cNvSpPr/>
            <p:nvPr/>
          </p:nvSpPr>
          <p:spPr>
            <a:xfrm>
              <a:off x="-19015" y="695992"/>
              <a:ext cx="4189975" cy="217757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feld 13"/>
            <p:cNvSpPr txBox="1"/>
            <p:nvPr/>
          </p:nvSpPr>
          <p:spPr>
            <a:xfrm>
              <a:off x="692258" y="767494"/>
              <a:ext cx="3159661"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Semi-</a:t>
              </a:r>
              <a:r>
                <a:rPr lang="de-DE" sz="1600" b="1" dirty="0" err="1" smtClean="0">
                  <a:solidFill>
                    <a:schemeClr val="tx1">
                      <a:lumMod val="75000"/>
                    </a:schemeClr>
                  </a:solidFill>
                  <a:latin typeface="Arial" panose="020B0604020202020204" pitchFamily="34" charset="0"/>
                  <a:cs typeface="Arial" panose="020B0604020202020204" pitchFamily="34" charset="0"/>
                </a:rPr>
                <a:t>natural</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habitats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19016" y="1181142"/>
              <a:ext cx="4189975" cy="1692771"/>
            </a:xfrm>
            <a:prstGeom prst="rect">
              <a:avLst/>
            </a:prstGeom>
            <a:noFill/>
          </p:spPr>
          <p:txBody>
            <a:bodyPr wrap="square" rtlCol="0">
              <a:spAutoFit/>
            </a:bodyPr>
            <a:lstStyle/>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influenced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human </a:t>
              </a:r>
              <a:r>
                <a:rPr lang="de-DE" sz="1200" dirty="0" err="1" smtClean="0">
                  <a:solidFill>
                    <a:schemeClr val="bg2">
                      <a:lumMod val="25000"/>
                    </a:schemeClr>
                  </a:solidFill>
                  <a:latin typeface="Arial" panose="020B0604020202020204" pitchFamily="34" charset="0"/>
                  <a:cs typeface="Arial" panose="020B0604020202020204" pitchFamily="34" charset="0"/>
                </a:rPr>
                <a:t>activities</a:t>
              </a:r>
              <a:r>
                <a:rPr lang="de-DE" sz="1200" dirty="0" smtClean="0">
                  <a:solidFill>
                    <a:schemeClr val="bg2">
                      <a:lumMod val="25000"/>
                    </a:schemeClr>
                  </a:solidFill>
                  <a:latin typeface="Arial" panose="020B0604020202020204" pitchFamily="34" charset="0"/>
                  <a:cs typeface="Arial" panose="020B0604020202020204" pitchFamily="34" charset="0"/>
                </a:rPr>
                <a:t> but </a:t>
              </a:r>
              <a:r>
                <a:rPr lang="de-DE" sz="1200" dirty="0" err="1" smtClean="0">
                  <a:solidFill>
                    <a:schemeClr val="bg2">
                      <a:lumMod val="25000"/>
                    </a:schemeClr>
                  </a:solidFill>
                  <a:latin typeface="Arial" panose="020B0604020202020204" pitchFamily="34" charset="0"/>
                  <a:cs typeface="Arial" panose="020B0604020202020204" pitchFamily="34" charset="0"/>
                </a:rPr>
                <a:t>haven´t</a:t>
              </a:r>
              <a:r>
                <a:rPr lang="de-DE" sz="1200" dirty="0" smtClean="0">
                  <a:solidFill>
                    <a:schemeClr val="bg2">
                      <a:lumMod val="25000"/>
                    </a:schemeClr>
                  </a:solidFill>
                  <a:latin typeface="Arial" panose="020B0604020202020204" pitchFamily="34" charset="0"/>
                  <a:cs typeface="Arial" panose="020B0604020202020204" pitchFamily="34" charset="0"/>
                </a:rPr>
                <a:t> lost </a:t>
              </a:r>
              <a:r>
                <a:rPr lang="de-DE" sz="1200" dirty="0" err="1" smtClean="0">
                  <a:solidFill>
                    <a:schemeClr val="bg2">
                      <a:lumMod val="25000"/>
                    </a:schemeClr>
                  </a:solidFill>
                  <a:latin typeface="Arial" panose="020B0604020202020204" pitchFamily="34" charset="0"/>
                  <a:cs typeface="Arial" panose="020B0604020202020204" pitchFamily="34" charset="0"/>
                </a:rPr>
                <a:t>their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structure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very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similar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p>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also </a:t>
              </a:r>
              <a:r>
                <a:rPr lang="de-DE" sz="1200" dirty="0" err="1" smtClean="0">
                  <a:solidFill>
                    <a:schemeClr val="bg2">
                      <a:lumMod val="25000"/>
                    </a:schemeClr>
                  </a:solidFill>
                  <a:latin typeface="Arial" panose="020B0604020202020204" pitchFamily="34" charset="0"/>
                  <a:cs typeface="Arial" panose="020B0604020202020204" pitchFamily="34" charset="0"/>
                </a:rPr>
                <a:t>artificially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created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that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have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been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largely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left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develop</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host </a:t>
              </a:r>
              <a:r>
                <a:rPr lang="de-DE" sz="1200" dirty="0" err="1" smtClean="0">
                  <a:solidFill>
                    <a:schemeClr val="bg2">
                      <a:lumMod val="25000"/>
                    </a:schemeClr>
                  </a:solidFill>
                  <a:latin typeface="Arial" panose="020B0604020202020204" pitchFamily="34" charset="0"/>
                  <a:cs typeface="Arial" panose="020B0604020202020204" pitchFamily="34" charset="0"/>
                </a:rPr>
                <a:t>typical</a:t>
              </a:r>
              <a:r>
                <a:rPr lang="de-DE" sz="1200" dirty="0" smtClean="0">
                  <a:solidFill>
                    <a:schemeClr val="bg2">
                      <a:lumMod val="25000"/>
                    </a:schemeClr>
                  </a:solidFill>
                  <a:latin typeface="Arial" panose="020B0604020202020204" pitchFamily="34" charset="0"/>
                  <a:cs typeface="Arial" panose="020B0604020202020204" pitchFamily="34" charset="0"/>
                </a:rPr>
                <a:t> native plant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animal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speices</a:t>
              </a:r>
              <a:r>
                <a:rPr lang="de-DE" sz="1200" dirty="0" smtClean="0">
                  <a:solidFill>
                    <a:schemeClr val="bg2">
                      <a:lumMod val="25000"/>
                    </a:schemeClr>
                  </a:solidFill>
                  <a:latin typeface="Arial" panose="020B0604020202020204" pitchFamily="34" charset="0"/>
                  <a:cs typeface="Arial" panose="020B0604020202020204" pitchFamily="34" charset="0"/>
                </a:rPr>
                <a:t>.</a:t>
              </a:r>
            </a:p>
            <a:p>
              <a:pPr>
                <a:spcAft>
                  <a:spcPts val="800"/>
                </a:spcAft>
              </a:pPr>
              <a:r>
                <a:rPr lang="de-DE" sz="1200" i="1" dirty="0" err="1" smtClean="0">
                  <a:solidFill>
                    <a:schemeClr val="bg2">
                      <a:lumMod val="25000"/>
                    </a:schemeClr>
                  </a:solidFill>
                  <a:latin typeface="Arial" panose="020B0604020202020204" pitchFamily="34" charset="0"/>
                  <a:cs typeface="Arial" panose="020B0604020202020204" pitchFamily="34" charset="0"/>
                </a:rPr>
                <a:t>Examples</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hedges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trees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set-aside</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areas</a:t>
              </a:r>
              <a:r>
                <a:rPr lang="de-DE" sz="1200" i="1" dirty="0" smtClean="0">
                  <a:solidFill>
                    <a:schemeClr val="bg2">
                      <a:lumMod val="25000"/>
                    </a:schemeClr>
                  </a:solidFill>
                  <a:latin typeface="Arial" panose="020B0604020202020204" pitchFamily="34" charset="0"/>
                  <a:cs typeface="Arial" panose="020B0604020202020204" pitchFamily="34" charset="0"/>
                </a:rPr>
                <a:t> ….</a:t>
              </a:r>
              <a:endParaRPr lang="de-DE" sz="1200" i="1" dirty="0">
                <a:solidFill>
                  <a:schemeClr val="bg2">
                    <a:lumMod val="25000"/>
                  </a:schemeClr>
                </a:solidFill>
                <a:latin typeface="Arial" panose="020B0604020202020204" pitchFamily="34" charset="0"/>
                <a:cs typeface="Arial" panose="020B0604020202020204" pitchFamily="34" charset="0"/>
              </a:endParaRPr>
            </a:p>
            <a:p>
              <a:pPr>
                <a:spcAft>
                  <a:spcPts val="800"/>
                </a:spcAft>
              </a:pP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6" name="Picture 2" descr="C:\Users\Kerstin.Froehle\Desktop\idea-305335_128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923" y="504467"/>
              <a:ext cx="590336" cy="568916"/>
            </a:xfrm>
            <a:prstGeom prst="rect">
              <a:avLst/>
            </a:prstGeom>
            <a:solidFill>
              <a:srgbClr val="FFFF99"/>
            </a:solidFill>
            <a:ln w="28575">
              <a:solidFill>
                <a:schemeClr val="tx1">
                  <a:lumMod val="75000"/>
                </a:schemeClr>
              </a:solidFill>
            </a:ln>
          </p:spPr>
        </p:pic>
      </p:grpSp>
      <p:sp>
        <p:nvSpPr>
          <p:cNvPr id="17" name="Textfeld 16"/>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689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grpSp>
        <p:nvGrpSpPr>
          <p:cNvPr id="11" name="Gruppieren 10"/>
          <p:cNvGrpSpPr/>
          <p:nvPr/>
        </p:nvGrpSpPr>
        <p:grpSpPr>
          <a:xfrm>
            <a:off x="10340" y="4624035"/>
            <a:ext cx="4253436" cy="2230445"/>
            <a:chOff x="-19016" y="504467"/>
            <a:chExt cx="4189976" cy="2369446"/>
          </a:xfrm>
        </p:grpSpPr>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38153"/>
              <a:ext cx="2856295" cy="502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hteck 12"/>
            <p:cNvSpPr/>
            <p:nvPr/>
          </p:nvSpPr>
          <p:spPr>
            <a:xfrm>
              <a:off x="-19015" y="695992"/>
              <a:ext cx="4189975" cy="217757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feld 13"/>
            <p:cNvSpPr txBox="1"/>
            <p:nvPr/>
          </p:nvSpPr>
          <p:spPr>
            <a:xfrm>
              <a:off x="692258" y="767494"/>
              <a:ext cx="3159661"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Semi-</a:t>
              </a:r>
              <a:r>
                <a:rPr lang="de-DE" sz="1600" b="1" dirty="0" err="1" smtClean="0">
                  <a:solidFill>
                    <a:schemeClr val="tx1">
                      <a:lumMod val="75000"/>
                    </a:schemeClr>
                  </a:solidFill>
                  <a:latin typeface="Arial" panose="020B0604020202020204" pitchFamily="34" charset="0"/>
                  <a:cs typeface="Arial" panose="020B0604020202020204" pitchFamily="34" charset="0"/>
                </a:rPr>
                <a:t>natural</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habitats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19016" y="1181142"/>
              <a:ext cx="4189975" cy="1692771"/>
            </a:xfrm>
            <a:prstGeom prst="rect">
              <a:avLst/>
            </a:prstGeom>
            <a:noFill/>
          </p:spPr>
          <p:txBody>
            <a:bodyPr wrap="square" rtlCol="0">
              <a:spAutoFit/>
            </a:bodyPr>
            <a:lstStyle/>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influenced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human </a:t>
              </a:r>
              <a:r>
                <a:rPr lang="de-DE" sz="1200" dirty="0" err="1" smtClean="0">
                  <a:solidFill>
                    <a:schemeClr val="bg2">
                      <a:lumMod val="25000"/>
                    </a:schemeClr>
                  </a:solidFill>
                  <a:latin typeface="Arial" panose="020B0604020202020204" pitchFamily="34" charset="0"/>
                  <a:cs typeface="Arial" panose="020B0604020202020204" pitchFamily="34" charset="0"/>
                </a:rPr>
                <a:t>activities</a:t>
              </a:r>
              <a:r>
                <a:rPr lang="de-DE" sz="1200" dirty="0" smtClean="0">
                  <a:solidFill>
                    <a:schemeClr val="bg2">
                      <a:lumMod val="25000"/>
                    </a:schemeClr>
                  </a:solidFill>
                  <a:latin typeface="Arial" panose="020B0604020202020204" pitchFamily="34" charset="0"/>
                  <a:cs typeface="Arial" panose="020B0604020202020204" pitchFamily="34" charset="0"/>
                </a:rPr>
                <a:t> but </a:t>
              </a:r>
              <a:r>
                <a:rPr lang="de-DE" sz="1200" dirty="0" err="1" smtClean="0">
                  <a:solidFill>
                    <a:schemeClr val="bg2">
                      <a:lumMod val="25000"/>
                    </a:schemeClr>
                  </a:solidFill>
                  <a:latin typeface="Arial" panose="020B0604020202020204" pitchFamily="34" charset="0"/>
                  <a:cs typeface="Arial" panose="020B0604020202020204" pitchFamily="34" charset="0"/>
                </a:rPr>
                <a:t>haven´t</a:t>
              </a:r>
              <a:r>
                <a:rPr lang="de-DE" sz="1200" dirty="0" smtClean="0">
                  <a:solidFill>
                    <a:schemeClr val="bg2">
                      <a:lumMod val="25000"/>
                    </a:schemeClr>
                  </a:solidFill>
                  <a:latin typeface="Arial" panose="020B0604020202020204" pitchFamily="34" charset="0"/>
                  <a:cs typeface="Arial" panose="020B0604020202020204" pitchFamily="34" charset="0"/>
                </a:rPr>
                <a:t> lost </a:t>
              </a:r>
              <a:r>
                <a:rPr lang="de-DE" sz="1200" dirty="0" err="1" smtClean="0">
                  <a:solidFill>
                    <a:schemeClr val="bg2">
                      <a:lumMod val="25000"/>
                    </a:schemeClr>
                  </a:solidFill>
                  <a:latin typeface="Arial" panose="020B0604020202020204" pitchFamily="34" charset="0"/>
                  <a:cs typeface="Arial" panose="020B0604020202020204" pitchFamily="34" charset="0"/>
                </a:rPr>
                <a:t>their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structure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very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similar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p>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also </a:t>
              </a:r>
              <a:r>
                <a:rPr lang="de-DE" sz="1200" dirty="0" err="1" smtClean="0">
                  <a:solidFill>
                    <a:schemeClr val="bg2">
                      <a:lumMod val="25000"/>
                    </a:schemeClr>
                  </a:solidFill>
                  <a:latin typeface="Arial" panose="020B0604020202020204" pitchFamily="34" charset="0"/>
                  <a:cs typeface="Arial" panose="020B0604020202020204" pitchFamily="34" charset="0"/>
                </a:rPr>
                <a:t>artificially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created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that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have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been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largely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left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develop</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host </a:t>
              </a:r>
              <a:r>
                <a:rPr lang="de-DE" sz="1200" dirty="0" err="1" smtClean="0">
                  <a:solidFill>
                    <a:schemeClr val="bg2">
                      <a:lumMod val="25000"/>
                    </a:schemeClr>
                  </a:solidFill>
                  <a:latin typeface="Arial" panose="020B0604020202020204" pitchFamily="34" charset="0"/>
                  <a:cs typeface="Arial" panose="020B0604020202020204" pitchFamily="34" charset="0"/>
                </a:rPr>
                <a:t>typical</a:t>
              </a:r>
              <a:r>
                <a:rPr lang="de-DE" sz="1200" dirty="0" smtClean="0">
                  <a:solidFill>
                    <a:schemeClr val="bg2">
                      <a:lumMod val="25000"/>
                    </a:schemeClr>
                  </a:solidFill>
                  <a:latin typeface="Arial" panose="020B0604020202020204" pitchFamily="34" charset="0"/>
                  <a:cs typeface="Arial" panose="020B0604020202020204" pitchFamily="34" charset="0"/>
                </a:rPr>
                <a:t> native plant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animal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speices</a:t>
              </a:r>
              <a:r>
                <a:rPr lang="de-DE" sz="1200" dirty="0" smtClean="0">
                  <a:solidFill>
                    <a:schemeClr val="bg2">
                      <a:lumMod val="25000"/>
                    </a:schemeClr>
                  </a:solidFill>
                  <a:latin typeface="Arial" panose="020B0604020202020204" pitchFamily="34" charset="0"/>
                  <a:cs typeface="Arial" panose="020B0604020202020204" pitchFamily="34" charset="0"/>
                </a:rPr>
                <a:t>.</a:t>
              </a:r>
            </a:p>
            <a:p>
              <a:pPr>
                <a:spcAft>
                  <a:spcPts val="800"/>
                </a:spcAft>
              </a:pPr>
              <a:r>
                <a:rPr lang="de-DE" sz="1200" i="1" dirty="0" err="1" smtClean="0">
                  <a:solidFill>
                    <a:schemeClr val="bg2">
                      <a:lumMod val="25000"/>
                    </a:schemeClr>
                  </a:solidFill>
                  <a:latin typeface="Arial" panose="020B0604020202020204" pitchFamily="34" charset="0"/>
                  <a:cs typeface="Arial" panose="020B0604020202020204" pitchFamily="34" charset="0"/>
                </a:rPr>
                <a:t>Examples</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hedges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trees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set-aside</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areas</a:t>
              </a:r>
              <a:r>
                <a:rPr lang="de-DE" sz="1200" i="1" dirty="0" smtClean="0">
                  <a:solidFill>
                    <a:schemeClr val="bg2">
                      <a:lumMod val="25000"/>
                    </a:schemeClr>
                  </a:solidFill>
                  <a:latin typeface="Arial" panose="020B0604020202020204" pitchFamily="34" charset="0"/>
                  <a:cs typeface="Arial" panose="020B0604020202020204" pitchFamily="34" charset="0"/>
                </a:rPr>
                <a:t> ….</a:t>
              </a:r>
              <a:endParaRPr lang="de-DE" sz="1200" i="1" dirty="0">
                <a:solidFill>
                  <a:schemeClr val="bg2">
                    <a:lumMod val="25000"/>
                  </a:schemeClr>
                </a:solidFill>
                <a:latin typeface="Arial" panose="020B0604020202020204" pitchFamily="34" charset="0"/>
                <a:cs typeface="Arial" panose="020B0604020202020204" pitchFamily="34" charset="0"/>
              </a:endParaRPr>
            </a:p>
            <a:p>
              <a:pPr>
                <a:spcAft>
                  <a:spcPts val="800"/>
                </a:spcAft>
              </a:pP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6"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923" y="504467"/>
              <a:ext cx="590336" cy="568916"/>
            </a:xfrm>
            <a:prstGeom prst="rect">
              <a:avLst/>
            </a:prstGeom>
            <a:solidFill>
              <a:srgbClr val="FFFF99"/>
            </a:solidFill>
            <a:ln w="28575">
              <a:solidFill>
                <a:schemeClr val="tx1">
                  <a:lumMod val="75000"/>
                </a:schemeClr>
              </a:solidFill>
            </a:ln>
          </p:spPr>
        </p:pic>
      </p:grpSp>
      <p:pic>
        <p:nvPicPr>
          <p:cNvPr id="3" name="Grafik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1882484"/>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7" name="Textfeld 16"/>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7341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pic>
        <p:nvPicPr>
          <p:cNvPr id="3" name="Grafi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882484"/>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7" name="Inhaltsplatzhalter 6"/>
          <p:cNvSpPr txBox="1">
            <a:spLocks/>
          </p:cNvSpPr>
          <p:nvPr/>
        </p:nvSpPr>
        <p:spPr bwMode="auto">
          <a:xfrm>
            <a:off x="238853" y="4500187"/>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4</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protected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endangered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species</a:t>
            </a:r>
            <a:endParaRPr lang="de-DE" sz="1600" dirty="0">
              <a:latin typeface="Arial" panose="020B0604020202020204" pitchFamily="34" charset="0"/>
              <a:cs typeface="Arial" panose="020B0604020202020204" pitchFamily="34" charset="0"/>
            </a:endParaRPr>
          </a:p>
        </p:txBody>
      </p:sp>
      <p:grpSp>
        <p:nvGrpSpPr>
          <p:cNvPr id="2" name="Gruppieren 1"/>
          <p:cNvGrpSpPr/>
          <p:nvPr/>
        </p:nvGrpSpPr>
        <p:grpSpPr>
          <a:xfrm>
            <a:off x="248669" y="4870184"/>
            <a:ext cx="6765177" cy="2008295"/>
            <a:chOff x="2326869" y="4101250"/>
            <a:chExt cx="6765177" cy="2008295"/>
          </a:xfrm>
        </p:grpSpPr>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5234" y="4812067"/>
              <a:ext cx="3129431" cy="472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hteck 19"/>
            <p:cNvSpPr/>
            <p:nvPr/>
          </p:nvSpPr>
          <p:spPr>
            <a:xfrm>
              <a:off x="2326870" y="4301714"/>
              <a:ext cx="6765176" cy="1807831"/>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feld 20"/>
            <p:cNvSpPr txBox="1"/>
            <p:nvPr/>
          </p:nvSpPr>
          <p:spPr>
            <a:xfrm>
              <a:off x="3186319" y="4312187"/>
              <a:ext cx="3461806" cy="584773"/>
            </a:xfrm>
            <a:prstGeom prst="rect">
              <a:avLst/>
            </a:prstGeom>
            <a:noFill/>
          </p:spPr>
          <p:txBody>
            <a:bodyPr wrap="square" rtlCol="0">
              <a:spAutoFit/>
            </a:bodyPr>
            <a:lstStyle/>
            <a:p>
              <a:r>
                <a:rPr lang="de-DE" sz="1600" b="1" dirty="0" err="1" smtClean="0">
                  <a:solidFill>
                    <a:schemeClr val="tx1">
                      <a:lumMod val="75000"/>
                    </a:schemeClr>
                  </a:solidFill>
                  <a:latin typeface="Arial" panose="020B0604020202020204" pitchFamily="34" charset="0"/>
                  <a:cs typeface="Arial" panose="020B0604020202020204" pitchFamily="34" charset="0"/>
                </a:rPr>
                <a:t>Protected</a:t>
              </a:r>
              <a:r>
                <a:rPr lang="de-DE" sz="1600" b="1" dirty="0" smtClean="0">
                  <a:solidFill>
                    <a:schemeClr val="tx1">
                      <a:lumMod val="75000"/>
                    </a:schemeClr>
                  </a:solidFill>
                  <a:latin typeface="Arial" panose="020B0604020202020204" pitchFamily="34" charset="0"/>
                  <a:cs typeface="Arial" panose="020B0604020202020204" pitchFamily="34" charset="0"/>
                </a:rPr>
                <a:t>/</a:t>
              </a:r>
              <a:r>
                <a:rPr lang="de-DE" sz="1600" b="1" dirty="0" err="1" smtClean="0">
                  <a:solidFill>
                    <a:schemeClr val="tx1">
                      <a:lumMod val="75000"/>
                    </a:schemeClr>
                  </a:solidFill>
                  <a:latin typeface="Arial" panose="020B0604020202020204" pitchFamily="34" charset="0"/>
                  <a:cs typeface="Arial" panose="020B0604020202020204" pitchFamily="34" charset="0"/>
                </a:rPr>
                <a:t>endangered</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species</a:t>
              </a:r>
              <a:r>
                <a:rPr lang="de-DE" sz="1600" b="1" dirty="0" smtClean="0">
                  <a:solidFill>
                    <a:schemeClr val="tx1">
                      <a:lumMod val="75000"/>
                    </a:schemeClr>
                  </a:solidFill>
                  <a:latin typeface="Arial" panose="020B0604020202020204" pitchFamily="34" charset="0"/>
                  <a:cs typeface="Arial" panose="020B0604020202020204" pitchFamily="34" charset="0"/>
                </a:rPr>
                <a:t>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22" name="Textfeld 21"/>
            <p:cNvSpPr txBox="1"/>
            <p:nvPr/>
          </p:nvSpPr>
          <p:spPr>
            <a:xfrm>
              <a:off x="2326869" y="4786106"/>
              <a:ext cx="6765175" cy="1323439"/>
            </a:xfrm>
            <a:prstGeom prst="rect">
              <a:avLst/>
            </a:prstGeom>
            <a:noFill/>
          </p:spPr>
          <p:txBody>
            <a:bodyPr wrap="square" rtlCol="0">
              <a:spAutoFit/>
            </a:bodyPr>
            <a:lstStyle/>
            <a:p>
              <a:pPr>
                <a:spcAft>
                  <a:spcPts val="800"/>
                </a:spcAft>
              </a:pPr>
              <a:r>
                <a:rPr lang="de-DE" sz="1200" dirty="0" err="1" smtClean="0">
                  <a:solidFill>
                    <a:schemeClr val="bg2">
                      <a:lumMod val="25000"/>
                    </a:schemeClr>
                  </a:solidFill>
                  <a:latin typeface="Arial" panose="020B0604020202020204" pitchFamily="34" charset="0"/>
                  <a:cs typeface="Arial" panose="020B0604020202020204" pitchFamily="34" charset="0"/>
                </a:rPr>
                <a:t>Species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plants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animals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fungi</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designated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threatened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a:t>
              </a:r>
            </a:p>
            <a:p>
              <a:pPr marL="171450" indent="-171450">
                <a:spcAft>
                  <a:spcPts val="800"/>
                </a:spcAft>
                <a:buFont typeface="Wingdings" panose="05000000000000000000" pitchFamily="2" charset="2"/>
                <a:buChar char="Ø"/>
              </a:pPr>
              <a:r>
                <a:rPr lang="de-DE" sz="1200" dirty="0" smtClean="0">
                  <a:solidFill>
                    <a:schemeClr val="bg2">
                      <a:lumMod val="25000"/>
                    </a:schemeClr>
                  </a:solidFill>
                  <a:latin typeface="Arial" panose="020B0604020202020204" pitchFamily="34" charset="0"/>
                  <a:cs typeface="Arial" panose="020B0604020202020204" pitchFamily="34" charset="0"/>
                </a:rPr>
                <a:t>national </a:t>
              </a:r>
              <a:r>
                <a:rPr lang="de-DE" sz="1200" dirty="0" err="1" smtClean="0">
                  <a:solidFill>
                    <a:schemeClr val="bg2">
                      <a:lumMod val="25000"/>
                    </a:schemeClr>
                  </a:solidFill>
                  <a:latin typeface="Arial" panose="020B0604020202020204" pitchFamily="34" charset="0"/>
                  <a:cs typeface="Arial" panose="020B0604020202020204" pitchFamily="34" charset="0"/>
                </a:rPr>
                <a:t>laws</a:t>
              </a:r>
              <a:r>
                <a:rPr lang="de-DE" sz="1200" dirty="0" smtClean="0">
                  <a:solidFill>
                    <a:schemeClr val="bg2">
                      <a:lumMod val="25000"/>
                    </a:schemeClr>
                  </a:solidFill>
                  <a:latin typeface="Arial" panose="020B0604020202020204" pitchFamily="34" charset="0"/>
                  <a:cs typeface="Arial" panose="020B0604020202020204" pitchFamily="34" charset="0"/>
                </a:rPr>
                <a:t>/</a:t>
              </a:r>
              <a:r>
                <a:rPr lang="de-DE" sz="1200" dirty="0" err="1" smtClean="0">
                  <a:solidFill>
                    <a:schemeClr val="bg2">
                      <a:lumMod val="25000"/>
                    </a:schemeClr>
                  </a:solidFill>
                  <a:latin typeface="Arial" panose="020B0604020202020204" pitchFamily="34" charset="0"/>
                  <a:cs typeface="Arial" panose="020B0604020202020204" pitchFamily="34" charset="0"/>
                </a:rPr>
                <a:t>classification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systems</a:t>
              </a:r>
              <a:endParaRPr lang="de-DE" sz="1200" dirty="0" smtClean="0">
                <a:solidFill>
                  <a:schemeClr val="bg2">
                    <a:lumMod val="25000"/>
                  </a:schemeClr>
                </a:solidFill>
                <a:latin typeface="Arial" panose="020B0604020202020204" pitchFamily="34" charset="0"/>
                <a:cs typeface="Arial" panose="020B0604020202020204" pitchFamily="34" charset="0"/>
              </a:endParaRPr>
            </a:p>
            <a:p>
              <a:pPr marL="171450" indent="-171450">
                <a:spcAft>
                  <a:spcPts val="800"/>
                </a:spcAft>
                <a:buFont typeface="Wingdings" panose="05000000000000000000" pitchFamily="2" charset="2"/>
                <a:buChar char="Ø"/>
              </a:pPr>
              <a:r>
                <a:rPr lang="de-DE" sz="1200" dirty="0" err="1" smtClean="0">
                  <a:solidFill>
                    <a:schemeClr val="bg2">
                      <a:lumMod val="25000"/>
                    </a:schemeClr>
                  </a:solidFill>
                  <a:latin typeface="Arial" panose="020B0604020202020204" pitchFamily="34" charset="0"/>
                  <a:cs typeface="Arial" panose="020B0604020202020204" pitchFamily="34" charset="0"/>
                </a:rPr>
                <a:t>Listed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critically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IUCN </a:t>
              </a:r>
              <a:r>
                <a:rPr lang="de-DE" sz="1200" dirty="0" err="1" smtClean="0">
                  <a:solidFill>
                    <a:schemeClr val="bg2">
                      <a:lumMod val="25000"/>
                    </a:schemeClr>
                  </a:solidFill>
                  <a:latin typeface="Arial" panose="020B0604020202020204" pitchFamily="34" charset="0"/>
                  <a:cs typeface="Arial" panose="020B0604020202020204" pitchFamily="34" charset="0"/>
                </a:rPr>
                <a:t>Red</a:t>
              </a:r>
              <a:r>
                <a:rPr lang="de-DE" sz="1200" dirty="0" smtClean="0">
                  <a:solidFill>
                    <a:schemeClr val="bg2">
                      <a:lumMod val="25000"/>
                    </a:schemeClr>
                  </a:solidFill>
                  <a:latin typeface="Arial" panose="020B0604020202020204" pitchFamily="34" charset="0"/>
                  <a:cs typeface="Arial" panose="020B0604020202020204" pitchFamily="34" charset="0"/>
                </a:rPr>
                <a:t> List </a:t>
              </a:r>
            </a:p>
            <a:p>
              <a:pPr marL="171450" indent="-171450">
                <a:spcAft>
                  <a:spcPts val="800"/>
                </a:spcAft>
                <a:buFont typeface="Wingdings" panose="05000000000000000000" pitchFamily="2" charset="2"/>
                <a:buChar char="Ø"/>
              </a:pP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listed</a:t>
              </a:r>
              <a:r>
                <a:rPr lang="de-DE" sz="1200" dirty="0" smtClean="0">
                  <a:solidFill>
                    <a:schemeClr val="bg2">
                      <a:lumMod val="25000"/>
                    </a:schemeClr>
                  </a:solidFill>
                  <a:latin typeface="Arial" panose="020B0604020202020204" pitchFamily="34" charset="0"/>
                  <a:cs typeface="Arial" panose="020B0604020202020204" pitchFamily="34" charset="0"/>
                </a:rPr>
                <a:t> in </a:t>
              </a:r>
              <a:r>
                <a:rPr lang="de-DE" sz="1200" dirty="0" err="1" smtClean="0">
                  <a:solidFill>
                    <a:schemeClr val="bg2">
                      <a:lumMod val="25000"/>
                    </a:schemeClr>
                  </a:solidFill>
                  <a:latin typeface="Arial" panose="020B0604020202020204" pitchFamily="34" charset="0"/>
                  <a:cs typeface="Arial" panose="020B0604020202020204" pitchFamily="34" charset="0"/>
                </a:rPr>
                <a:t>Appendices</a:t>
              </a:r>
              <a:r>
                <a:rPr lang="de-DE" sz="1200" dirty="0" smtClean="0">
                  <a:solidFill>
                    <a:schemeClr val="bg2">
                      <a:lumMod val="25000"/>
                    </a:schemeClr>
                  </a:solidFill>
                  <a:latin typeface="Arial" panose="020B0604020202020204" pitchFamily="34" charset="0"/>
                  <a:cs typeface="Arial" panose="020B0604020202020204" pitchFamily="34" charset="0"/>
                </a:rPr>
                <a:t> I, II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III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Convention</a:t>
              </a:r>
              <a:r>
                <a:rPr lang="de-DE" sz="1200" dirty="0" smtClean="0">
                  <a:solidFill>
                    <a:schemeClr val="bg2">
                      <a:lumMod val="25000"/>
                    </a:schemeClr>
                  </a:solidFill>
                  <a:latin typeface="Arial" panose="020B0604020202020204" pitchFamily="34" charset="0"/>
                  <a:cs typeface="Arial" panose="020B0604020202020204" pitchFamily="34" charset="0"/>
                </a:rPr>
                <a:t> on </a:t>
              </a:r>
              <a:r>
                <a:rPr lang="de-DE" sz="1200" dirty="0" err="1" smtClean="0">
                  <a:solidFill>
                    <a:schemeClr val="bg2">
                      <a:lumMod val="25000"/>
                    </a:schemeClr>
                  </a:solidFill>
                  <a:latin typeface="Arial" panose="020B0604020202020204" pitchFamily="34" charset="0"/>
                  <a:cs typeface="Arial" panose="020B0604020202020204" pitchFamily="34" charset="0"/>
                </a:rPr>
                <a:t>Internaional</a:t>
              </a:r>
              <a:r>
                <a:rPr lang="de-DE" sz="1200" dirty="0" smtClean="0">
                  <a:solidFill>
                    <a:schemeClr val="bg2">
                      <a:lumMod val="25000"/>
                    </a:schemeClr>
                  </a:solidFill>
                  <a:latin typeface="Arial" panose="020B0604020202020204" pitchFamily="34" charset="0"/>
                  <a:cs typeface="Arial" panose="020B0604020202020204" pitchFamily="34" charset="0"/>
                </a:rPr>
                <a:t> Trade in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Species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Wild Fauna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Flora (CITES)</a:t>
              </a:r>
            </a:p>
          </p:txBody>
        </p:sp>
        <p:pic>
          <p:nvPicPr>
            <p:cNvPr id="23" name="Picture 2" descr="C:\Users\Kerstin.Froehle\Desktop\idea-305335_128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3512" y="4101250"/>
              <a:ext cx="646787" cy="535540"/>
            </a:xfrm>
            <a:prstGeom prst="rect">
              <a:avLst/>
            </a:prstGeom>
            <a:solidFill>
              <a:srgbClr val="FFFF99"/>
            </a:solidFill>
            <a:ln w="28575">
              <a:solidFill>
                <a:schemeClr val="tx1">
                  <a:lumMod val="75000"/>
                </a:schemeClr>
              </a:solidFill>
            </a:ln>
          </p:spPr>
        </p:pic>
      </p:grpSp>
      <p:sp>
        <p:nvSpPr>
          <p:cNvPr id="24" name="Textfeld 23"/>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7359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sp>
        <p:nvSpPr>
          <p:cNvPr id="17" name="Inhaltsplatzhalter 6"/>
          <p:cNvSpPr txBox="1">
            <a:spLocks/>
          </p:cNvSpPr>
          <p:nvPr/>
        </p:nvSpPr>
        <p:spPr bwMode="auto">
          <a:xfrm>
            <a:off x="238853" y="4500187"/>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4</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protected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endangered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species</a:t>
            </a:r>
            <a:endParaRPr lang="de-DE" sz="1600" dirty="0">
              <a:latin typeface="Arial" panose="020B0604020202020204" pitchFamily="34" charset="0"/>
              <a:cs typeface="Arial" panose="020B0604020202020204" pitchFamily="34" charset="0"/>
            </a:endParaRPr>
          </a:p>
        </p:txBody>
      </p:sp>
      <p:grpSp>
        <p:nvGrpSpPr>
          <p:cNvPr id="2" name="Gruppieren 1"/>
          <p:cNvGrpSpPr/>
          <p:nvPr/>
        </p:nvGrpSpPr>
        <p:grpSpPr>
          <a:xfrm>
            <a:off x="248669" y="4870184"/>
            <a:ext cx="6765177" cy="2008295"/>
            <a:chOff x="2326869" y="4101250"/>
            <a:chExt cx="6765177" cy="2008295"/>
          </a:xfrm>
        </p:grpSpPr>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5234" y="4812067"/>
              <a:ext cx="3129431" cy="472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hteck 19"/>
            <p:cNvSpPr/>
            <p:nvPr/>
          </p:nvSpPr>
          <p:spPr>
            <a:xfrm>
              <a:off x="2326870" y="4301714"/>
              <a:ext cx="6765176" cy="1807831"/>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feld 20"/>
            <p:cNvSpPr txBox="1"/>
            <p:nvPr/>
          </p:nvSpPr>
          <p:spPr>
            <a:xfrm>
              <a:off x="3186319" y="4312187"/>
              <a:ext cx="3461806" cy="584773"/>
            </a:xfrm>
            <a:prstGeom prst="rect">
              <a:avLst/>
            </a:prstGeom>
            <a:noFill/>
          </p:spPr>
          <p:txBody>
            <a:bodyPr wrap="square" rtlCol="0">
              <a:spAutoFit/>
            </a:bodyPr>
            <a:lstStyle/>
            <a:p>
              <a:r>
                <a:rPr lang="de-DE" sz="1600" b="1" dirty="0" err="1" smtClean="0">
                  <a:solidFill>
                    <a:schemeClr val="tx1">
                      <a:lumMod val="75000"/>
                    </a:schemeClr>
                  </a:solidFill>
                  <a:latin typeface="Arial" panose="020B0604020202020204" pitchFamily="34" charset="0"/>
                  <a:cs typeface="Arial" panose="020B0604020202020204" pitchFamily="34" charset="0"/>
                </a:rPr>
                <a:t>Protected</a:t>
              </a:r>
              <a:r>
                <a:rPr lang="de-DE" sz="1600" b="1" dirty="0" smtClean="0">
                  <a:solidFill>
                    <a:schemeClr val="tx1">
                      <a:lumMod val="75000"/>
                    </a:schemeClr>
                  </a:solidFill>
                  <a:latin typeface="Arial" panose="020B0604020202020204" pitchFamily="34" charset="0"/>
                  <a:cs typeface="Arial" panose="020B0604020202020204" pitchFamily="34" charset="0"/>
                </a:rPr>
                <a:t>/</a:t>
              </a:r>
              <a:r>
                <a:rPr lang="de-DE" sz="1600" b="1" dirty="0" err="1" smtClean="0">
                  <a:solidFill>
                    <a:schemeClr val="tx1">
                      <a:lumMod val="75000"/>
                    </a:schemeClr>
                  </a:solidFill>
                  <a:latin typeface="Arial" panose="020B0604020202020204" pitchFamily="34" charset="0"/>
                  <a:cs typeface="Arial" panose="020B0604020202020204" pitchFamily="34" charset="0"/>
                </a:rPr>
                <a:t>endangered</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species</a:t>
              </a:r>
              <a:r>
                <a:rPr lang="de-DE" sz="1600" b="1" dirty="0" smtClean="0">
                  <a:solidFill>
                    <a:schemeClr val="tx1">
                      <a:lumMod val="75000"/>
                    </a:schemeClr>
                  </a:solidFill>
                  <a:latin typeface="Arial" panose="020B0604020202020204" pitchFamily="34" charset="0"/>
                  <a:cs typeface="Arial" panose="020B0604020202020204" pitchFamily="34" charset="0"/>
                </a:rPr>
                <a:t>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22" name="Textfeld 21"/>
            <p:cNvSpPr txBox="1"/>
            <p:nvPr/>
          </p:nvSpPr>
          <p:spPr>
            <a:xfrm>
              <a:off x="2326869" y="4786106"/>
              <a:ext cx="6765175" cy="1323439"/>
            </a:xfrm>
            <a:prstGeom prst="rect">
              <a:avLst/>
            </a:prstGeom>
            <a:noFill/>
          </p:spPr>
          <p:txBody>
            <a:bodyPr wrap="square" rtlCol="0">
              <a:spAutoFit/>
            </a:bodyPr>
            <a:lstStyle/>
            <a:p>
              <a:pPr>
                <a:spcAft>
                  <a:spcPts val="800"/>
                </a:spcAft>
              </a:pPr>
              <a:r>
                <a:rPr lang="de-DE" sz="1200" dirty="0" err="1" smtClean="0">
                  <a:solidFill>
                    <a:schemeClr val="bg2">
                      <a:lumMod val="25000"/>
                    </a:schemeClr>
                  </a:solidFill>
                  <a:latin typeface="Arial" panose="020B0604020202020204" pitchFamily="34" charset="0"/>
                  <a:cs typeface="Arial" panose="020B0604020202020204" pitchFamily="34" charset="0"/>
                </a:rPr>
                <a:t>Species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plants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animals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fungi</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designated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threatened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a:t>
              </a:r>
            </a:p>
            <a:p>
              <a:pPr marL="171450" indent="-171450">
                <a:spcAft>
                  <a:spcPts val="800"/>
                </a:spcAft>
                <a:buFont typeface="Wingdings" panose="05000000000000000000" pitchFamily="2" charset="2"/>
                <a:buChar char="Ø"/>
              </a:pPr>
              <a:r>
                <a:rPr lang="de-DE" sz="1200" dirty="0" smtClean="0">
                  <a:solidFill>
                    <a:schemeClr val="bg2">
                      <a:lumMod val="25000"/>
                    </a:schemeClr>
                  </a:solidFill>
                  <a:latin typeface="Arial" panose="020B0604020202020204" pitchFamily="34" charset="0"/>
                  <a:cs typeface="Arial" panose="020B0604020202020204" pitchFamily="34" charset="0"/>
                </a:rPr>
                <a:t>national </a:t>
              </a:r>
              <a:r>
                <a:rPr lang="de-DE" sz="1200" dirty="0" err="1" smtClean="0">
                  <a:solidFill>
                    <a:schemeClr val="bg2">
                      <a:lumMod val="25000"/>
                    </a:schemeClr>
                  </a:solidFill>
                  <a:latin typeface="Arial" panose="020B0604020202020204" pitchFamily="34" charset="0"/>
                  <a:cs typeface="Arial" panose="020B0604020202020204" pitchFamily="34" charset="0"/>
                </a:rPr>
                <a:t>laws</a:t>
              </a:r>
              <a:r>
                <a:rPr lang="de-DE" sz="1200" dirty="0" smtClean="0">
                  <a:solidFill>
                    <a:schemeClr val="bg2">
                      <a:lumMod val="25000"/>
                    </a:schemeClr>
                  </a:solidFill>
                  <a:latin typeface="Arial" panose="020B0604020202020204" pitchFamily="34" charset="0"/>
                  <a:cs typeface="Arial" panose="020B0604020202020204" pitchFamily="34" charset="0"/>
                </a:rPr>
                <a:t>/</a:t>
              </a:r>
              <a:r>
                <a:rPr lang="de-DE" sz="1200" dirty="0" err="1" smtClean="0">
                  <a:solidFill>
                    <a:schemeClr val="bg2">
                      <a:lumMod val="25000"/>
                    </a:schemeClr>
                  </a:solidFill>
                  <a:latin typeface="Arial" panose="020B0604020202020204" pitchFamily="34" charset="0"/>
                  <a:cs typeface="Arial" panose="020B0604020202020204" pitchFamily="34" charset="0"/>
                </a:rPr>
                <a:t>classification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systems</a:t>
              </a:r>
              <a:endParaRPr lang="de-DE" sz="1200" dirty="0" smtClean="0">
                <a:solidFill>
                  <a:schemeClr val="bg2">
                    <a:lumMod val="25000"/>
                  </a:schemeClr>
                </a:solidFill>
                <a:latin typeface="Arial" panose="020B0604020202020204" pitchFamily="34" charset="0"/>
                <a:cs typeface="Arial" panose="020B0604020202020204" pitchFamily="34" charset="0"/>
              </a:endParaRPr>
            </a:p>
            <a:p>
              <a:pPr marL="171450" indent="-171450">
                <a:spcAft>
                  <a:spcPts val="800"/>
                </a:spcAft>
                <a:buFont typeface="Wingdings" panose="05000000000000000000" pitchFamily="2" charset="2"/>
                <a:buChar char="Ø"/>
              </a:pPr>
              <a:r>
                <a:rPr lang="de-DE" sz="1200" dirty="0" err="1" smtClean="0">
                  <a:solidFill>
                    <a:schemeClr val="bg2">
                      <a:lumMod val="25000"/>
                    </a:schemeClr>
                  </a:solidFill>
                  <a:latin typeface="Arial" panose="020B0604020202020204" pitchFamily="34" charset="0"/>
                  <a:cs typeface="Arial" panose="020B0604020202020204" pitchFamily="34" charset="0"/>
                </a:rPr>
                <a:t>Listed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critically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IUCN </a:t>
              </a:r>
              <a:r>
                <a:rPr lang="de-DE" sz="1200" dirty="0" err="1" smtClean="0">
                  <a:solidFill>
                    <a:schemeClr val="bg2">
                      <a:lumMod val="25000"/>
                    </a:schemeClr>
                  </a:solidFill>
                  <a:latin typeface="Arial" panose="020B0604020202020204" pitchFamily="34" charset="0"/>
                  <a:cs typeface="Arial" panose="020B0604020202020204" pitchFamily="34" charset="0"/>
                </a:rPr>
                <a:t>Red</a:t>
              </a:r>
              <a:r>
                <a:rPr lang="de-DE" sz="1200" dirty="0" smtClean="0">
                  <a:solidFill>
                    <a:schemeClr val="bg2">
                      <a:lumMod val="25000"/>
                    </a:schemeClr>
                  </a:solidFill>
                  <a:latin typeface="Arial" panose="020B0604020202020204" pitchFamily="34" charset="0"/>
                  <a:cs typeface="Arial" panose="020B0604020202020204" pitchFamily="34" charset="0"/>
                </a:rPr>
                <a:t> List </a:t>
              </a:r>
            </a:p>
            <a:p>
              <a:pPr marL="171450" indent="-171450">
                <a:spcAft>
                  <a:spcPts val="800"/>
                </a:spcAft>
                <a:buFont typeface="Wingdings" panose="05000000000000000000" pitchFamily="2" charset="2"/>
                <a:buChar char="Ø"/>
              </a:pP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listed</a:t>
              </a:r>
              <a:r>
                <a:rPr lang="de-DE" sz="1200" dirty="0" smtClean="0">
                  <a:solidFill>
                    <a:schemeClr val="bg2">
                      <a:lumMod val="25000"/>
                    </a:schemeClr>
                  </a:solidFill>
                  <a:latin typeface="Arial" panose="020B0604020202020204" pitchFamily="34" charset="0"/>
                  <a:cs typeface="Arial" panose="020B0604020202020204" pitchFamily="34" charset="0"/>
                </a:rPr>
                <a:t> in </a:t>
              </a:r>
              <a:r>
                <a:rPr lang="de-DE" sz="1200" dirty="0" err="1" smtClean="0">
                  <a:solidFill>
                    <a:schemeClr val="bg2">
                      <a:lumMod val="25000"/>
                    </a:schemeClr>
                  </a:solidFill>
                  <a:latin typeface="Arial" panose="020B0604020202020204" pitchFamily="34" charset="0"/>
                  <a:cs typeface="Arial" panose="020B0604020202020204" pitchFamily="34" charset="0"/>
                </a:rPr>
                <a:t>Appendices</a:t>
              </a:r>
              <a:r>
                <a:rPr lang="de-DE" sz="1200" dirty="0" smtClean="0">
                  <a:solidFill>
                    <a:schemeClr val="bg2">
                      <a:lumMod val="25000"/>
                    </a:schemeClr>
                  </a:solidFill>
                  <a:latin typeface="Arial" panose="020B0604020202020204" pitchFamily="34" charset="0"/>
                  <a:cs typeface="Arial" panose="020B0604020202020204" pitchFamily="34" charset="0"/>
                </a:rPr>
                <a:t> I, II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III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Convention</a:t>
              </a:r>
              <a:r>
                <a:rPr lang="de-DE" sz="1200" dirty="0" smtClean="0">
                  <a:solidFill>
                    <a:schemeClr val="bg2">
                      <a:lumMod val="25000"/>
                    </a:schemeClr>
                  </a:solidFill>
                  <a:latin typeface="Arial" panose="020B0604020202020204" pitchFamily="34" charset="0"/>
                  <a:cs typeface="Arial" panose="020B0604020202020204" pitchFamily="34" charset="0"/>
                </a:rPr>
                <a:t> on </a:t>
              </a:r>
              <a:r>
                <a:rPr lang="de-DE" sz="1200" dirty="0" err="1" smtClean="0">
                  <a:solidFill>
                    <a:schemeClr val="bg2">
                      <a:lumMod val="25000"/>
                    </a:schemeClr>
                  </a:solidFill>
                  <a:latin typeface="Arial" panose="020B0604020202020204" pitchFamily="34" charset="0"/>
                  <a:cs typeface="Arial" panose="020B0604020202020204" pitchFamily="34" charset="0"/>
                </a:rPr>
                <a:t>Internaional</a:t>
              </a:r>
              <a:r>
                <a:rPr lang="de-DE" sz="1200" dirty="0" smtClean="0">
                  <a:solidFill>
                    <a:schemeClr val="bg2">
                      <a:lumMod val="25000"/>
                    </a:schemeClr>
                  </a:solidFill>
                  <a:latin typeface="Arial" panose="020B0604020202020204" pitchFamily="34" charset="0"/>
                  <a:cs typeface="Arial" panose="020B0604020202020204" pitchFamily="34" charset="0"/>
                </a:rPr>
                <a:t> Trade in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Species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Wild Fauna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Floar</a:t>
              </a:r>
              <a:r>
                <a:rPr lang="de-DE" sz="1200" dirty="0" smtClean="0">
                  <a:solidFill>
                    <a:schemeClr val="bg2">
                      <a:lumMod val="25000"/>
                    </a:schemeClr>
                  </a:solidFill>
                  <a:latin typeface="Arial" panose="020B0604020202020204" pitchFamily="34" charset="0"/>
                  <a:cs typeface="Arial" panose="020B0604020202020204" pitchFamily="34" charset="0"/>
                </a:rPr>
                <a:t> (CITES)</a:t>
              </a:r>
            </a:p>
          </p:txBody>
        </p:sp>
        <p:pic>
          <p:nvPicPr>
            <p:cNvPr id="23"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3512" y="4101250"/>
              <a:ext cx="646787" cy="535540"/>
            </a:xfrm>
            <a:prstGeom prst="rect">
              <a:avLst/>
            </a:prstGeom>
            <a:solidFill>
              <a:srgbClr val="FFFF99"/>
            </a:solidFill>
            <a:ln w="28575">
              <a:solidFill>
                <a:schemeClr val="tx1">
                  <a:lumMod val="75000"/>
                </a:schemeClr>
              </a:solidFill>
            </a:ln>
          </p:spPr>
        </p:pic>
      </p:grpSp>
      <p:pic>
        <p:nvPicPr>
          <p:cNvPr id="4" name="Grafik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7491" y="1873898"/>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6" name="Textfeld 15"/>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64119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sp>
        <p:nvSpPr>
          <p:cNvPr id="17" name="Inhaltsplatzhalter 6"/>
          <p:cNvSpPr txBox="1">
            <a:spLocks/>
          </p:cNvSpPr>
          <p:nvPr/>
        </p:nvSpPr>
        <p:spPr bwMode="auto">
          <a:xfrm>
            <a:off x="238853" y="4500187"/>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4</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protected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endangered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species</a:t>
            </a:r>
            <a:endParaRPr lang="de-DE" sz="16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7491" y="1873898"/>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5" name="Inhaltsplatzhalter 6"/>
          <p:cNvSpPr txBox="1">
            <a:spLocks/>
          </p:cNvSpPr>
          <p:nvPr/>
        </p:nvSpPr>
        <p:spPr bwMode="auto">
          <a:xfrm>
            <a:off x="240832" y="4900333"/>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5</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measures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for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more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biodiversity</a:t>
            </a:r>
            <a:endParaRPr lang="de-DE" sz="1600" dirty="0">
              <a:latin typeface="Arial" panose="020B0604020202020204" pitchFamily="34" charset="0"/>
              <a:cs typeface="Arial" panose="020B0604020202020204" pitchFamily="34" charset="0"/>
            </a:endParaRPr>
          </a:p>
        </p:txBody>
      </p:sp>
      <p:sp>
        <p:nvSpPr>
          <p:cNvPr id="16" name="Textfeld 15"/>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7915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sp>
        <p:nvSpPr>
          <p:cNvPr id="17" name="Inhaltsplatzhalter 6"/>
          <p:cNvSpPr txBox="1">
            <a:spLocks/>
          </p:cNvSpPr>
          <p:nvPr/>
        </p:nvSpPr>
        <p:spPr bwMode="auto">
          <a:xfrm>
            <a:off x="238853" y="4500187"/>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4</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protected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endangered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species</a:t>
            </a:r>
            <a:endParaRPr lang="de-DE" sz="1600" dirty="0">
              <a:latin typeface="Arial" panose="020B0604020202020204" pitchFamily="34" charset="0"/>
              <a:cs typeface="Arial" panose="020B0604020202020204" pitchFamily="34" charset="0"/>
            </a:endParaRPr>
          </a:p>
        </p:txBody>
      </p:sp>
      <p:sp>
        <p:nvSpPr>
          <p:cNvPr id="15" name="Inhaltsplatzhalter 6"/>
          <p:cNvSpPr txBox="1">
            <a:spLocks/>
          </p:cNvSpPr>
          <p:nvPr/>
        </p:nvSpPr>
        <p:spPr bwMode="auto">
          <a:xfrm>
            <a:off x="240832" y="4900333"/>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5</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measures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for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more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biodiversity</a:t>
            </a:r>
            <a:endParaRPr lang="de-DE" sz="1600" dirty="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875268"/>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1" name="Textfeld 10"/>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397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sp>
        <p:nvSpPr>
          <p:cNvPr id="4" name="Textfeld 3"/>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Where</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get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Inhaltsplatzhalter 6"/>
          <p:cNvSpPr txBox="1">
            <a:spLocks/>
          </p:cNvSpPr>
          <p:nvPr/>
        </p:nvSpPr>
        <p:spPr bwMode="auto">
          <a:xfrm>
            <a:off x="679155" y="1988840"/>
            <a:ext cx="5174302" cy="33123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a:spcAft>
                <a:spcPts val="1200"/>
              </a:spcAft>
            </a:pPr>
            <a:r>
              <a:rPr lang="de-DE" sz="1600" b="1" dirty="0" err="1" smtClean="0">
                <a:solidFill>
                  <a:schemeClr val="tx1"/>
                </a:solidFill>
                <a:latin typeface="Arial" panose="020B0604020202020204" pitchFamily="34" charset="0"/>
                <a:cs typeface="Arial" panose="020B0604020202020204" pitchFamily="34" charset="0"/>
              </a:rPr>
              <a:t>Examples</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for</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sources</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of</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information</a:t>
            </a:r>
            <a:r>
              <a:rPr lang="de-DE" sz="1600" b="1" dirty="0">
                <a:solidFill>
                  <a:schemeClr val="tx1"/>
                </a:solidFill>
                <a:latin typeface="Arial" panose="020B0604020202020204" pitchFamily="34" charset="0"/>
                <a:cs typeface="Arial" panose="020B0604020202020204" pitchFamily="34" charset="0"/>
              </a:rPr>
              <a:t>:</a:t>
            </a:r>
            <a:endParaRPr lang="de-DE" sz="1600" b="1" dirty="0" smtClean="0">
              <a:solidFill>
                <a:schemeClr val="tx1"/>
              </a:solidFill>
              <a:latin typeface="Arial" panose="020B0604020202020204" pitchFamily="34" charset="0"/>
              <a:cs typeface="Arial" panose="020B0604020202020204" pitchFamily="34" charset="0"/>
            </a:endParaRP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other </a:t>
            </a:r>
            <a:r>
              <a:rPr lang="en-US" sz="1600" dirty="0">
                <a:latin typeface="Arial" panose="020B0604020202020204" pitchFamily="34" charset="0"/>
                <a:cs typeface="Arial" panose="020B0604020202020204" pitchFamily="34" charset="0"/>
              </a:rPr>
              <a:t>farmers</a:t>
            </a: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Standard</a:t>
            </a:r>
            <a:r>
              <a:rPr lang="en-US" sz="1600" dirty="0">
                <a:latin typeface="Arial" panose="020B0604020202020204" pitchFamily="34" charset="0"/>
                <a:cs typeface="Arial" panose="020B0604020202020204" pitchFamily="34" charset="0"/>
              </a:rPr>
              <a:t>/company technical advisors</a:t>
            </a:r>
            <a:endParaRPr lang="de-DE" sz="1600" dirty="0">
              <a:latin typeface="Arial" panose="020B0604020202020204" pitchFamily="34" charset="0"/>
              <a:cs typeface="Arial" panose="020B0604020202020204" pitchFamily="34" charset="0"/>
            </a:endParaRP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Local</a:t>
            </a:r>
            <a:r>
              <a:rPr lang="en-US" sz="1600" dirty="0">
                <a:latin typeface="Arial" panose="020B0604020202020204" pitchFamily="34" charset="0"/>
                <a:cs typeface="Arial" panose="020B0604020202020204" pitchFamily="34" charset="0"/>
              </a:rPr>
              <a:t>, regional or national authorities </a:t>
            </a:r>
            <a:r>
              <a:rPr lang="de-DE" sz="1600" dirty="0" err="1" smtClean="0">
                <a:latin typeface="Arial" panose="020B0604020202020204" pitchFamily="34" charset="0"/>
                <a:cs typeface="Arial" panose="020B0604020202020204" pitchFamily="34" charset="0"/>
              </a:rPr>
              <a:t>like</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national </a:t>
            </a:r>
            <a:r>
              <a:rPr lang="en-US" sz="1600" dirty="0">
                <a:latin typeface="Arial" panose="020B0604020202020204" pitchFamily="34" charset="0"/>
                <a:cs typeface="Arial" panose="020B0604020202020204" pitchFamily="34" charset="0"/>
              </a:rPr>
              <a:t>and state Biodiversity </a:t>
            </a:r>
            <a:r>
              <a:rPr lang="en-US" sz="1600" dirty="0" smtClean="0">
                <a:latin typeface="Arial" panose="020B0604020202020204" pitchFamily="34" charset="0"/>
                <a:cs typeface="Arial" panose="020B0604020202020204" pitchFamily="34" charset="0"/>
              </a:rPr>
              <a:t>Authority</a:t>
            </a: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Regional </a:t>
            </a:r>
            <a:r>
              <a:rPr lang="en-US" sz="1600" dirty="0">
                <a:latin typeface="Arial" panose="020B0604020202020204" pitchFamily="34" charset="0"/>
                <a:cs typeface="Arial" panose="020B0604020202020204" pitchFamily="34" charset="0"/>
              </a:rPr>
              <a:t>botanical surveys or </a:t>
            </a:r>
            <a:r>
              <a:rPr lang="en-US" sz="1600" dirty="0" smtClean="0">
                <a:latin typeface="Arial" panose="020B0604020202020204" pitchFamily="34" charset="0"/>
                <a:cs typeface="Arial" panose="020B0604020202020204" pitchFamily="34" charset="0"/>
              </a:rPr>
              <a:t>studies</a:t>
            </a:r>
            <a:endParaRPr lang="de-DE" sz="1600" dirty="0">
              <a:latin typeface="Arial" panose="020B0604020202020204" pitchFamily="34" charset="0"/>
              <a:cs typeface="Arial" panose="020B0604020202020204" pitchFamily="34" charset="0"/>
            </a:endParaRP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NGOs for nature conservation</a:t>
            </a: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Manager </a:t>
            </a:r>
            <a:r>
              <a:rPr lang="en-US" sz="1600" dirty="0">
                <a:latin typeface="Arial" panose="020B0604020202020204" pitchFamily="34" charset="0"/>
                <a:cs typeface="Arial" panose="020B0604020202020204" pitchFamily="34" charset="0"/>
              </a:rPr>
              <a:t>or staff of the closest nature </a:t>
            </a:r>
            <a:r>
              <a:rPr lang="en-US" sz="1600" dirty="0" smtClean="0">
                <a:latin typeface="Arial" panose="020B0604020202020204" pitchFamily="34" charset="0"/>
                <a:cs typeface="Arial" panose="020B0604020202020204" pitchFamily="34" charset="0"/>
              </a:rPr>
              <a:t>reserve</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04148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 Baseline</a:t>
            </a:r>
          </a:p>
        </p:txBody>
      </p:sp>
      <p:sp>
        <p:nvSpPr>
          <p:cNvPr id="4" name="Textfeld 3"/>
          <p:cNvSpPr txBox="1"/>
          <p:nvPr/>
        </p:nvSpPr>
        <p:spPr>
          <a:xfrm>
            <a:off x="252886" y="2581529"/>
            <a:ext cx="4895178" cy="1200329"/>
          </a:xfrm>
          <a:prstGeom prst="rect">
            <a:avLst/>
          </a:prstGeom>
          <a:noFill/>
        </p:spPr>
        <p:txBody>
          <a:bodyPr wrap="square" rtlCol="0">
            <a:spAutoFit/>
          </a:bodyPr>
          <a:lstStyle/>
          <a:p>
            <a:r>
              <a:rPr lang="en-GB" b="1" dirty="0" smtClean="0">
                <a:solidFill>
                  <a:schemeClr val="bg2">
                    <a:lumMod val="25000"/>
                  </a:schemeClr>
                </a:solidFill>
                <a:latin typeface="Arial" panose="020B0604020202020204" pitchFamily="34" charset="0"/>
                <a:cs typeface="Arial" panose="020B0604020202020204" pitchFamily="34" charset="0"/>
              </a:rPr>
              <a:t>From </a:t>
            </a:r>
            <a:r>
              <a:rPr lang="en-GB" b="1" dirty="0">
                <a:solidFill>
                  <a:schemeClr val="bg2">
                    <a:lumMod val="25000"/>
                  </a:schemeClr>
                </a:solidFill>
                <a:latin typeface="Arial" panose="020B0604020202020204" pitchFamily="34" charset="0"/>
                <a:cs typeface="Arial" panose="020B0604020202020204" pitchFamily="34" charset="0"/>
              </a:rPr>
              <a:t>your point of view: </a:t>
            </a:r>
            <a:endParaRPr lang="en-GB" b="1" dirty="0" smtClean="0">
              <a:solidFill>
                <a:schemeClr val="bg2">
                  <a:lumMod val="25000"/>
                </a:schemeClr>
              </a:solidFill>
              <a:latin typeface="Arial" panose="020B0604020202020204" pitchFamily="34" charset="0"/>
              <a:cs typeface="Arial" panose="020B0604020202020204" pitchFamily="34" charset="0"/>
            </a:endParaRPr>
          </a:p>
          <a:p>
            <a:endParaRPr lang="en-GB" dirty="0">
              <a:solidFill>
                <a:schemeClr val="bg2">
                  <a:lumMod val="25000"/>
                </a:schemeClr>
              </a:solidFill>
              <a:latin typeface="Arial" panose="020B0604020202020204" pitchFamily="34" charset="0"/>
              <a:cs typeface="Arial" panose="020B0604020202020204" pitchFamily="34" charset="0"/>
            </a:endParaRPr>
          </a:p>
          <a:p>
            <a:r>
              <a:rPr lang="en-GB" dirty="0" smtClean="0">
                <a:solidFill>
                  <a:schemeClr val="bg2">
                    <a:lumMod val="25000"/>
                  </a:schemeClr>
                </a:solidFill>
                <a:latin typeface="Arial" panose="020B0604020202020204" pitchFamily="34" charset="0"/>
                <a:cs typeface="Arial" panose="020B0604020202020204" pitchFamily="34" charset="0"/>
              </a:rPr>
              <a:t>What </a:t>
            </a:r>
            <a:r>
              <a:rPr lang="en-GB" dirty="0">
                <a:solidFill>
                  <a:schemeClr val="bg2">
                    <a:lumMod val="25000"/>
                  </a:schemeClr>
                </a:solidFill>
                <a:latin typeface="Arial" panose="020B0604020202020204" pitchFamily="34" charset="0"/>
                <a:cs typeface="Arial" panose="020B0604020202020204" pitchFamily="34" charset="0"/>
              </a:rPr>
              <a:t>is easy to assess and which elements are more tricky to assess and why?</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3068" y="2060848"/>
            <a:ext cx="2039402" cy="2736304"/>
          </a:xfrm>
          <a:prstGeom prst="rect">
            <a:avLst/>
          </a:prstGeom>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feld 8"/>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5087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endParaRPr lang="de-DE" sz="2600" dirty="0"/>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1652"/>
          <a:stretch/>
        </p:blipFill>
        <p:spPr bwMode="auto">
          <a:xfrm>
            <a:off x="252886" y="1293738"/>
            <a:ext cx="3671042" cy="2698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feld 4"/>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87585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 name="Diagramm 7"/>
          <p:cNvGraphicFramePr/>
          <p:nvPr>
            <p:extLst>
              <p:ext uri="{D42A27DB-BD31-4B8C-83A1-F6EECF244321}">
                <p14:modId xmlns:p14="http://schemas.microsoft.com/office/powerpoint/2010/main" val="3384067100"/>
              </p:ext>
            </p:extLst>
          </p:nvPr>
        </p:nvGraphicFramePr>
        <p:xfrm>
          <a:off x="2045380" y="2182810"/>
          <a:ext cx="4682315" cy="20263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Inhaltsplatzhalter 3"/>
          <p:cNvSpPr>
            <a:spLocks noGrp="1"/>
          </p:cNvSpPr>
          <p:nvPr>
            <p:ph idx="1"/>
          </p:nvPr>
        </p:nvSpPr>
        <p:spPr>
          <a:xfrm>
            <a:off x="855484" y="4586785"/>
            <a:ext cx="6812860" cy="1459480"/>
          </a:xfrm>
        </p:spPr>
        <p:txBody>
          <a:bodyPr>
            <a:normAutofit/>
          </a:bodyPr>
          <a:lstStyle/>
          <a:p>
            <a:pPr marL="0" indent="0">
              <a:spcAft>
                <a:spcPts val="1500"/>
              </a:spcAft>
              <a:buNone/>
              <a:defRPr/>
            </a:pPr>
            <a:r>
              <a:rPr lang="de-DE" sz="1800" b="1" dirty="0" err="1">
                <a:solidFill>
                  <a:schemeClr val="accent1">
                    <a:lumMod val="75000"/>
                  </a:schemeClr>
                </a:solidFill>
              </a:rPr>
              <a:t>Two</a:t>
            </a:r>
            <a:r>
              <a:rPr lang="de-DE" sz="1800" b="1" dirty="0">
                <a:solidFill>
                  <a:schemeClr val="accent1">
                    <a:lumMod val="75000"/>
                  </a:schemeClr>
                </a:solidFill>
              </a:rPr>
              <a:t> </a:t>
            </a:r>
            <a:r>
              <a:rPr lang="de-DE" sz="1800" b="1" dirty="0" err="1">
                <a:solidFill>
                  <a:schemeClr val="accent1">
                    <a:lumMod val="75000"/>
                  </a:schemeClr>
                </a:solidFill>
              </a:rPr>
              <a:t>focuses</a:t>
            </a:r>
            <a:r>
              <a:rPr lang="de-DE" sz="1800" b="1" dirty="0">
                <a:solidFill>
                  <a:schemeClr val="accent1">
                    <a:lumMod val="75000"/>
                  </a:schemeClr>
                </a:solidFill>
              </a:rPr>
              <a:t>: </a:t>
            </a:r>
            <a:endParaRPr lang="en-US" sz="1800" dirty="0"/>
          </a:p>
          <a:p>
            <a:pPr marL="342900" indent="-342900">
              <a:buFont typeface="+mj-lt"/>
              <a:buAutoNum type="arabicPeriod"/>
              <a:defRPr/>
            </a:pPr>
            <a:r>
              <a:rPr lang="en-US" sz="1600" b="1" dirty="0">
                <a:solidFill>
                  <a:schemeClr val="bg2">
                    <a:lumMod val="25000"/>
                  </a:schemeClr>
                </a:solidFill>
                <a:latin typeface="Arial" panose="020B0604020202020204" pitchFamily="34" charset="0"/>
                <a:cs typeface="Arial" panose="020B0604020202020204" pitchFamily="34" charset="0"/>
              </a:rPr>
              <a:t>Protection</a:t>
            </a:r>
            <a:r>
              <a:rPr lang="en-US" sz="1600" dirty="0">
                <a:solidFill>
                  <a:schemeClr val="bg2">
                    <a:lumMod val="25000"/>
                  </a:schemeClr>
                </a:solidFill>
                <a:latin typeface="Arial" panose="020B0604020202020204" pitchFamily="34" charset="0"/>
                <a:cs typeface="Arial" panose="020B0604020202020204" pitchFamily="34" charset="0"/>
              </a:rPr>
              <a:t> of </a:t>
            </a:r>
            <a:r>
              <a:rPr lang="en-US" sz="1600" dirty="0" smtClean="0">
                <a:solidFill>
                  <a:schemeClr val="bg2">
                    <a:lumMod val="25000"/>
                  </a:schemeClr>
                </a:solidFill>
                <a:latin typeface="Arial" panose="020B0604020202020204" pitchFamily="34" charset="0"/>
                <a:cs typeface="Arial" panose="020B0604020202020204" pitchFamily="34" charset="0"/>
              </a:rPr>
              <a:t>habitats and ecological structures, protection of species</a:t>
            </a:r>
            <a:endParaRPr lang="en-US" sz="1600" dirty="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rabicPeriod"/>
              <a:defRPr/>
            </a:pPr>
            <a:r>
              <a:rPr lang="en-US" sz="1600" b="1" dirty="0">
                <a:solidFill>
                  <a:schemeClr val="bg2">
                    <a:lumMod val="25000"/>
                  </a:schemeClr>
                </a:solidFill>
                <a:latin typeface="Arial" panose="020B0604020202020204" pitchFamily="34" charset="0"/>
                <a:cs typeface="Arial" panose="020B0604020202020204" pitchFamily="34" charset="0"/>
              </a:rPr>
              <a:t>Reduction</a:t>
            </a:r>
            <a:r>
              <a:rPr lang="en-US" sz="1600" dirty="0">
                <a:solidFill>
                  <a:schemeClr val="bg2">
                    <a:lumMod val="25000"/>
                  </a:schemeClr>
                </a:solidFill>
                <a:latin typeface="Arial" panose="020B0604020202020204" pitchFamily="34" charset="0"/>
                <a:cs typeface="Arial" panose="020B0604020202020204" pitchFamily="34" charset="0"/>
              </a:rPr>
              <a:t> of negative impacts on biodiversity produced by agricultural </a:t>
            </a:r>
            <a:r>
              <a:rPr lang="en-US" sz="1600" dirty="0" smtClean="0">
                <a:solidFill>
                  <a:schemeClr val="bg2">
                    <a:lumMod val="25000"/>
                  </a:schemeClr>
                </a:solidFill>
                <a:latin typeface="Arial" panose="020B0604020202020204" pitchFamily="34" charset="0"/>
                <a:cs typeface="Arial" panose="020B0604020202020204" pitchFamily="34" charset="0"/>
              </a:rPr>
              <a:t>activities</a:t>
            </a:r>
            <a:endParaRPr lang="en-GB" sz="1600"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875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0"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uppieren 8"/>
          <p:cNvGrpSpPr/>
          <p:nvPr/>
        </p:nvGrpSpPr>
        <p:grpSpPr>
          <a:xfrm>
            <a:off x="216520" y="1916832"/>
            <a:ext cx="2245133" cy="950837"/>
            <a:chOff x="2437181" y="0"/>
            <a:chExt cx="2245133" cy="950837"/>
          </a:xfrm>
          <a:scene3d>
            <a:camera prst="orthographicFront"/>
            <a:lightRig rig="flat" dir="t"/>
          </a:scene3d>
        </p:grpSpPr>
        <p:sp>
          <p:nvSpPr>
            <p:cNvPr id="11" name="Abgerundetes Rechteck 10"/>
            <p:cNvSpPr/>
            <p:nvPr/>
          </p:nvSpPr>
          <p:spPr>
            <a:xfrm>
              <a:off x="2437181" y="0"/>
              <a:ext cx="2245133" cy="950837"/>
            </a:xfrm>
            <a:prstGeom prst="roundRect">
              <a:avLst>
                <a:gd name="adj" fmla="val 10000"/>
              </a:avLst>
            </a:prstGeom>
            <a:solidFill>
              <a:schemeClr val="tx1">
                <a:lumMod val="40000"/>
                <a:lumOff val="60000"/>
              </a:schemeClr>
            </a:solidFill>
            <a:sp3d prstMaterial="dkEdge">
              <a:bevelT w="8200" h="38100"/>
            </a:sp3d>
          </p:spPr>
          <p:style>
            <a:lnRef idx="2">
              <a:schemeClr val="accent4"/>
            </a:lnRef>
            <a:fillRef idx="1">
              <a:schemeClr val="lt1"/>
            </a:fillRef>
            <a:effectRef idx="0">
              <a:schemeClr val="accent4"/>
            </a:effectRef>
            <a:fontRef idx="minor">
              <a:schemeClr val="dk1"/>
            </a:fontRef>
          </p:style>
        </p:sp>
        <p:sp>
          <p:nvSpPr>
            <p:cNvPr id="12" name="Abgerundetes Rechteck 4"/>
            <p:cNvSpPr/>
            <p:nvPr/>
          </p:nvSpPr>
          <p:spPr>
            <a:xfrm>
              <a:off x="2465030" y="27849"/>
              <a:ext cx="2189435"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opportunities</a:t>
              </a:r>
              <a:endParaRPr lang="de-DE" sz="1600" b="1" kern="1200" dirty="0">
                <a:latin typeface="Arial" panose="020B0604020202020204" pitchFamily="34" charset="0"/>
                <a:cs typeface="Arial" panose="020B0604020202020204" pitchFamily="34" charset="0"/>
              </a:endParaRPr>
            </a:p>
          </p:txBody>
        </p:sp>
      </p:grpSp>
      <p:pic>
        <p:nvPicPr>
          <p:cNvPr id="13" name="Grafik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7904" y="1987243"/>
            <a:ext cx="5040560" cy="40747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Textfeld 2"/>
          <p:cNvSpPr txBox="1"/>
          <p:nvPr/>
        </p:nvSpPr>
        <p:spPr>
          <a:xfrm>
            <a:off x="216659" y="3537107"/>
            <a:ext cx="2189435" cy="830997"/>
          </a:xfrm>
          <a:prstGeom prst="rect">
            <a:avLst/>
          </a:prstGeom>
          <a:noFill/>
        </p:spPr>
        <p:txBody>
          <a:bodyPr wrap="square" rtlCol="0">
            <a:spAutoFit/>
          </a:bodyPr>
          <a:lstStyle/>
          <a:p>
            <a:r>
              <a:rPr lang="de-DE" sz="1600" b="1" i="1" dirty="0" err="1" smtClean="0">
                <a:solidFill>
                  <a:schemeClr val="bg2">
                    <a:lumMod val="25000"/>
                  </a:schemeClr>
                </a:solidFill>
                <a:latin typeface="Arial" panose="020B0604020202020204" pitchFamily="34" charset="0"/>
                <a:cs typeface="Arial" panose="020B0604020202020204" pitchFamily="34" charset="0"/>
              </a:rPr>
              <a:t>What</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opportunities</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does</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our</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test</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farmer</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have</a:t>
            </a:r>
            <a:r>
              <a:rPr lang="de-DE" sz="1600" b="1" i="1" dirty="0" smtClean="0">
                <a:solidFill>
                  <a:schemeClr val="bg2">
                    <a:lumMod val="25000"/>
                  </a:schemeClr>
                </a:solidFill>
                <a:latin typeface="Arial" panose="020B0604020202020204" pitchFamily="34" charset="0"/>
                <a:cs typeface="Arial" panose="020B0604020202020204" pitchFamily="34" charset="0"/>
              </a:rPr>
              <a:t>?</a:t>
            </a:r>
            <a:endParaRPr lang="en-GB" sz="1600" b="1" i="1" dirty="0">
              <a:solidFill>
                <a:schemeClr val="bg2">
                  <a:lumMod val="25000"/>
                </a:schemeClr>
              </a:solidFill>
              <a:latin typeface="Arial" panose="020B0604020202020204" pitchFamily="34" charset="0"/>
              <a:cs typeface="Arial" panose="020B0604020202020204" pitchFamily="34" charset="0"/>
            </a:endParaRPr>
          </a:p>
        </p:txBody>
      </p:sp>
      <p:pic>
        <p:nvPicPr>
          <p:cNvPr id="15" name="Grafik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2327" y="3433664"/>
            <a:ext cx="908888" cy="1219472"/>
          </a:xfrm>
          <a:prstGeom prst="rect">
            <a:avLst/>
          </a:prstGeom>
        </p:spPr>
      </p:pic>
      <p:sp>
        <p:nvSpPr>
          <p:cNvPr id="4" name="Textfeld 3"/>
          <p:cNvSpPr txBox="1"/>
          <p:nvPr/>
        </p:nvSpPr>
        <p:spPr>
          <a:xfrm>
            <a:off x="252886" y="5301208"/>
            <a:ext cx="2813885" cy="369332"/>
          </a:xfrm>
          <a:prstGeom prst="rect">
            <a:avLst/>
          </a:prstGeom>
          <a:noFill/>
        </p:spPr>
        <p:txBody>
          <a:bodyPr wrap="square" rtlCol="0">
            <a:spAutoFit/>
          </a:bodyPr>
          <a:lstStyle/>
          <a:p>
            <a:pPr marL="285750" indent="-285750">
              <a:buFont typeface="Wingdings" panose="05000000000000000000" pitchFamily="2" charset="2"/>
              <a:buChar char="Ø"/>
            </a:pPr>
            <a:r>
              <a:rPr lang="de-DE" sz="1600" b="1" dirty="0" err="1">
                <a:solidFill>
                  <a:srgbClr val="800000"/>
                </a:solidFill>
                <a:latin typeface="Arial" panose="020B0604020202020204" pitchFamily="34" charset="0"/>
                <a:cs typeface="Arial" panose="020B0604020202020204" pitchFamily="34" charset="0"/>
              </a:rPr>
              <a:t>Step</a:t>
            </a:r>
            <a:r>
              <a:rPr lang="de-DE" dirty="0" smtClean="0"/>
              <a:t> </a:t>
            </a:r>
            <a:r>
              <a:rPr lang="de-DE" sz="1600" b="1" dirty="0">
                <a:solidFill>
                  <a:srgbClr val="800000"/>
                </a:solidFill>
                <a:latin typeface="Arial" panose="020B0604020202020204" pitchFamily="34" charset="0"/>
                <a:cs typeface="Arial" panose="020B0604020202020204" pitchFamily="34" charset="0"/>
              </a:rPr>
              <a:t>1</a:t>
            </a:r>
            <a:r>
              <a:rPr lang="de-DE" sz="1600" dirty="0">
                <a:solidFill>
                  <a:srgbClr val="6E6452"/>
                </a:solidFill>
                <a:latin typeface="Arial" panose="020B0604020202020204" pitchFamily="34" charset="0"/>
                <a:cs typeface="Arial" panose="020B0604020202020204" pitchFamily="34" charset="0"/>
              </a:rPr>
              <a:t>: List </a:t>
            </a:r>
            <a:r>
              <a:rPr lang="de-DE" sz="1600" dirty="0" err="1">
                <a:solidFill>
                  <a:srgbClr val="6E6452"/>
                </a:solidFill>
                <a:latin typeface="Arial" panose="020B0604020202020204" pitchFamily="34" charset="0"/>
                <a:cs typeface="Arial" panose="020B0604020202020204" pitchFamily="34" charset="0"/>
              </a:rPr>
              <a:t>the</a:t>
            </a:r>
            <a:r>
              <a:rPr lang="de-DE" sz="1600" dirty="0">
                <a:solidFill>
                  <a:srgbClr val="6E6452"/>
                </a:solidFill>
                <a:latin typeface="Arial" panose="020B0604020202020204" pitchFamily="34" charset="0"/>
                <a:cs typeface="Arial" panose="020B0604020202020204" pitchFamily="34" charset="0"/>
              </a:rPr>
              <a:t> </a:t>
            </a:r>
            <a:r>
              <a:rPr lang="de-DE" sz="1600" dirty="0" err="1">
                <a:solidFill>
                  <a:srgbClr val="6E6452"/>
                </a:solidFill>
                <a:latin typeface="Arial" panose="020B0604020202020204" pitchFamily="34" charset="0"/>
                <a:cs typeface="Arial" panose="020B0604020202020204" pitchFamily="34" charset="0"/>
              </a:rPr>
              <a:t>answers</a:t>
            </a:r>
            <a:endParaRPr lang="en-GB" sz="1600" dirty="0">
              <a:solidFill>
                <a:srgbClr val="6E645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628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uppieren 8"/>
          <p:cNvGrpSpPr/>
          <p:nvPr/>
        </p:nvGrpSpPr>
        <p:grpSpPr>
          <a:xfrm>
            <a:off x="216520" y="1916832"/>
            <a:ext cx="2245133" cy="950837"/>
            <a:chOff x="2437181" y="0"/>
            <a:chExt cx="2245133" cy="950837"/>
          </a:xfrm>
          <a:scene3d>
            <a:camera prst="orthographicFront"/>
            <a:lightRig rig="flat" dir="t"/>
          </a:scene3d>
        </p:grpSpPr>
        <p:sp>
          <p:nvSpPr>
            <p:cNvPr id="11" name="Abgerundetes Rechteck 10"/>
            <p:cNvSpPr/>
            <p:nvPr/>
          </p:nvSpPr>
          <p:spPr>
            <a:xfrm>
              <a:off x="2437181" y="0"/>
              <a:ext cx="2245133" cy="950837"/>
            </a:xfrm>
            <a:prstGeom prst="roundRect">
              <a:avLst>
                <a:gd name="adj" fmla="val 10000"/>
              </a:avLst>
            </a:prstGeom>
            <a:solidFill>
              <a:schemeClr val="accent5">
                <a:lumMod val="75000"/>
              </a:schemeClr>
            </a:solidFill>
            <a:sp3d prstMaterial="dkEdge">
              <a:bevelT w="8200" h="38100"/>
            </a:sp3d>
          </p:spPr>
          <p:style>
            <a:lnRef idx="2">
              <a:schemeClr val="accent4"/>
            </a:lnRef>
            <a:fillRef idx="1">
              <a:schemeClr val="lt1"/>
            </a:fillRef>
            <a:effectRef idx="0">
              <a:schemeClr val="accent4"/>
            </a:effectRef>
            <a:fontRef idx="minor">
              <a:schemeClr val="dk1"/>
            </a:fontRef>
          </p:style>
        </p:sp>
        <p:sp>
          <p:nvSpPr>
            <p:cNvPr id="12" name="Abgerundetes Rechteck 4"/>
            <p:cNvSpPr/>
            <p:nvPr/>
          </p:nvSpPr>
          <p:spPr>
            <a:xfrm>
              <a:off x="2465030" y="27849"/>
              <a:ext cx="2189435"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impacts</a:t>
              </a:r>
              <a:r>
                <a:rPr lang="de-DE" sz="1600" b="1" kern="1200" dirty="0" smtClean="0">
                  <a:latin typeface="Arial" panose="020B0604020202020204" pitchFamily="34" charset="0"/>
                  <a:cs typeface="Arial" panose="020B0604020202020204" pitchFamily="34" charset="0"/>
                </a:rPr>
                <a:t> on </a:t>
              </a:r>
              <a:endParaRPr lang="de-DE" sz="1600" b="1" kern="1200" dirty="0">
                <a:latin typeface="Arial" panose="020B0604020202020204" pitchFamily="34" charset="0"/>
                <a:cs typeface="Arial" panose="020B0604020202020204" pitchFamily="34" charset="0"/>
              </a:endParaRPr>
            </a:p>
          </p:txBody>
        </p:sp>
      </p:grpSp>
      <p:pic>
        <p:nvPicPr>
          <p:cNvPr id="13" name="Grafik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7904" y="1987243"/>
            <a:ext cx="5040560" cy="40747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Textfeld 2"/>
          <p:cNvSpPr txBox="1"/>
          <p:nvPr/>
        </p:nvSpPr>
        <p:spPr>
          <a:xfrm>
            <a:off x="244370" y="3440122"/>
            <a:ext cx="2217284" cy="1077218"/>
          </a:xfrm>
          <a:prstGeom prst="rect">
            <a:avLst/>
          </a:prstGeom>
          <a:noFill/>
        </p:spPr>
        <p:txBody>
          <a:bodyPr wrap="square" rtlCol="0">
            <a:spAutoFit/>
          </a:bodyPr>
          <a:lstStyle/>
          <a:p>
            <a:r>
              <a:rPr lang="de-DE" sz="1600" b="1" i="1" dirty="0" err="1" smtClean="0">
                <a:solidFill>
                  <a:schemeClr val="bg2">
                    <a:lumMod val="25000"/>
                  </a:schemeClr>
                </a:solidFill>
                <a:latin typeface="Arial" panose="020B0604020202020204" pitchFamily="34" charset="0"/>
                <a:cs typeface="Arial" panose="020B0604020202020204" pitchFamily="34" charset="0"/>
              </a:rPr>
              <a:t>What</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are</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the</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main</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impacts</a:t>
            </a:r>
            <a:r>
              <a:rPr lang="de-DE" sz="1600" b="1" i="1" dirty="0" smtClean="0">
                <a:solidFill>
                  <a:schemeClr val="bg2">
                    <a:lumMod val="25000"/>
                  </a:schemeClr>
                </a:solidFill>
                <a:latin typeface="Arial" panose="020B0604020202020204" pitchFamily="34" charset="0"/>
                <a:cs typeface="Arial" panose="020B0604020202020204" pitchFamily="34" charset="0"/>
              </a:rPr>
              <a:t> on </a:t>
            </a:r>
            <a:r>
              <a:rPr lang="de-DE" sz="1600" b="1" i="1" dirty="0" err="1" smtClean="0">
                <a:solidFill>
                  <a:schemeClr val="bg2">
                    <a:lumMod val="25000"/>
                  </a:schemeClr>
                </a:solidFill>
                <a:latin typeface="Arial" panose="020B0604020202020204" pitchFamily="34" charset="0"/>
                <a:cs typeface="Arial" panose="020B0604020202020204" pitchFamily="34" charset="0"/>
              </a:rPr>
              <a:t>biodiversity</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our</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test</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farmer</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could</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have</a:t>
            </a:r>
            <a:r>
              <a:rPr lang="de-DE" sz="1600" b="1" i="1" dirty="0" smtClean="0">
                <a:solidFill>
                  <a:schemeClr val="bg2">
                    <a:lumMod val="25000"/>
                  </a:schemeClr>
                </a:solidFill>
                <a:latin typeface="Arial" panose="020B0604020202020204" pitchFamily="34" charset="0"/>
                <a:cs typeface="Arial" panose="020B0604020202020204" pitchFamily="34" charset="0"/>
              </a:rPr>
              <a:t>?</a:t>
            </a:r>
            <a:endParaRPr lang="en-GB" sz="1600" b="1" i="1" dirty="0">
              <a:solidFill>
                <a:schemeClr val="bg2">
                  <a:lumMod val="25000"/>
                </a:schemeClr>
              </a:solidFill>
              <a:latin typeface="Arial" panose="020B0604020202020204" pitchFamily="34" charset="0"/>
              <a:cs typeface="Arial" panose="020B0604020202020204" pitchFamily="34" charset="0"/>
            </a:endParaRPr>
          </a:p>
        </p:txBody>
      </p:sp>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2327" y="3433664"/>
            <a:ext cx="908888" cy="1219472"/>
          </a:xfrm>
          <a:prstGeom prst="rect">
            <a:avLst/>
          </a:prstGeom>
        </p:spPr>
      </p:pic>
      <p:sp>
        <p:nvSpPr>
          <p:cNvPr id="14" name="Textfeld 13"/>
          <p:cNvSpPr txBox="1"/>
          <p:nvPr/>
        </p:nvSpPr>
        <p:spPr>
          <a:xfrm>
            <a:off x="252886" y="5301208"/>
            <a:ext cx="2813885" cy="369332"/>
          </a:xfrm>
          <a:prstGeom prst="rect">
            <a:avLst/>
          </a:prstGeom>
          <a:noFill/>
        </p:spPr>
        <p:txBody>
          <a:bodyPr wrap="square" rtlCol="0">
            <a:spAutoFit/>
          </a:bodyPr>
          <a:lstStyle/>
          <a:p>
            <a:pPr marL="285750" indent="-285750">
              <a:buFont typeface="Wingdings" panose="05000000000000000000" pitchFamily="2" charset="2"/>
              <a:buChar char="Ø"/>
            </a:pPr>
            <a:r>
              <a:rPr lang="de-DE" sz="1600" b="1" dirty="0" err="1">
                <a:solidFill>
                  <a:srgbClr val="800000"/>
                </a:solidFill>
                <a:latin typeface="Arial" panose="020B0604020202020204" pitchFamily="34" charset="0"/>
                <a:cs typeface="Arial" panose="020B0604020202020204" pitchFamily="34" charset="0"/>
              </a:rPr>
              <a:t>Step</a:t>
            </a:r>
            <a:r>
              <a:rPr lang="de-DE" dirty="0" smtClean="0"/>
              <a:t> </a:t>
            </a:r>
            <a:r>
              <a:rPr lang="de-DE" sz="1600" b="1" dirty="0">
                <a:solidFill>
                  <a:srgbClr val="800000"/>
                </a:solidFill>
                <a:latin typeface="Arial" panose="020B0604020202020204" pitchFamily="34" charset="0"/>
                <a:cs typeface="Arial" panose="020B0604020202020204" pitchFamily="34" charset="0"/>
              </a:rPr>
              <a:t>1</a:t>
            </a:r>
            <a:r>
              <a:rPr lang="de-DE" sz="1600" dirty="0">
                <a:solidFill>
                  <a:srgbClr val="6E6452"/>
                </a:solidFill>
                <a:latin typeface="Arial" panose="020B0604020202020204" pitchFamily="34" charset="0"/>
                <a:cs typeface="Arial" panose="020B0604020202020204" pitchFamily="34" charset="0"/>
              </a:rPr>
              <a:t>: List </a:t>
            </a:r>
            <a:r>
              <a:rPr lang="de-DE" sz="1600" dirty="0" err="1">
                <a:solidFill>
                  <a:srgbClr val="6E6452"/>
                </a:solidFill>
                <a:latin typeface="Arial" panose="020B0604020202020204" pitchFamily="34" charset="0"/>
                <a:cs typeface="Arial" panose="020B0604020202020204" pitchFamily="34" charset="0"/>
              </a:rPr>
              <a:t>the</a:t>
            </a:r>
            <a:r>
              <a:rPr lang="de-DE" sz="1600" dirty="0">
                <a:solidFill>
                  <a:srgbClr val="6E6452"/>
                </a:solidFill>
                <a:latin typeface="Arial" panose="020B0604020202020204" pitchFamily="34" charset="0"/>
                <a:cs typeface="Arial" panose="020B0604020202020204" pitchFamily="34" charset="0"/>
              </a:rPr>
              <a:t> </a:t>
            </a:r>
            <a:r>
              <a:rPr lang="de-DE" sz="1600" dirty="0" err="1">
                <a:solidFill>
                  <a:srgbClr val="6E6452"/>
                </a:solidFill>
                <a:latin typeface="Arial" panose="020B0604020202020204" pitchFamily="34" charset="0"/>
                <a:cs typeface="Arial" panose="020B0604020202020204" pitchFamily="34" charset="0"/>
              </a:rPr>
              <a:t>answers</a:t>
            </a:r>
            <a:endParaRPr lang="en-GB" sz="1600" dirty="0">
              <a:solidFill>
                <a:srgbClr val="6E645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531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uppieren 8"/>
          <p:cNvGrpSpPr/>
          <p:nvPr/>
        </p:nvGrpSpPr>
        <p:grpSpPr>
          <a:xfrm>
            <a:off x="216520" y="1916832"/>
            <a:ext cx="2245133" cy="950837"/>
            <a:chOff x="2437181" y="0"/>
            <a:chExt cx="2245133" cy="950837"/>
          </a:xfrm>
          <a:scene3d>
            <a:camera prst="orthographicFront"/>
            <a:lightRig rig="flat" dir="t"/>
          </a:scene3d>
        </p:grpSpPr>
        <p:sp>
          <p:nvSpPr>
            <p:cNvPr id="11" name="Abgerundetes Rechteck 10"/>
            <p:cNvSpPr/>
            <p:nvPr/>
          </p:nvSpPr>
          <p:spPr>
            <a:xfrm>
              <a:off x="2437181" y="0"/>
              <a:ext cx="2245133" cy="950837"/>
            </a:xfrm>
            <a:prstGeom prst="roundRect">
              <a:avLst>
                <a:gd name="adj" fmla="val 10000"/>
              </a:avLst>
            </a:prstGeom>
            <a:solidFill>
              <a:schemeClr val="accent5">
                <a:lumMod val="75000"/>
              </a:schemeClr>
            </a:solidFill>
            <a:sp3d prstMaterial="dkEdge">
              <a:bevelT w="8200" h="38100"/>
            </a:sp3d>
          </p:spPr>
          <p:style>
            <a:lnRef idx="2">
              <a:schemeClr val="accent4"/>
            </a:lnRef>
            <a:fillRef idx="1">
              <a:schemeClr val="lt1"/>
            </a:fillRef>
            <a:effectRef idx="0">
              <a:schemeClr val="accent4"/>
            </a:effectRef>
            <a:fontRef idx="minor">
              <a:schemeClr val="dk1"/>
            </a:fontRef>
          </p:style>
        </p:sp>
        <p:sp>
          <p:nvSpPr>
            <p:cNvPr id="12" name="Abgerundetes Rechteck 4"/>
            <p:cNvSpPr/>
            <p:nvPr/>
          </p:nvSpPr>
          <p:spPr>
            <a:xfrm>
              <a:off x="2465030" y="27849"/>
              <a:ext cx="2189435"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impacts</a:t>
              </a:r>
              <a:r>
                <a:rPr lang="de-DE" sz="1600" b="1" kern="1200" dirty="0" smtClean="0">
                  <a:latin typeface="Arial" panose="020B0604020202020204" pitchFamily="34" charset="0"/>
                  <a:cs typeface="Arial" panose="020B0604020202020204" pitchFamily="34" charset="0"/>
                </a:rPr>
                <a:t> on </a:t>
              </a:r>
              <a:endParaRPr lang="de-DE" sz="1600" b="1" kern="1200" dirty="0">
                <a:latin typeface="Arial" panose="020B0604020202020204" pitchFamily="34" charset="0"/>
                <a:cs typeface="Arial" panose="020B0604020202020204" pitchFamily="34" charset="0"/>
              </a:endParaRPr>
            </a:p>
          </p:txBody>
        </p:sp>
      </p:grpSp>
      <p:sp>
        <p:nvSpPr>
          <p:cNvPr id="14" name="Inhaltsplatzhalter 6"/>
          <p:cNvSpPr txBox="1">
            <a:spLocks/>
          </p:cNvSpPr>
          <p:nvPr/>
        </p:nvSpPr>
        <p:spPr bwMode="auto">
          <a:xfrm>
            <a:off x="3419872" y="2272877"/>
            <a:ext cx="4733099" cy="374441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a:solidFill>
                  <a:srgbClr val="800000"/>
                </a:solidFill>
                <a:latin typeface="Arial" panose="020B0604020202020204" pitchFamily="34" charset="0"/>
                <a:cs typeface="Arial" panose="020B0604020202020204" pitchFamily="34" charset="0"/>
              </a:rPr>
              <a:t>Step</a:t>
            </a:r>
            <a:r>
              <a:rPr lang="de-DE" sz="1600" dirty="0"/>
              <a:t> </a:t>
            </a:r>
            <a:r>
              <a:rPr lang="de-DE" sz="1600" b="1" dirty="0" smtClean="0">
                <a:solidFill>
                  <a:srgbClr val="800000"/>
                </a:solidFill>
                <a:latin typeface="Arial" panose="020B0604020202020204" pitchFamily="34" charset="0"/>
                <a:cs typeface="Arial" panose="020B0604020202020204" pitchFamily="34" charset="0"/>
              </a:rPr>
              <a:t>2</a:t>
            </a:r>
            <a:r>
              <a:rPr lang="de-DE" sz="1600" dirty="0" smtClean="0">
                <a:latin typeface="Arial" panose="020B0604020202020204" pitchFamily="34" charset="0"/>
                <a:cs typeface="Arial" panose="020B0604020202020204" pitchFamily="34" charset="0"/>
              </a:rPr>
              <a:t>: </a:t>
            </a:r>
            <a:r>
              <a:rPr lang="de-DE" sz="1600" b="1" dirty="0" smtClean="0">
                <a:latin typeface="Arial" panose="020B0604020202020204" pitchFamily="34" charset="0"/>
                <a:cs typeface="Arial" panose="020B0604020202020204" pitchFamily="34" charset="0"/>
              </a:rPr>
              <a:t>Check </a:t>
            </a:r>
            <a:r>
              <a:rPr lang="de-DE" sz="1600" b="1" dirty="0" err="1" smtClean="0">
                <a:latin typeface="Arial" panose="020B0604020202020204" pitchFamily="34" charset="0"/>
                <a:cs typeface="Arial" panose="020B0604020202020204" pitchFamily="34" charset="0"/>
              </a:rPr>
              <a:t>land</a:t>
            </a:r>
            <a:r>
              <a:rPr lang="de-DE" sz="1600" b="1" dirty="0" smtClean="0">
                <a:latin typeface="Arial" panose="020B0604020202020204" pitchFamily="34" charset="0"/>
                <a:cs typeface="Arial" panose="020B0604020202020204" pitchFamily="34" charset="0"/>
              </a:rPr>
              <a:t> </a:t>
            </a:r>
            <a:r>
              <a:rPr lang="de-DE" sz="1600" b="1" dirty="0" err="1" smtClean="0">
                <a:latin typeface="Arial" panose="020B0604020202020204" pitchFamily="34" charset="0"/>
                <a:cs typeface="Arial" panose="020B0604020202020204" pitchFamily="34" charset="0"/>
              </a:rPr>
              <a:t>use</a:t>
            </a:r>
            <a:r>
              <a:rPr lang="de-DE" sz="1600" b="1" dirty="0" smtClean="0">
                <a:latin typeface="Arial" panose="020B0604020202020204" pitchFamily="34" charset="0"/>
                <a:cs typeface="Arial" panose="020B0604020202020204" pitchFamily="34" charset="0"/>
              </a:rPr>
              <a:t> </a:t>
            </a:r>
            <a:r>
              <a:rPr lang="de-DE" sz="1600" b="1" dirty="0" err="1" smtClean="0">
                <a:latin typeface="Arial" panose="020B0604020202020204" pitchFamily="34" charset="0"/>
                <a:cs typeface="Arial" panose="020B0604020202020204" pitchFamily="34" charset="0"/>
              </a:rPr>
              <a:t>changes</a:t>
            </a:r>
            <a:r>
              <a:rPr lang="de-DE" sz="1600" b="1" dirty="0" smtClean="0">
                <a:latin typeface="Arial" panose="020B0604020202020204" pitchFamily="34" charset="0"/>
                <a:cs typeface="Arial" panose="020B0604020202020204" pitchFamily="34" charset="0"/>
              </a:rPr>
              <a:t>!</a:t>
            </a:r>
          </a:p>
          <a:p>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err="1" smtClean="0">
                <a:latin typeface="Arial" panose="020B0604020202020204" pitchFamily="34" charset="0"/>
                <a:cs typeface="Arial" panose="020B0604020202020204" pitchFamily="34" charset="0"/>
              </a:rPr>
              <a:t>Where</a:t>
            </a:r>
            <a:r>
              <a:rPr lang="de-DE" sz="1600" dirty="0" smtClean="0">
                <a:latin typeface="Arial" panose="020B0604020202020204" pitchFamily="34" charset="0"/>
                <a:cs typeface="Arial" panose="020B0604020202020204" pitchFamily="34" charset="0"/>
              </a:rPr>
              <a:t> will </a:t>
            </a:r>
            <a:r>
              <a:rPr lang="de-DE" sz="1600" dirty="0" err="1" smtClean="0">
                <a:latin typeface="Arial" panose="020B0604020202020204" pitchFamily="34" charset="0"/>
                <a:cs typeface="Arial" panose="020B0604020202020204" pitchFamily="34" charset="0"/>
              </a:rPr>
              <a:t>new</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installed</a:t>
            </a:r>
            <a:r>
              <a:rPr lang="de-DE" sz="16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err="1" smtClean="0">
                <a:latin typeface="Arial" panose="020B0604020202020204" pitchFamily="34" charset="0"/>
                <a:cs typeface="Arial" panose="020B0604020202020204" pitchFamily="34" charset="0"/>
              </a:rPr>
              <a:t>What</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impact</a:t>
            </a:r>
            <a:r>
              <a:rPr lang="de-DE" sz="1600" dirty="0" smtClean="0">
                <a:latin typeface="Arial" panose="020B0604020202020204" pitchFamily="34" charset="0"/>
                <a:cs typeface="Arial" panose="020B0604020202020204" pitchFamily="34" charset="0"/>
              </a:rPr>
              <a:t> will </a:t>
            </a:r>
            <a:r>
              <a:rPr lang="de-DE" sz="1600" dirty="0" err="1" smtClean="0">
                <a:latin typeface="Arial" panose="020B0604020202020204" pitchFamily="34" charset="0"/>
                <a:cs typeface="Arial" panose="020B0604020202020204" pitchFamily="34" charset="0"/>
              </a:rPr>
              <a:t>it</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have</a:t>
            </a:r>
            <a:r>
              <a:rPr lang="de-DE" sz="1600" dirty="0" smtClean="0">
                <a:latin typeface="Arial" panose="020B0604020202020204" pitchFamily="34" charset="0"/>
                <a:cs typeface="Arial" panose="020B0604020202020204" pitchFamily="34" charset="0"/>
              </a:rPr>
              <a:t> on </a:t>
            </a:r>
            <a:r>
              <a:rPr lang="de-DE" sz="1600" dirty="0" err="1" smtClean="0">
                <a:latin typeface="Arial" panose="020B0604020202020204" pitchFamily="34" charset="0"/>
                <a:cs typeface="Arial" panose="020B0604020202020204" pitchFamily="34" charset="0"/>
              </a:rPr>
              <a:t>biodiversity</a:t>
            </a:r>
            <a:r>
              <a:rPr lang="de-DE" sz="1600" dirty="0">
                <a:latin typeface="Arial" panose="020B0604020202020204" pitchFamily="34" charset="0"/>
                <a:cs typeface="Arial" panose="020B0604020202020204" pitchFamily="34" charset="0"/>
              </a:rPr>
              <a:t>?</a:t>
            </a:r>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latin typeface="Arial" panose="020B0604020202020204" pitchFamily="34" charset="0"/>
                <a:cs typeface="Arial" panose="020B0604020202020204" pitchFamily="34" charset="0"/>
              </a:rPr>
              <a:t>Are </a:t>
            </a:r>
            <a:r>
              <a:rPr lang="de-DE" sz="1600" dirty="0" err="1" smtClean="0">
                <a:latin typeface="Arial" panose="020B0604020202020204" pitchFamily="34" charset="0"/>
                <a:cs typeface="Arial" panose="020B0604020202020204" pitchFamily="34" charset="0"/>
              </a:rPr>
              <a:t>land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use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changes</a:t>
            </a:r>
            <a:r>
              <a:rPr lang="de-DE" sz="1600" dirty="0" smtClean="0">
                <a:latin typeface="Arial" panose="020B0604020202020204" pitchFamily="34" charset="0"/>
                <a:cs typeface="Arial" panose="020B0604020202020204" pitchFamily="34" charset="0"/>
              </a:rPr>
              <a:t> essential?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501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 name="Diagramm 7"/>
          <p:cNvGraphicFramePr/>
          <p:nvPr>
            <p:extLst>
              <p:ext uri="{D42A27DB-BD31-4B8C-83A1-F6EECF244321}">
                <p14:modId xmlns:p14="http://schemas.microsoft.com/office/powerpoint/2010/main" val="1536182763"/>
              </p:ext>
            </p:extLst>
          </p:nvPr>
        </p:nvGraphicFramePr>
        <p:xfrm>
          <a:off x="2026528" y="2132856"/>
          <a:ext cx="4682315" cy="20263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Pfeil nach unten 1"/>
          <p:cNvSpPr/>
          <p:nvPr/>
        </p:nvSpPr>
        <p:spPr>
          <a:xfrm>
            <a:off x="2843808" y="4365104"/>
            <a:ext cx="504056" cy="576064"/>
          </a:xfrm>
          <a:prstGeom prst="downArrow">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feil nach unten 9"/>
          <p:cNvSpPr/>
          <p:nvPr/>
        </p:nvSpPr>
        <p:spPr>
          <a:xfrm>
            <a:off x="5364088" y="4365104"/>
            <a:ext cx="504056" cy="576064"/>
          </a:xfrm>
          <a:prstGeom prst="downArrow">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uppieren 12"/>
          <p:cNvGrpSpPr/>
          <p:nvPr/>
        </p:nvGrpSpPr>
        <p:grpSpPr>
          <a:xfrm>
            <a:off x="2028257" y="5064943"/>
            <a:ext cx="4678858" cy="950837"/>
            <a:chOff x="0" y="0"/>
            <a:chExt cx="4678858" cy="950837"/>
          </a:xfrm>
          <a:scene3d>
            <a:camera prst="orthographicFront"/>
            <a:lightRig rig="flat" dir="t"/>
          </a:scene3d>
        </p:grpSpPr>
        <p:sp>
          <p:nvSpPr>
            <p:cNvPr id="15" name="Abgerundetes Rechteck 14"/>
            <p:cNvSpPr/>
            <p:nvPr/>
          </p:nvSpPr>
          <p:spPr>
            <a:xfrm>
              <a:off x="0" y="0"/>
              <a:ext cx="4678858" cy="950837"/>
            </a:xfrm>
            <a:prstGeom prst="roundRect">
              <a:avLst>
                <a:gd name="adj" fmla="val 10000"/>
              </a:avLst>
            </a:prstGeom>
            <a:sp3d prstMaterial="dkEdge">
              <a:bevelT w="8200" h="38100"/>
            </a:sp3d>
          </p:spPr>
          <p:style>
            <a:lnRef idx="2">
              <a:schemeClr val="accent4"/>
            </a:lnRef>
            <a:fillRef idx="1">
              <a:schemeClr val="lt1"/>
            </a:fillRef>
            <a:effectRef idx="0">
              <a:schemeClr val="accent4"/>
            </a:effectRef>
            <a:fontRef idx="minor">
              <a:schemeClr val="dk1"/>
            </a:fontRef>
          </p:style>
        </p:sp>
        <p:sp>
          <p:nvSpPr>
            <p:cNvPr id="16" name="Abgerundetes Rechteck 4"/>
            <p:cNvSpPr/>
            <p:nvPr/>
          </p:nvSpPr>
          <p:spPr>
            <a:xfrm>
              <a:off x="27849" y="27849"/>
              <a:ext cx="4623160"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b="1" kern="1200" dirty="0" smtClean="0">
                  <a:solidFill>
                    <a:schemeClr val="bg2">
                      <a:lumMod val="25000"/>
                    </a:schemeClr>
                  </a:solidFill>
                  <a:latin typeface="Arial" panose="020B0604020202020204" pitchFamily="34" charset="0"/>
                  <a:cs typeface="Arial" panose="020B0604020202020204" pitchFamily="34" charset="0"/>
                </a:rPr>
                <a:t>Setting </a:t>
              </a:r>
              <a:r>
                <a:rPr lang="de-DE" sz="2000" b="1" kern="1200" dirty="0" err="1" smtClean="0">
                  <a:solidFill>
                    <a:schemeClr val="bg2">
                      <a:lumMod val="25000"/>
                    </a:schemeClr>
                  </a:solidFill>
                  <a:latin typeface="Arial" panose="020B0604020202020204" pitchFamily="34" charset="0"/>
                  <a:cs typeface="Arial" panose="020B0604020202020204" pitchFamily="34" charset="0"/>
                </a:rPr>
                <a:t>measurable</a:t>
              </a:r>
              <a:r>
                <a:rPr lang="de-DE" sz="2000" b="1" kern="1200" dirty="0" smtClean="0">
                  <a:solidFill>
                    <a:schemeClr val="bg2">
                      <a:lumMod val="25000"/>
                    </a:schemeClr>
                  </a:solidFill>
                  <a:latin typeface="Arial" panose="020B0604020202020204" pitchFamily="34" charset="0"/>
                  <a:cs typeface="Arial" panose="020B0604020202020204" pitchFamily="34" charset="0"/>
                </a:rPr>
                <a:t> </a:t>
              </a:r>
              <a:r>
                <a:rPr lang="de-DE" sz="2000" b="1" kern="1200" dirty="0" err="1" smtClean="0">
                  <a:solidFill>
                    <a:schemeClr val="bg2">
                      <a:lumMod val="25000"/>
                    </a:schemeClr>
                  </a:solidFill>
                  <a:latin typeface="Arial" panose="020B0604020202020204" pitchFamily="34" charset="0"/>
                  <a:cs typeface="Arial" panose="020B0604020202020204" pitchFamily="34" charset="0"/>
                </a:rPr>
                <a:t>goals</a:t>
              </a:r>
              <a:r>
                <a:rPr lang="de-DE" sz="2000" b="1" kern="1200" dirty="0" smtClean="0">
                  <a:solidFill>
                    <a:schemeClr val="bg2">
                      <a:lumMod val="25000"/>
                    </a:schemeClr>
                  </a:solidFill>
                  <a:latin typeface="Arial" panose="020B0604020202020204" pitchFamily="34" charset="0"/>
                  <a:cs typeface="Arial" panose="020B0604020202020204" pitchFamily="34" charset="0"/>
                </a:rPr>
                <a:t> </a:t>
              </a:r>
              <a:endParaRPr lang="de-DE" sz="2000" b="1" kern="1200" dirty="0">
                <a:solidFill>
                  <a:schemeClr val="bg2">
                    <a:lumMod val="2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73439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a:xfrm>
            <a:off x="8316416" y="6423743"/>
            <a:ext cx="812221" cy="365125"/>
          </a:xfrm>
        </p:spPr>
        <p:txBody>
          <a:bodyPr/>
          <a:lstStyle/>
          <a:p>
            <a:fld id="{94C51DEF-A0F2-436A-B446-D206BED377C1}" type="slidenum">
              <a:rPr lang="de-DE" smtClean="0"/>
              <a:t>34</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Setting Goals</a:t>
            </a:r>
          </a:p>
        </p:txBody>
      </p:sp>
      <p:sp>
        <p:nvSpPr>
          <p:cNvPr id="2" name="Rechteck 1"/>
          <p:cNvSpPr/>
          <p:nvPr/>
        </p:nvSpPr>
        <p:spPr>
          <a:xfrm>
            <a:off x="395536" y="1268760"/>
            <a:ext cx="3789820" cy="369332"/>
          </a:xfrm>
          <a:prstGeom prst="rect">
            <a:avLst/>
          </a:prstGeom>
        </p:spPr>
        <p:txBody>
          <a:bodyPr wrap="none">
            <a:spAutoFit/>
          </a:bodyPr>
          <a:lstStyle/>
          <a:p>
            <a:r>
              <a:rPr lang="de-DE" b="1" dirty="0" err="1">
                <a:solidFill>
                  <a:srgbClr val="800000"/>
                </a:solidFill>
                <a:latin typeface="Arial" panose="020B0604020202020204" pitchFamily="34" charset="0"/>
                <a:cs typeface="Arial" panose="020B0604020202020204" pitchFamily="34" charset="0"/>
              </a:rPr>
              <a:t>Step</a:t>
            </a:r>
            <a:r>
              <a:rPr lang="de-DE" dirty="0"/>
              <a:t> </a:t>
            </a:r>
            <a:r>
              <a:rPr lang="de-DE" b="1" dirty="0">
                <a:solidFill>
                  <a:srgbClr val="800000"/>
                </a:solidFill>
                <a:latin typeface="Arial" panose="020B0604020202020204" pitchFamily="34" charset="0"/>
                <a:cs typeface="Arial" panose="020B0604020202020204" pitchFamily="34" charset="0"/>
              </a:rPr>
              <a:t>3</a:t>
            </a:r>
            <a:r>
              <a:rPr lang="de-DE" dirty="0" smtClean="0">
                <a:latin typeface="Arial" panose="020B0604020202020204" pitchFamily="34" charset="0"/>
                <a:cs typeface="Arial" panose="020B0604020202020204" pitchFamily="34" charset="0"/>
              </a:rPr>
              <a:t>: </a:t>
            </a:r>
            <a:r>
              <a:rPr lang="de-DE" b="1" dirty="0" smtClean="0">
                <a:latin typeface="Arial" panose="020B0604020202020204" pitchFamily="34" charset="0"/>
                <a:cs typeface="Arial" panose="020B0604020202020204" pitchFamily="34" charset="0"/>
              </a:rPr>
              <a:t>Setting </a:t>
            </a:r>
            <a:r>
              <a:rPr lang="de-DE" b="1" dirty="0" err="1" smtClean="0">
                <a:latin typeface="Arial" panose="020B0604020202020204" pitchFamily="34" charset="0"/>
                <a:cs typeface="Arial" panose="020B0604020202020204" pitchFamily="34" charset="0"/>
              </a:rPr>
              <a:t>measurable</a:t>
            </a:r>
            <a:r>
              <a:rPr lang="de-DE" b="1" dirty="0" smtClean="0">
                <a:latin typeface="Arial" panose="020B0604020202020204" pitchFamily="34" charset="0"/>
                <a:cs typeface="Arial" panose="020B0604020202020204" pitchFamily="34" charset="0"/>
              </a:rPr>
              <a:t> </a:t>
            </a:r>
            <a:r>
              <a:rPr lang="de-DE" b="1" dirty="0" err="1" smtClean="0">
                <a:latin typeface="Arial" panose="020B0604020202020204" pitchFamily="34" charset="0"/>
                <a:cs typeface="Arial" panose="020B0604020202020204" pitchFamily="34" charset="0"/>
              </a:rPr>
              <a:t>goals</a:t>
            </a:r>
            <a:endParaRPr lang="de-DE" b="1" dirty="0">
              <a:latin typeface="Arial" panose="020B0604020202020204" pitchFamily="34" charset="0"/>
              <a:cs typeface="Arial" panose="020B0604020202020204" pitchFamily="34" charset="0"/>
            </a:endParaRPr>
          </a:p>
        </p:txBody>
      </p:sp>
      <p:sp>
        <p:nvSpPr>
          <p:cNvPr id="3" name="Rechteck 2"/>
          <p:cNvSpPr/>
          <p:nvPr/>
        </p:nvSpPr>
        <p:spPr>
          <a:xfrm>
            <a:off x="262430" y="1878000"/>
            <a:ext cx="1027845" cy="338554"/>
          </a:xfrm>
          <a:prstGeom prst="rect">
            <a:avLst/>
          </a:prstGeom>
        </p:spPr>
        <p:txBody>
          <a:bodyPr wrap="none">
            <a:spAutoFit/>
          </a:bodyPr>
          <a:lstStyle/>
          <a:p>
            <a:r>
              <a:rPr lang="de-DE" sz="1600" b="1" dirty="0" err="1">
                <a:solidFill>
                  <a:schemeClr val="tx2">
                    <a:lumMod val="75000"/>
                  </a:schemeClr>
                </a:solidFill>
                <a:latin typeface="Arial" panose="020B0604020202020204" pitchFamily="34" charset="0"/>
                <a:cs typeface="Arial" panose="020B0604020202020204" pitchFamily="34" charset="0"/>
              </a:rPr>
              <a:t>Example</a:t>
            </a:r>
            <a:endParaRPr lang="en-GB" sz="1600" b="1" dirty="0">
              <a:solidFill>
                <a:schemeClr val="tx2">
                  <a:lumMod val="75000"/>
                </a:schemeClr>
              </a:solidFill>
              <a:latin typeface="Arial" panose="020B0604020202020204" pitchFamily="34" charset="0"/>
              <a:cs typeface="Arial" panose="020B0604020202020204" pitchFamily="34" charset="0"/>
            </a:endParaRPr>
          </a:p>
        </p:txBody>
      </p:sp>
      <p:graphicFrame>
        <p:nvGraphicFramePr>
          <p:cNvPr id="8" name="Tabelle 7"/>
          <p:cNvGraphicFramePr>
            <a:graphicFrameLocks noGrp="1"/>
          </p:cNvGraphicFramePr>
          <p:nvPr>
            <p:extLst>
              <p:ext uri="{D42A27DB-BD31-4B8C-83A1-F6EECF244321}">
                <p14:modId xmlns:p14="http://schemas.microsoft.com/office/powerpoint/2010/main" val="4078481438"/>
              </p:ext>
            </p:extLst>
          </p:nvPr>
        </p:nvGraphicFramePr>
        <p:xfrm>
          <a:off x="1130949" y="2287804"/>
          <a:ext cx="7751244" cy="949960"/>
        </p:xfrm>
        <a:graphic>
          <a:graphicData uri="http://schemas.openxmlformats.org/drawingml/2006/table">
            <a:tbl>
              <a:tblPr firstRow="1" bandRow="1">
                <a:tableStyleId>{F5AB1C69-6EDB-4FF4-983F-18BD219EF322}</a:tableStyleId>
              </a:tblPr>
              <a:tblGrid>
                <a:gridCol w="2583748"/>
                <a:gridCol w="2583748"/>
                <a:gridCol w="2583748"/>
              </a:tblGrid>
              <a:tr h="370840">
                <a:tc>
                  <a:txBody>
                    <a:bodyPr/>
                    <a:lstStyle/>
                    <a:p>
                      <a:r>
                        <a:rPr lang="de-DE" sz="1600" dirty="0" err="1" smtClean="0">
                          <a:latin typeface="Arial" panose="020B0604020202020204" pitchFamily="34" charset="0"/>
                          <a:cs typeface="Arial" panose="020B0604020202020204" pitchFamily="34" charset="0"/>
                        </a:rPr>
                        <a:t>Current</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situation</a:t>
                      </a:r>
                      <a:r>
                        <a:rPr lang="de-DE" sz="1600" dirty="0" smtClean="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txBody>
                  <a:tcPr/>
                </a:tc>
                <a:tc>
                  <a:txBody>
                    <a:bodyPr/>
                    <a:lstStyle/>
                    <a:p>
                      <a:r>
                        <a:rPr lang="de-DE" sz="1600" dirty="0" err="1" smtClean="0">
                          <a:latin typeface="Arial" panose="020B0604020202020204" pitchFamily="34" charset="0"/>
                          <a:cs typeface="Arial" panose="020B0604020202020204" pitchFamily="34" charset="0"/>
                        </a:rPr>
                        <a:t>Possible</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opportunity</a:t>
                      </a:r>
                      <a:r>
                        <a:rPr lang="de-DE" sz="1600" baseline="0" dirty="0" smtClean="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txBody>
                  <a:tcPr/>
                </a:tc>
                <a:tc>
                  <a:txBody>
                    <a:bodyPr/>
                    <a:lstStyle/>
                    <a:p>
                      <a:r>
                        <a:rPr lang="de-DE" sz="1600" dirty="0" smtClean="0">
                          <a:latin typeface="Arial" panose="020B0604020202020204" pitchFamily="34" charset="0"/>
                          <a:cs typeface="Arial" panose="020B0604020202020204" pitchFamily="34" charset="0"/>
                        </a:rPr>
                        <a:t>Goal</a:t>
                      </a:r>
                      <a:endParaRPr lang="en-GB" sz="1600" dirty="0">
                        <a:latin typeface="Arial" panose="020B0604020202020204" pitchFamily="34" charset="0"/>
                        <a:cs typeface="Arial" panose="020B0604020202020204" pitchFamily="34" charset="0"/>
                      </a:endParaRPr>
                    </a:p>
                  </a:txBody>
                  <a:tcPr/>
                </a:tc>
              </a:tr>
              <a:tr h="370840">
                <a:tc>
                  <a:txBody>
                    <a:bodyPr/>
                    <a:lstStyle/>
                    <a:p>
                      <a:r>
                        <a:rPr lang="de-DE" sz="1600" dirty="0" err="1" smtClean="0">
                          <a:latin typeface="Arial" panose="020B0604020202020204" pitchFamily="34" charset="0"/>
                          <a:cs typeface="Arial" panose="020B0604020202020204" pitchFamily="34" charset="0"/>
                        </a:rPr>
                        <a:t>No</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trees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present</a:t>
                      </a:r>
                      <a:endParaRPr lang="en-GB" sz="1600" dirty="0">
                        <a:latin typeface="Arial" panose="020B0604020202020204" pitchFamily="34" charset="0"/>
                        <a:cs typeface="Arial" panose="020B0604020202020204" pitchFamily="34" charset="0"/>
                      </a:endParaRPr>
                    </a:p>
                  </a:txBody>
                  <a:tcPr/>
                </a:tc>
                <a:tc>
                  <a:txBody>
                    <a:bodyPr/>
                    <a:lstStyle/>
                    <a:p>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to</a:t>
                      </a:r>
                      <a:r>
                        <a:rPr lang="de-DE" sz="1600" baseline="0" dirty="0" smtClean="0">
                          <a:latin typeface="Arial" panose="020B0604020202020204" pitchFamily="34" charset="0"/>
                          <a:cs typeface="Arial" panose="020B0604020202020204" pitchFamily="34" charset="0"/>
                        </a:rPr>
                        <a:t> plant </a:t>
                      </a:r>
                      <a:r>
                        <a:rPr lang="de-DE" sz="1600" baseline="0" dirty="0" err="1" smtClean="0">
                          <a:latin typeface="Arial" panose="020B0604020202020204" pitchFamily="34" charset="0"/>
                          <a:cs typeface="Arial" panose="020B0604020202020204" pitchFamily="34" charset="0"/>
                        </a:rPr>
                        <a:t>trees</a:t>
                      </a:r>
                      <a:r>
                        <a:rPr lang="de-DE" sz="1600" baseline="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a:txBody>
                  <a:tcPr/>
                </a:tc>
                <a:tc>
                  <a:txBody>
                    <a:bodyPr/>
                    <a:lstStyle/>
                    <a:p>
                      <a:r>
                        <a:rPr lang="de-DE" sz="1600" dirty="0" err="1" smtClean="0">
                          <a:latin typeface="Arial" panose="020B0604020202020204" pitchFamily="34" charset="0"/>
                          <a:cs typeface="Arial" panose="020B0604020202020204" pitchFamily="34" charset="0"/>
                        </a:rPr>
                        <a:t>Increase</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the</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number</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of</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trees</a:t>
                      </a:r>
                      <a:r>
                        <a:rPr lang="de-DE" sz="1600" baseline="0" dirty="0" smtClean="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txBody>
                  <a:tcPr/>
                </a:tc>
              </a:tr>
            </a:tbl>
          </a:graphicData>
        </a:graphic>
      </p:graphicFrame>
      <p:sp>
        <p:nvSpPr>
          <p:cNvPr id="9" name="Rechteck 8"/>
          <p:cNvSpPr/>
          <p:nvPr/>
        </p:nvSpPr>
        <p:spPr>
          <a:xfrm>
            <a:off x="384864" y="3428798"/>
            <a:ext cx="2404826" cy="369332"/>
          </a:xfrm>
          <a:prstGeom prst="rect">
            <a:avLst/>
          </a:prstGeom>
        </p:spPr>
        <p:txBody>
          <a:bodyPr wrap="none">
            <a:spAutoFit/>
          </a:bodyPr>
          <a:lstStyle/>
          <a:p>
            <a:r>
              <a:rPr lang="de-DE" b="1" dirty="0" err="1">
                <a:solidFill>
                  <a:srgbClr val="800000"/>
                </a:solidFill>
                <a:latin typeface="Arial" panose="020B0604020202020204" pitchFamily="34" charset="0"/>
                <a:cs typeface="Arial" panose="020B0604020202020204" pitchFamily="34" charset="0"/>
              </a:rPr>
              <a:t>Step</a:t>
            </a:r>
            <a:r>
              <a:rPr lang="de-DE" dirty="0"/>
              <a:t> </a:t>
            </a:r>
            <a:r>
              <a:rPr lang="de-DE" b="1" dirty="0" smtClean="0">
                <a:solidFill>
                  <a:srgbClr val="800000"/>
                </a:solidFill>
                <a:latin typeface="Arial" panose="020B0604020202020204" pitchFamily="34" charset="0"/>
                <a:cs typeface="Arial" panose="020B0604020202020204" pitchFamily="34" charset="0"/>
              </a:rPr>
              <a:t>4</a:t>
            </a:r>
            <a:r>
              <a:rPr lang="de-DE" dirty="0" smtClean="0">
                <a:latin typeface="Arial" panose="020B0604020202020204" pitchFamily="34" charset="0"/>
                <a:cs typeface="Arial" panose="020B0604020202020204" pitchFamily="34" charset="0"/>
              </a:rPr>
              <a:t>: </a:t>
            </a:r>
            <a:r>
              <a:rPr lang="de-DE" b="1" dirty="0" err="1" smtClean="0">
                <a:latin typeface="Arial" panose="020B0604020202020204" pitchFamily="34" charset="0"/>
                <a:cs typeface="Arial" panose="020B0604020202020204" pitchFamily="34" charset="0"/>
              </a:rPr>
              <a:t>Prioritization</a:t>
            </a:r>
            <a:endParaRPr lang="en-GB" sz="1600" b="1" dirty="0">
              <a:solidFill>
                <a:schemeClr val="tx2">
                  <a:lumMod val="75000"/>
                </a:schemeClr>
              </a:solidFill>
              <a:latin typeface="Arial" panose="020B0604020202020204" pitchFamily="34" charset="0"/>
              <a:cs typeface="Arial" panose="020B0604020202020204" pitchFamily="34" charset="0"/>
            </a:endParaRPr>
          </a:p>
        </p:txBody>
      </p:sp>
      <p:graphicFrame>
        <p:nvGraphicFramePr>
          <p:cNvPr id="10" name="Diagramm 9"/>
          <p:cNvGraphicFramePr/>
          <p:nvPr>
            <p:extLst>
              <p:ext uri="{D42A27DB-BD31-4B8C-83A1-F6EECF244321}">
                <p14:modId xmlns:p14="http://schemas.microsoft.com/office/powerpoint/2010/main" val="792600041"/>
              </p:ext>
            </p:extLst>
          </p:nvPr>
        </p:nvGraphicFramePr>
        <p:xfrm>
          <a:off x="1082620" y="3798719"/>
          <a:ext cx="7776864" cy="2420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438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Graphic spid="10" grpId="0">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endParaRPr lang="de-DE" sz="2600" dirty="0"/>
          </a:p>
        </p:txBody>
      </p:sp>
      <p:sp>
        <p:nvSpPr>
          <p:cNvPr id="5" name="Textfeld 4"/>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223" y="1158700"/>
            <a:ext cx="4554537" cy="4672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51216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 </a:t>
            </a:r>
            <a:r>
              <a:rPr lang="de-DE" sz="2600" dirty="0" err="1"/>
              <a:t>M</a:t>
            </a:r>
            <a:r>
              <a:rPr lang="de-DE" sz="2600" dirty="0" err="1" smtClean="0"/>
              <a:t>easures</a:t>
            </a:r>
            <a:endParaRPr lang="de-DE" sz="26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59" y="1268760"/>
            <a:ext cx="2803267" cy="48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Inhaltsplatzhalter 6"/>
          <p:cNvSpPr txBox="1">
            <a:spLocks/>
          </p:cNvSpPr>
          <p:nvPr/>
        </p:nvSpPr>
        <p:spPr bwMode="auto">
          <a:xfrm>
            <a:off x="634046" y="1988840"/>
            <a:ext cx="7848440" cy="39604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selecting</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measures</a:t>
            </a:r>
            <a:endParaRPr lang="de-DE" sz="1600" b="1" dirty="0" smtClean="0">
              <a:solidFill>
                <a:schemeClr val="tx1"/>
              </a:solidFill>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r>
              <a:rPr lang="en-US" sz="1600" b="1" u="sng" dirty="0">
                <a:latin typeface="Arial" panose="020B0604020202020204" pitchFamily="34" charset="0"/>
                <a:cs typeface="Arial" panose="020B0604020202020204" pitchFamily="34" charset="0"/>
              </a:rPr>
              <a:t>Like the goals, also the measures can be prioritized.</a:t>
            </a:r>
            <a:r>
              <a:rPr lang="en-US" sz="1600" b="1" dirty="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This can be done by assessing each measure regarding: </a:t>
            </a:r>
            <a:endParaRPr lang="de-DE"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how difficult it will be to implement (easy, medium, difficult) </a:t>
            </a:r>
            <a:endParaRPr lang="de-DE"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the benefits for biodiversity (low, medium, and high)</a:t>
            </a:r>
            <a:endParaRPr lang="de-DE"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and benefits for the resilience of the agricultural system (low, medium, high)</a:t>
            </a:r>
            <a:endParaRPr lang="de-DE" sz="1600" dirty="0">
              <a:latin typeface="Arial" panose="020B0604020202020204" pitchFamily="34" charset="0"/>
              <a:cs typeface="Arial" panose="020B0604020202020204" pitchFamily="34" charset="0"/>
            </a:endParaRPr>
          </a:p>
          <a:p>
            <a:endParaRPr lang="de-DE" sz="1600" b="1"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678291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 </a:t>
            </a:r>
            <a:r>
              <a:rPr lang="de-DE" sz="2600" dirty="0" err="1"/>
              <a:t>M</a:t>
            </a:r>
            <a:r>
              <a:rPr lang="de-DE" sz="2600" dirty="0" err="1" smtClean="0"/>
              <a:t>easures</a:t>
            </a:r>
            <a:endParaRPr lang="de-DE" sz="26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59" y="1268760"/>
            <a:ext cx="2803267" cy="48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Diagramm 4"/>
          <p:cNvGraphicFramePr/>
          <p:nvPr>
            <p:extLst>
              <p:ext uri="{D42A27DB-BD31-4B8C-83A1-F6EECF244321}">
                <p14:modId xmlns:p14="http://schemas.microsoft.com/office/powerpoint/2010/main" val="2171203402"/>
              </p:ext>
            </p:extLst>
          </p:nvPr>
        </p:nvGraphicFramePr>
        <p:xfrm>
          <a:off x="157675" y="2060848"/>
          <a:ext cx="8685775" cy="39536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202882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 </a:t>
            </a:r>
            <a:r>
              <a:rPr lang="de-DE" sz="2600" dirty="0" err="1"/>
              <a:t>M</a:t>
            </a:r>
            <a:r>
              <a:rPr lang="de-DE" sz="2600" dirty="0" err="1" smtClean="0"/>
              <a:t>easures</a:t>
            </a:r>
            <a:endParaRPr lang="de-DE" sz="26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59" y="1268760"/>
            <a:ext cx="2803267" cy="48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323528" y="1988840"/>
            <a:ext cx="8424504" cy="39604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selecting</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measures</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what´s</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taken</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into</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account</a:t>
            </a:r>
            <a:r>
              <a:rPr lang="de-DE" sz="1600" b="1" dirty="0" smtClean="0">
                <a:solidFill>
                  <a:schemeClr val="tx1"/>
                </a:solidFill>
                <a:latin typeface="Arial" panose="020B0604020202020204" pitchFamily="34" charset="0"/>
                <a:cs typeface="Arial" panose="020B0604020202020204" pitchFamily="34" charset="0"/>
              </a:rPr>
              <a:t>:</a:t>
            </a: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reason</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for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measure</a:t>
            </a:r>
            <a:r>
              <a:rPr lang="de-DE" sz="1600" dirty="0" smtClean="0">
                <a:latin typeface="Arial" panose="020B0604020202020204" pitchFamily="34" charset="0"/>
                <a:cs typeface="Arial" panose="020B0604020202020204" pitchFamily="34" charset="0"/>
              </a:rPr>
              <a:t> &gt; </a:t>
            </a:r>
            <a:r>
              <a:rPr lang="de-DE" sz="1600" dirty="0" err="1" smtClean="0">
                <a:latin typeface="Arial" panose="020B0604020202020204" pitchFamily="34" charset="0"/>
                <a:cs typeface="Arial" panose="020B0604020202020204" pitchFamily="34" charset="0"/>
              </a:rPr>
              <a:t>biodiversity</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goal</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resources needed</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responsible </a:t>
            </a:r>
            <a:r>
              <a:rPr lang="en-US" sz="1600" dirty="0">
                <a:latin typeface="Arial" panose="020B0604020202020204" pitchFamily="34" charset="0"/>
                <a:cs typeface="Arial" panose="020B0604020202020204" pitchFamily="34" charset="0"/>
              </a:rPr>
              <a:t>person for implementation </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timetable </a:t>
            </a:r>
            <a:r>
              <a:rPr lang="en-US" sz="1600" dirty="0">
                <a:latin typeface="Arial" panose="020B0604020202020204" pitchFamily="34" charset="0"/>
                <a:cs typeface="Arial" panose="020B0604020202020204" pitchFamily="34" charset="0"/>
              </a:rPr>
              <a:t>for implementation </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expected </a:t>
            </a:r>
            <a:r>
              <a:rPr lang="en-US" sz="1600" dirty="0">
                <a:latin typeface="Arial" panose="020B0604020202020204" pitchFamily="34" charset="0"/>
                <a:cs typeface="Arial" panose="020B0604020202020204" pitchFamily="34" charset="0"/>
              </a:rPr>
              <a:t>positive effect/impact for biodiversity and resilience of the agricultural </a:t>
            </a:r>
            <a:r>
              <a:rPr lang="en-US" sz="1600" dirty="0" smtClean="0">
                <a:latin typeface="Arial" panose="020B0604020202020204" pitchFamily="34" charset="0"/>
                <a:cs typeface="Arial" panose="020B0604020202020204" pitchFamily="34" charset="0"/>
              </a:rPr>
              <a:t>system</a:t>
            </a:r>
          </a:p>
          <a:p>
            <a:pPr lvl="1" indent="0">
              <a:buNone/>
            </a:pPr>
            <a:endParaRPr lang="en-US" sz="1600" dirty="0" smtClean="0">
              <a:latin typeface="Arial" panose="020B0604020202020204" pitchFamily="34" charset="0"/>
              <a:cs typeface="Arial" panose="020B0604020202020204" pitchFamily="34" charset="0"/>
            </a:endParaRPr>
          </a:p>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a:t>
            </a:r>
            <a:r>
              <a:rPr lang="de-DE" sz="1600" b="1" dirty="0">
                <a:solidFill>
                  <a:srgbClr val="800000"/>
                </a:solidFill>
                <a:latin typeface="Arial" panose="020B0604020202020204" pitchFamily="34" charset="0"/>
                <a:cs typeface="Arial" panose="020B0604020202020204" pitchFamily="34" charset="0"/>
              </a:rPr>
              <a:t>3</a:t>
            </a:r>
            <a:r>
              <a:rPr lang="de-DE" sz="1600" dirty="0">
                <a:latin typeface="Arial" panose="020B0604020202020204" pitchFamily="34" charset="0"/>
                <a:cs typeface="Arial" panose="020B0604020202020204" pitchFamily="34" charset="0"/>
              </a:rPr>
              <a:t>: </a:t>
            </a:r>
            <a:r>
              <a:rPr lang="de-DE" sz="1600" b="1" dirty="0">
                <a:solidFill>
                  <a:schemeClr val="tx1"/>
                </a:solidFill>
                <a:latin typeface="Arial" panose="020B0604020202020204" pitchFamily="34" charset="0"/>
                <a:cs typeface="Arial" panose="020B0604020202020204" pitchFamily="34" charset="0"/>
              </a:rPr>
              <a:t>List </a:t>
            </a:r>
            <a:r>
              <a:rPr lang="de-DE" sz="1600" b="1" dirty="0" err="1">
                <a:solidFill>
                  <a:schemeClr val="tx1"/>
                </a:solidFill>
                <a:latin typeface="Arial" panose="020B0604020202020204" pitchFamily="34" charset="0"/>
                <a:cs typeface="Arial" panose="020B0604020202020204" pitchFamily="34" charset="0"/>
              </a:rPr>
              <a:t>measures</a:t>
            </a:r>
            <a:r>
              <a:rPr lang="de-DE" sz="1600" b="1" dirty="0">
                <a:solidFill>
                  <a:schemeClr val="tx1"/>
                </a:solidFill>
                <a:latin typeface="Arial" panose="020B0604020202020204" pitchFamily="34" charset="0"/>
                <a:cs typeface="Arial" panose="020B0604020202020204" pitchFamily="34" charset="0"/>
              </a:rPr>
              <a:t> in </a:t>
            </a:r>
            <a:r>
              <a:rPr lang="de-DE" sz="1600" b="1" dirty="0" err="1">
                <a:solidFill>
                  <a:schemeClr val="tx1"/>
                </a:solidFill>
                <a:latin typeface="Arial" panose="020B0604020202020204" pitchFamily="34" charset="0"/>
                <a:cs typeface="Arial" panose="020B0604020202020204" pitchFamily="34" charset="0"/>
              </a:rPr>
              <a:t>table</a:t>
            </a:r>
            <a:r>
              <a:rPr lang="de-DE" sz="1600" b="1" dirty="0">
                <a:solidFill>
                  <a:schemeClr val="tx1"/>
                </a:solidFill>
                <a:latin typeface="Arial" panose="020B0604020202020204" pitchFamily="34" charset="0"/>
                <a:cs typeface="Arial" panose="020B0604020202020204" pitchFamily="34" charset="0"/>
              </a:rPr>
              <a:t> </a:t>
            </a:r>
            <a:r>
              <a:rPr lang="de-DE" sz="1600" b="1" dirty="0" err="1">
                <a:solidFill>
                  <a:schemeClr val="tx1"/>
                </a:solidFill>
                <a:latin typeface="Arial" panose="020B0604020202020204" pitchFamily="34" charset="0"/>
                <a:cs typeface="Arial" panose="020B0604020202020204" pitchFamily="34" charset="0"/>
              </a:rPr>
              <a:t>with</a:t>
            </a:r>
            <a:r>
              <a:rPr lang="de-DE" sz="1600" b="1" dirty="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information</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of</a:t>
            </a:r>
            <a:r>
              <a:rPr lang="de-DE" sz="1600" b="1" dirty="0" smtClean="0">
                <a:solidFill>
                  <a:schemeClr val="tx1"/>
                </a:solidFill>
                <a:latin typeface="Arial" panose="020B0604020202020204" pitchFamily="34" charset="0"/>
                <a:cs typeface="Arial" panose="020B0604020202020204" pitchFamily="34" charset="0"/>
              </a:rPr>
              <a:t> 2,3,4,and 5</a:t>
            </a:r>
            <a:endParaRPr lang="de-DE" sz="1600" b="1" dirty="0">
              <a:solidFill>
                <a:schemeClr val="tx1"/>
              </a:solidFill>
              <a:latin typeface="Arial" panose="020B0604020202020204" pitchFamily="34" charset="0"/>
              <a:cs typeface="Arial" panose="020B0604020202020204" pitchFamily="34" charset="0"/>
            </a:endParaRPr>
          </a:p>
          <a:p>
            <a:endParaRPr lang="de-DE" sz="1600" b="1"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25329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endParaRPr lang="de-DE" sz="2600" dirty="0"/>
          </a:p>
        </p:txBody>
      </p:sp>
      <p:sp>
        <p:nvSpPr>
          <p:cNvPr id="5" name="Textfeld 4"/>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886" y="1052736"/>
            <a:ext cx="4546600" cy="5761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02723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 Monitoring</a:t>
            </a:r>
            <a:endParaRPr lang="de-DE" sz="2600"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849" y="1268760"/>
            <a:ext cx="2804277" cy="499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3"/>
          <p:cNvSpPr>
            <a:spLocks noGrp="1"/>
          </p:cNvSpPr>
          <p:nvPr>
            <p:ph idx="1"/>
          </p:nvPr>
        </p:nvSpPr>
        <p:spPr>
          <a:xfrm>
            <a:off x="549911" y="2003413"/>
            <a:ext cx="7776000" cy="3816000"/>
          </a:xfrm>
        </p:spPr>
        <p:txBody>
          <a:bodyPr/>
          <a:lstStyle/>
          <a:p>
            <a:endParaRPr lang="en-US" b="1" dirty="0">
              <a:solidFill>
                <a:srgbClr val="C00000"/>
              </a:solidFill>
            </a:endParaRPr>
          </a:p>
          <a:p>
            <a:endParaRPr lang="en-US" b="1" dirty="0">
              <a:solidFill>
                <a:srgbClr val="C00000"/>
              </a:solidFill>
            </a:endParaRPr>
          </a:p>
        </p:txBody>
      </p:sp>
      <p:sp>
        <p:nvSpPr>
          <p:cNvPr id="10" name="Textfeld 9"/>
          <p:cNvSpPr txBox="1"/>
          <p:nvPr/>
        </p:nvSpPr>
        <p:spPr>
          <a:xfrm>
            <a:off x="5900881" y="2957522"/>
            <a:ext cx="2119915" cy="281315"/>
          </a:xfrm>
          <a:prstGeom prst="ellipse">
            <a:avLst/>
          </a:prstGeom>
          <a:noFill/>
        </p:spPr>
        <p:txBody>
          <a:bodyPr wrap="square" rtlCol="0">
            <a:spAutoFit/>
          </a:bodyPr>
          <a:lstStyle/>
          <a:p>
            <a:r>
              <a:rPr lang="en-GB" sz="700" b="0" dirty="0">
                <a:solidFill>
                  <a:schemeClr val="bg1"/>
                </a:solidFill>
              </a:rPr>
              <a:t>© GIZ / Charlotte Haeusler</a:t>
            </a:r>
          </a:p>
        </p:txBody>
      </p:sp>
      <p:sp>
        <p:nvSpPr>
          <p:cNvPr id="12" name="TextBox 5"/>
          <p:cNvSpPr txBox="1"/>
          <p:nvPr/>
        </p:nvSpPr>
        <p:spPr>
          <a:xfrm>
            <a:off x="5086415" y="4926331"/>
            <a:ext cx="3920436" cy="338554"/>
          </a:xfrm>
          <a:prstGeom prst="rect">
            <a:avLst/>
          </a:prstGeom>
          <a:noFill/>
        </p:spPr>
        <p:txBody>
          <a:bodyPr wrap="square" rtlCol="0">
            <a:spAutoFit/>
          </a:bodyPr>
          <a:lstStyle/>
          <a:p>
            <a:r>
              <a:rPr lang="en-GB" sz="1600" dirty="0" smtClean="0">
                <a:solidFill>
                  <a:srgbClr val="6E6452"/>
                </a:solidFill>
                <a:latin typeface="Arial" panose="020B0604020202020204" pitchFamily="34" charset="0"/>
                <a:ea typeface="+mj-ea"/>
                <a:cs typeface="Arial" panose="020B0604020202020204" pitchFamily="34" charset="0"/>
              </a:rPr>
              <a:t>1: Check </a:t>
            </a:r>
            <a:r>
              <a:rPr lang="en-GB" sz="1600" dirty="0">
                <a:solidFill>
                  <a:srgbClr val="6E6452"/>
                </a:solidFill>
                <a:latin typeface="Arial" panose="020B0604020202020204" pitchFamily="34" charset="0"/>
                <a:ea typeface="+mj-ea"/>
                <a:cs typeface="Arial" panose="020B0604020202020204" pitchFamily="34" charset="0"/>
              </a:rPr>
              <a:t>implementation </a:t>
            </a:r>
            <a:r>
              <a:rPr lang="en-GB" sz="1600" dirty="0" smtClean="0">
                <a:solidFill>
                  <a:srgbClr val="6E6452"/>
                </a:solidFill>
                <a:latin typeface="Arial" panose="020B0604020202020204" pitchFamily="34" charset="0"/>
                <a:ea typeface="+mj-ea"/>
                <a:cs typeface="Arial" panose="020B0604020202020204" pitchFamily="34" charset="0"/>
              </a:rPr>
              <a:t>of measures</a:t>
            </a:r>
            <a:endParaRPr lang="en-US" sz="1600" dirty="0">
              <a:solidFill>
                <a:srgbClr val="6E6452"/>
              </a:solidFill>
              <a:latin typeface="Arial" panose="020B0604020202020204" pitchFamily="34" charset="0"/>
              <a:ea typeface="+mj-ea"/>
              <a:cs typeface="Arial" panose="020B0604020202020204" pitchFamily="34" charset="0"/>
            </a:endParaRPr>
          </a:p>
        </p:txBody>
      </p:sp>
      <p:sp>
        <p:nvSpPr>
          <p:cNvPr id="13" name="TextBox 22"/>
          <p:cNvSpPr txBox="1"/>
          <p:nvPr/>
        </p:nvSpPr>
        <p:spPr>
          <a:xfrm>
            <a:off x="5086415" y="2939093"/>
            <a:ext cx="3600400" cy="338554"/>
          </a:xfrm>
          <a:prstGeom prst="rect">
            <a:avLst/>
          </a:prstGeom>
          <a:noFill/>
        </p:spPr>
        <p:txBody>
          <a:bodyPr wrap="square" rtlCol="0">
            <a:spAutoFit/>
          </a:bodyPr>
          <a:lstStyle/>
          <a:p>
            <a:r>
              <a:rPr lang="de-DE" sz="1600" dirty="0" smtClean="0">
                <a:solidFill>
                  <a:srgbClr val="6E6452"/>
                </a:solidFill>
                <a:latin typeface="Arial" panose="020B0604020202020204" pitchFamily="34" charset="0"/>
                <a:ea typeface="+mj-ea"/>
                <a:cs typeface="Arial" panose="020B0604020202020204" pitchFamily="34" charset="0"/>
              </a:rPr>
              <a:t>3: </a:t>
            </a:r>
            <a:r>
              <a:rPr lang="de-DE" sz="1600" dirty="0">
                <a:solidFill>
                  <a:srgbClr val="6E6452"/>
                </a:solidFill>
                <a:latin typeface="Arial" panose="020B0604020202020204" pitchFamily="34" charset="0"/>
                <a:ea typeface="+mj-ea"/>
                <a:cs typeface="Arial" panose="020B0604020202020204" pitchFamily="34" charset="0"/>
              </a:rPr>
              <a:t>M</a:t>
            </a:r>
            <a:r>
              <a:rPr lang="de-DE" sz="1600" dirty="0" smtClean="0">
                <a:solidFill>
                  <a:srgbClr val="6E6452"/>
                </a:solidFill>
                <a:latin typeface="Arial" panose="020B0604020202020204" pitchFamily="34" charset="0"/>
                <a:ea typeface="+mj-ea"/>
                <a:cs typeface="Arial" panose="020B0604020202020204" pitchFamily="34" charset="0"/>
              </a:rPr>
              <a:t>onitor </a:t>
            </a:r>
            <a:r>
              <a:rPr lang="de-DE" sz="1600" dirty="0" err="1" smtClean="0">
                <a:solidFill>
                  <a:srgbClr val="6E6452"/>
                </a:solidFill>
                <a:latin typeface="Arial" panose="020B0604020202020204" pitchFamily="34" charset="0"/>
                <a:ea typeface="+mj-ea"/>
                <a:cs typeface="Arial" panose="020B0604020202020204" pitchFamily="34" charset="0"/>
              </a:rPr>
              <a:t>characteristic</a:t>
            </a:r>
            <a:r>
              <a:rPr lang="de-DE" sz="1600" dirty="0" smtClean="0">
                <a:solidFill>
                  <a:srgbClr val="6E6452"/>
                </a:solidFill>
                <a:latin typeface="Arial" panose="020B0604020202020204" pitchFamily="34" charset="0"/>
                <a:ea typeface="+mj-ea"/>
                <a:cs typeface="Arial" panose="020B0604020202020204" pitchFamily="34" charset="0"/>
              </a:rPr>
              <a:t> </a:t>
            </a:r>
            <a:r>
              <a:rPr lang="de-DE" sz="1600" dirty="0" err="1" smtClean="0">
                <a:solidFill>
                  <a:srgbClr val="6E6452"/>
                </a:solidFill>
                <a:latin typeface="Arial" panose="020B0604020202020204" pitchFamily="34" charset="0"/>
                <a:ea typeface="+mj-ea"/>
                <a:cs typeface="Arial" panose="020B0604020202020204" pitchFamily="34" charset="0"/>
              </a:rPr>
              <a:t>species</a:t>
            </a:r>
            <a:endParaRPr lang="en-US" sz="1600" dirty="0">
              <a:solidFill>
                <a:srgbClr val="6E6452"/>
              </a:solidFill>
              <a:latin typeface="Arial" panose="020B0604020202020204" pitchFamily="34" charset="0"/>
              <a:ea typeface="+mj-ea"/>
              <a:cs typeface="Arial" panose="020B0604020202020204" pitchFamily="34" charset="0"/>
            </a:endParaRPr>
          </a:p>
        </p:txBody>
      </p:sp>
      <p:graphicFrame>
        <p:nvGraphicFramePr>
          <p:cNvPr id="14" name="Diagramm 13"/>
          <p:cNvGraphicFramePr/>
          <p:nvPr>
            <p:extLst>
              <p:ext uri="{D42A27DB-BD31-4B8C-83A1-F6EECF244321}">
                <p14:modId xmlns:p14="http://schemas.microsoft.com/office/powerpoint/2010/main" val="77475859"/>
              </p:ext>
            </p:extLst>
          </p:nvPr>
        </p:nvGraphicFramePr>
        <p:xfrm>
          <a:off x="477903" y="2147005"/>
          <a:ext cx="4248472" cy="38884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TextBox 22"/>
          <p:cNvSpPr txBox="1"/>
          <p:nvPr/>
        </p:nvSpPr>
        <p:spPr>
          <a:xfrm>
            <a:off x="5086415" y="3731181"/>
            <a:ext cx="4000444" cy="1077218"/>
          </a:xfrm>
          <a:prstGeom prst="rect">
            <a:avLst/>
          </a:prstGeom>
          <a:noFill/>
        </p:spPr>
        <p:txBody>
          <a:bodyPr wrap="square" rtlCol="0">
            <a:spAutoFit/>
          </a:bodyPr>
          <a:lstStyle/>
          <a:p>
            <a:r>
              <a:rPr lang="en-US" sz="1600" dirty="0" smtClean="0">
                <a:solidFill>
                  <a:srgbClr val="6E6452"/>
                </a:solidFill>
                <a:latin typeface="Arial" panose="020B0604020202020204" pitchFamily="34" charset="0"/>
                <a:ea typeface="+mj-ea"/>
                <a:cs typeface="Arial" panose="020B0604020202020204" pitchFamily="34" charset="0"/>
              </a:rPr>
              <a:t>2: Check changes in biodiversity performance due to implemented measures</a:t>
            </a:r>
          </a:p>
          <a:p>
            <a:pPr marL="742950" lvl="1" indent="-285750">
              <a:buFont typeface="Wingdings" panose="05000000000000000000" pitchFamily="2" charset="2"/>
              <a:buChar char="Ø"/>
            </a:pPr>
            <a:r>
              <a:rPr lang="en-GB" sz="1600" dirty="0" smtClean="0">
                <a:solidFill>
                  <a:srgbClr val="6E6452"/>
                </a:solidFill>
                <a:latin typeface="Arial" panose="020B0604020202020204" pitchFamily="34" charset="0"/>
                <a:ea typeface="+mj-ea"/>
                <a:cs typeface="Arial" panose="020B0604020202020204" pitchFamily="34" charset="0"/>
              </a:rPr>
              <a:t>e.g. Number of trees planted </a:t>
            </a:r>
            <a:endParaRPr lang="en-US" sz="1600" dirty="0">
              <a:solidFill>
                <a:srgbClr val="6E6452"/>
              </a:solidFill>
              <a:latin typeface="Arial" panose="020B0604020202020204" pitchFamily="34" charset="0"/>
              <a:ea typeface="+mj-ea"/>
              <a:cs typeface="Arial" panose="020B0604020202020204" pitchFamily="34" charset="0"/>
            </a:endParaRPr>
          </a:p>
        </p:txBody>
      </p:sp>
      <p:sp>
        <p:nvSpPr>
          <p:cNvPr id="11" name="Textfeld 10"/>
          <p:cNvSpPr txBox="1"/>
          <p:nvPr/>
        </p:nvSpPr>
        <p:spPr>
          <a:xfrm>
            <a:off x="1259632" y="6021288"/>
            <a:ext cx="7654338" cy="882293"/>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Guideline Biodiversity Action Plan  </a:t>
            </a:r>
          </a:p>
          <a:p>
            <a:pPr marL="285750" indent="-285750">
              <a:spcAft>
                <a:spcPts val="400"/>
              </a:spcAft>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Methodical</a:t>
            </a:r>
            <a:r>
              <a:rPr lang="de-DE" sz="1600" dirty="0" smtClean="0">
                <a:solidFill>
                  <a:schemeClr val="bg2">
                    <a:lumMod val="25000"/>
                  </a:schemeClr>
                </a:solidFill>
                <a:latin typeface="Arial" panose="020B0604020202020204" pitchFamily="34" charset="0"/>
                <a:cs typeface="Arial" panose="020B0604020202020204" pitchFamily="34" charset="0"/>
              </a:rPr>
              <a:t> Guidelines Baseline Assessment, Setting Goals </a:t>
            </a:r>
            <a:r>
              <a:rPr lang="de-DE" sz="1600" dirty="0" err="1" smtClean="0">
                <a:solidFill>
                  <a:schemeClr val="bg2">
                    <a:lumMod val="25000"/>
                  </a:schemeClr>
                </a:solidFill>
                <a:latin typeface="Arial" panose="020B0604020202020204" pitchFamily="34" charset="0"/>
                <a:cs typeface="Arial" panose="020B0604020202020204" pitchFamily="34" charset="0"/>
              </a:rPr>
              <a:t>and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Priorities</a:t>
            </a:r>
            <a:r>
              <a:rPr lang="de-DE" sz="1600" dirty="0" smtClean="0">
                <a:solidFill>
                  <a:schemeClr val="bg2">
                    <a:lumMod val="25000"/>
                  </a:schemeClr>
                </a:solidFill>
                <a:latin typeface="Arial" panose="020B0604020202020204" pitchFamily="34" charset="0"/>
                <a:cs typeface="Arial" panose="020B0604020202020204" pitchFamily="34" charset="0"/>
              </a:rPr>
              <a:t>, Monitoring  </a:t>
            </a:r>
          </a:p>
        </p:txBody>
      </p:sp>
      <p:pic>
        <p:nvPicPr>
          <p:cNvPr id="16" name="Picture 3" descr="C:\Program Files\Microsoft Office\MEDIA\CAGCAT10\j0293236.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7733" y="6021287"/>
            <a:ext cx="961899" cy="835125"/>
          </a:xfrm>
          <a:prstGeom prst="rect">
            <a:avLst/>
          </a:prstGeom>
          <a:solidFill>
            <a:schemeClr val="bg2">
              <a:lumMod val="90000"/>
            </a:schemeClr>
          </a:solidFill>
        </p:spPr>
      </p:pic>
    </p:spTree>
    <p:extLst>
      <p:ext uri="{BB962C8B-B14F-4D97-AF65-F5344CB8AC3E}">
        <p14:creationId xmlns:p14="http://schemas.microsoft.com/office/powerpoint/2010/main" val="140836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Graphic spid="14" grpId="0">
        <p:bldAsOne/>
      </p:bldGraphic>
      <p:bldP spid="15" grpId="0"/>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Management Tools</a:t>
            </a:r>
            <a:endParaRPr lang="de-DE" sz="2600" dirty="0"/>
          </a:p>
        </p:txBody>
      </p:sp>
      <p:sp>
        <p:nvSpPr>
          <p:cNvPr id="2" name="Textfeld 1"/>
          <p:cNvSpPr txBox="1"/>
          <p:nvPr/>
        </p:nvSpPr>
        <p:spPr>
          <a:xfrm>
            <a:off x="470277" y="1556792"/>
            <a:ext cx="8352928" cy="430887"/>
          </a:xfrm>
          <a:prstGeom prst="rect">
            <a:avLst/>
          </a:prstGeom>
          <a:noFill/>
        </p:spPr>
        <p:txBody>
          <a:bodyPr wrap="square" rtlCol="0">
            <a:spAutoFit/>
          </a:bodyPr>
          <a:lstStyle/>
          <a:p>
            <a:pPr>
              <a:spcAft>
                <a:spcPts val="1500"/>
              </a:spcAft>
            </a:pPr>
            <a:r>
              <a:rPr lang="de-DE" sz="2200" b="1" dirty="0" err="1" smtClean="0">
                <a:solidFill>
                  <a:schemeClr val="tx2">
                    <a:lumMod val="50000"/>
                  </a:schemeClr>
                </a:solidFill>
                <a:latin typeface="Arial" panose="020B0604020202020204" pitchFamily="34" charset="0"/>
                <a:cs typeface="Arial" panose="020B0604020202020204" pitchFamily="34" charset="0"/>
              </a:rPr>
              <a:t>Two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ways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to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go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one</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destination</a:t>
            </a:r>
            <a:endParaRPr lang="de-DE" sz="100" b="1" dirty="0">
              <a:latin typeface="Arial" panose="020B0604020202020204" pitchFamily="34" charset="0"/>
              <a:cs typeface="Arial" panose="020B0604020202020204" pitchFamily="34" charset="0"/>
            </a:endParaRPr>
          </a:p>
        </p:txBody>
      </p:sp>
      <p:sp>
        <p:nvSpPr>
          <p:cNvPr id="3" name="Textfeld 2"/>
          <p:cNvSpPr txBox="1"/>
          <p:nvPr/>
        </p:nvSpPr>
        <p:spPr>
          <a:xfrm>
            <a:off x="611560" y="2479041"/>
            <a:ext cx="7632848" cy="838691"/>
          </a:xfrm>
          <a:prstGeom prst="rect">
            <a:avLst/>
          </a:prstGeom>
          <a:noFill/>
        </p:spPr>
        <p:txBody>
          <a:bodyPr wrap="square" rtlCol="0">
            <a:spAutoFit/>
          </a:bodyPr>
          <a:lstStyle/>
          <a:p>
            <a:pPr marL="342900" indent="-342900">
              <a:spcAft>
                <a:spcPts val="1500"/>
              </a:spcAft>
              <a:buAutoNum type="arabicPeriod"/>
            </a:pPr>
            <a:r>
              <a:rPr lang="de-DE" b="1" dirty="0">
                <a:solidFill>
                  <a:srgbClr val="FF0000"/>
                </a:solidFill>
                <a:latin typeface="Arial" panose="020B0604020202020204" pitchFamily="34" charset="0"/>
                <a:cs typeface="Arial" panose="020B0604020202020204" pitchFamily="34" charset="0"/>
              </a:rPr>
              <a:t>The </a:t>
            </a:r>
            <a:r>
              <a:rPr lang="de-DE" b="1" dirty="0" err="1">
                <a:solidFill>
                  <a:srgbClr val="FF0000"/>
                </a:solidFill>
                <a:latin typeface="Arial" panose="020B0604020202020204" pitchFamily="34" charset="0"/>
                <a:cs typeface="Arial" panose="020B0604020202020204" pitchFamily="34" charset="0"/>
              </a:rPr>
              <a:t>selfmade</a:t>
            </a:r>
            <a:r>
              <a:rPr lang="de-DE" b="1" dirty="0">
                <a:solidFill>
                  <a:srgbClr val="FF0000"/>
                </a:solidFill>
                <a:latin typeface="Arial" panose="020B0604020202020204" pitchFamily="34" charset="0"/>
                <a:cs typeface="Arial" panose="020B0604020202020204" pitchFamily="34" charset="0"/>
              </a:rPr>
              <a:t> Biodiversity Action Plan - BAP    </a:t>
            </a:r>
          </a:p>
          <a:p>
            <a:pPr marL="342900" indent="-342900">
              <a:spcAft>
                <a:spcPts val="400"/>
              </a:spcAft>
              <a:buFontTx/>
              <a:buAutoNum type="arabicPeriod"/>
            </a:pPr>
            <a:r>
              <a:rPr lang="de-DE" b="1" dirty="0" smtClean="0">
                <a:solidFill>
                  <a:srgbClr val="FF0000"/>
                </a:solidFill>
                <a:latin typeface="Arial" panose="020B0604020202020204" pitchFamily="34" charset="0"/>
                <a:cs typeface="Arial" panose="020B0604020202020204" pitchFamily="34" charset="0"/>
              </a:rPr>
              <a:t>The </a:t>
            </a:r>
            <a:r>
              <a:rPr lang="de-DE" b="1" dirty="0">
                <a:solidFill>
                  <a:srgbClr val="FF0000"/>
                </a:solidFill>
                <a:latin typeface="Arial" panose="020B0604020202020204" pitchFamily="34" charset="0"/>
                <a:cs typeface="Arial" panose="020B0604020202020204" pitchFamily="34" charset="0"/>
              </a:rPr>
              <a:t>Biodiversity Performance </a:t>
            </a:r>
            <a:r>
              <a:rPr lang="de-DE" b="1" dirty="0" smtClean="0">
                <a:solidFill>
                  <a:srgbClr val="FF0000"/>
                </a:solidFill>
                <a:latin typeface="Arial" panose="020B0604020202020204" pitchFamily="34" charset="0"/>
                <a:cs typeface="Arial" panose="020B0604020202020204" pitchFamily="34" charset="0"/>
              </a:rPr>
              <a:t>Tool</a:t>
            </a:r>
            <a:endParaRPr lang="en-GB" b="1" dirty="0">
              <a:solidFill>
                <a:srgbClr val="FF0000"/>
              </a:solidFill>
              <a:latin typeface="Arial" panose="020B0604020202020204" pitchFamily="34" charset="0"/>
              <a:cs typeface="Arial" panose="020B0604020202020204" pitchFamily="34" charset="0"/>
            </a:endParaRPr>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9" name="Stern mit 5 Zacken 8"/>
          <p:cNvSpPr/>
          <p:nvPr/>
        </p:nvSpPr>
        <p:spPr>
          <a:xfrm>
            <a:off x="5004048" y="2981240"/>
            <a:ext cx="216024" cy="21602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9531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4" name="Textfeld 3"/>
          <p:cNvSpPr txBox="1"/>
          <p:nvPr/>
        </p:nvSpPr>
        <p:spPr>
          <a:xfrm>
            <a:off x="0" y="1454341"/>
            <a:ext cx="9144000" cy="646331"/>
          </a:xfrm>
          <a:prstGeom prst="rect">
            <a:avLst/>
          </a:prstGeom>
          <a:noFill/>
        </p:spPr>
        <p:txBody>
          <a:bodyPr wrap="square" rtlCol="0">
            <a:spAutoFit/>
          </a:bodyPr>
          <a:lstStyle/>
          <a:p>
            <a:pPr algn="ctr"/>
            <a:r>
              <a:rPr lang="de-DE" sz="3600" b="1" dirty="0" smtClean="0">
                <a:latin typeface="Arial" panose="020B0604020202020204" pitchFamily="34" charset="0"/>
                <a:cs typeface="Arial" panose="020B0604020202020204" pitchFamily="34" charset="0"/>
              </a:rPr>
              <a:t>Biodiversity Performance Tool </a:t>
            </a: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a:t>
            </a:r>
            <a:endParaRPr lang="de-DE" sz="2600" dirty="0"/>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2" name="Textfeld 1"/>
          <p:cNvSpPr txBox="1"/>
          <p:nvPr/>
        </p:nvSpPr>
        <p:spPr>
          <a:xfrm>
            <a:off x="3707904" y="2492896"/>
            <a:ext cx="4774582" cy="369332"/>
          </a:xfrm>
          <a:prstGeom prst="rect">
            <a:avLst/>
          </a:prstGeom>
          <a:noFill/>
        </p:spPr>
        <p:txBody>
          <a:bodyPr wrap="square" rtlCol="0">
            <a:spAutoFit/>
          </a:bodyPr>
          <a:lstStyle/>
          <a:p>
            <a:r>
              <a:rPr lang="de-DE" altLang="fr-FR" b="1" dirty="0">
                <a:solidFill>
                  <a:srgbClr val="FF0000"/>
                </a:solidFill>
                <a:latin typeface="Arial" panose="020B0604020202020204" pitchFamily="34" charset="0"/>
                <a:cs typeface="Arial" panose="020B0604020202020204" pitchFamily="34" charset="0"/>
              </a:rPr>
              <a:t>A </a:t>
            </a:r>
            <a:r>
              <a:rPr lang="de-DE" altLang="fr-FR" b="1" dirty="0" err="1" smtClean="0">
                <a:solidFill>
                  <a:srgbClr val="FF0000"/>
                </a:solidFill>
                <a:latin typeface="Arial" panose="020B0604020202020204" pitchFamily="34" charset="0"/>
                <a:cs typeface="Arial" panose="020B0604020202020204" pitchFamily="34" charset="0"/>
              </a:rPr>
              <a:t>tool</a:t>
            </a:r>
            <a:r>
              <a:rPr lang="de-DE" altLang="fr-FR" b="1" dirty="0" smtClean="0">
                <a:solidFill>
                  <a:srgbClr val="FF0000"/>
                </a:solidFill>
                <a:latin typeface="Arial" panose="020B0604020202020204" pitchFamily="34" charset="0"/>
                <a:cs typeface="Arial" panose="020B0604020202020204" pitchFamily="34" charset="0"/>
              </a:rPr>
              <a:t> </a:t>
            </a:r>
            <a:r>
              <a:rPr lang="de-DE" altLang="fr-FR" b="1" dirty="0" err="1" smtClean="0">
                <a:solidFill>
                  <a:srgbClr val="FF0000"/>
                </a:solidFill>
                <a:latin typeface="Arial" panose="020B0604020202020204" pitchFamily="34" charset="0"/>
                <a:cs typeface="Arial" panose="020B0604020202020204" pitchFamily="34" charset="0"/>
              </a:rPr>
              <a:t>for</a:t>
            </a:r>
            <a:r>
              <a:rPr lang="de-DE" altLang="fr-FR" b="1" dirty="0" smtClean="0">
                <a:solidFill>
                  <a:srgbClr val="FF0000"/>
                </a:solidFill>
                <a:latin typeface="Arial" panose="020B0604020202020204" pitchFamily="34" charset="0"/>
                <a:cs typeface="Arial" panose="020B0604020202020204" pitchFamily="34" charset="0"/>
              </a:rPr>
              <a:t> </a:t>
            </a:r>
            <a:r>
              <a:rPr lang="de-DE" altLang="fr-FR" b="1" dirty="0" err="1" smtClean="0">
                <a:solidFill>
                  <a:srgbClr val="FF0000"/>
                </a:solidFill>
                <a:latin typeface="Arial" panose="020B0604020202020204" pitchFamily="34" charset="0"/>
                <a:cs typeface="Arial" panose="020B0604020202020204" pitchFamily="34" charset="0"/>
              </a:rPr>
              <a:t>agriculture</a:t>
            </a:r>
            <a:endParaRPr lang="en-GB" b="1" dirty="0">
              <a:solidFill>
                <a:srgbClr val="FF0000"/>
              </a:solidFill>
              <a:latin typeface="Arial" panose="020B0604020202020204" pitchFamily="34" charset="0"/>
              <a:cs typeface="Arial" panose="020B0604020202020204" pitchFamily="34" charset="0"/>
            </a:endParaRPr>
          </a:p>
        </p:txBody>
      </p:sp>
      <p:sp>
        <p:nvSpPr>
          <p:cNvPr id="9" name="Textfeld 8"/>
          <p:cNvSpPr txBox="1"/>
          <p:nvPr/>
        </p:nvSpPr>
        <p:spPr>
          <a:xfrm>
            <a:off x="3837230" y="3657129"/>
            <a:ext cx="5048640" cy="923330"/>
          </a:xfrm>
          <a:prstGeom prst="rect">
            <a:avLst/>
          </a:prstGeom>
          <a:noFill/>
        </p:spPr>
        <p:txBody>
          <a:bodyPr wrap="square" rtlCol="0">
            <a:spAutoFit/>
          </a:bodyPr>
          <a:lstStyle/>
          <a:p>
            <a:pPr algn="r"/>
            <a:r>
              <a:rPr lang="de-DE" b="1" dirty="0" err="1" smtClean="0">
                <a:solidFill>
                  <a:srgbClr val="FF0000"/>
                </a:solidFill>
                <a:latin typeface="Arial" panose="020B0604020202020204" pitchFamily="34" charset="0"/>
                <a:cs typeface="Arial" panose="020B0604020202020204" pitchFamily="34" charset="0"/>
              </a:rPr>
              <a:t>Principle</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of</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cooperation</a:t>
            </a:r>
            <a:endParaRPr lang="de-DE" b="1" dirty="0" smtClean="0">
              <a:solidFill>
                <a:srgbClr val="FF0000"/>
              </a:solidFill>
              <a:latin typeface="Arial" panose="020B0604020202020204" pitchFamily="34" charset="0"/>
              <a:cs typeface="Arial" panose="020B0604020202020204" pitchFamily="34" charset="0"/>
            </a:endParaRPr>
          </a:p>
          <a:p>
            <a:pPr algn="r"/>
            <a:endParaRPr lang="de-DE" b="1" dirty="0">
              <a:solidFill>
                <a:srgbClr val="FF0000"/>
              </a:solidFill>
              <a:latin typeface="Arial" panose="020B0604020202020204" pitchFamily="34" charset="0"/>
              <a:cs typeface="Arial" panose="020B0604020202020204" pitchFamily="34" charset="0"/>
            </a:endParaRPr>
          </a:p>
          <a:p>
            <a:pPr algn="r"/>
            <a:r>
              <a:rPr lang="de-DE" b="1" dirty="0" err="1" smtClean="0">
                <a:solidFill>
                  <a:srgbClr val="FF0000"/>
                </a:solidFill>
                <a:latin typeface="Arial" panose="020B0604020202020204" pitchFamily="34" charset="0"/>
                <a:cs typeface="Arial" panose="020B0604020202020204" pitchFamily="34" charset="0"/>
              </a:rPr>
              <a:t>Principle</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of</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continuous</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improvement</a:t>
            </a:r>
            <a:endParaRPr lang="de-DE" sz="1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0880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0" y="6319992"/>
            <a:ext cx="9144000" cy="538008"/>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7" name="Textfeld 6"/>
          <p:cNvSpPr txBox="1"/>
          <p:nvPr/>
        </p:nvSpPr>
        <p:spPr>
          <a:xfrm>
            <a:off x="108267" y="1040899"/>
            <a:ext cx="3239598" cy="369332"/>
          </a:xfrm>
          <a:prstGeom prst="rect">
            <a:avLst/>
          </a:prstGeom>
          <a:solidFill>
            <a:schemeClr val="bg2">
              <a:lumMod val="75000"/>
            </a:schemeClr>
          </a:solidFill>
          <a:ln>
            <a:solidFill>
              <a:schemeClr val="bg2">
                <a:lumMod val="50000"/>
              </a:schemeClr>
            </a:solidFill>
          </a:ln>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Screening </a:t>
            </a:r>
            <a:r>
              <a:rPr lang="de-DE" b="1" dirty="0" err="1" smtClean="0">
                <a:solidFill>
                  <a:schemeClr val="bg2">
                    <a:lumMod val="25000"/>
                  </a:schemeClr>
                </a:solidFill>
                <a:latin typeface="Arial" panose="020B0604020202020204" pitchFamily="34" charset="0"/>
                <a:cs typeface="Arial" panose="020B0604020202020204" pitchFamily="34" charset="0"/>
              </a:rPr>
              <a:t>of</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existing</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tools</a:t>
            </a:r>
            <a:r>
              <a:rPr lang="de-DE" b="1" dirty="0" smtClean="0">
                <a:solidFill>
                  <a:schemeClr val="bg2">
                    <a:lumMod val="25000"/>
                  </a:schemeClr>
                </a:solidFill>
                <a:latin typeface="Arial" panose="020B0604020202020204" pitchFamily="34" charset="0"/>
                <a:cs typeface="Arial" panose="020B0604020202020204" pitchFamily="34" charset="0"/>
              </a:rPr>
              <a:t> </a:t>
            </a:r>
            <a:endParaRPr lang="en-GB" b="1" dirty="0">
              <a:solidFill>
                <a:schemeClr val="bg2">
                  <a:lumMod val="25000"/>
                </a:schemeClr>
              </a:solidFill>
              <a:latin typeface="Arial" panose="020B0604020202020204" pitchFamily="34" charset="0"/>
              <a:cs typeface="Arial" panose="020B0604020202020204" pitchFamily="34" charset="0"/>
            </a:endParaRPr>
          </a:p>
        </p:txBody>
      </p:sp>
      <p:grpSp>
        <p:nvGrpSpPr>
          <p:cNvPr id="10" name="Grouper 72"/>
          <p:cNvGrpSpPr/>
          <p:nvPr/>
        </p:nvGrpSpPr>
        <p:grpSpPr>
          <a:xfrm>
            <a:off x="1644872" y="2330944"/>
            <a:ext cx="2890312" cy="4394297"/>
            <a:chOff x="1728000" y="1925695"/>
            <a:chExt cx="2890312" cy="4394297"/>
          </a:xfrm>
        </p:grpSpPr>
        <p:sp>
          <p:nvSpPr>
            <p:cNvPr id="12" name="ZoneTexte 11"/>
            <p:cNvSpPr txBox="1"/>
            <p:nvPr/>
          </p:nvSpPr>
          <p:spPr>
            <a:xfrm>
              <a:off x="3236073" y="1925695"/>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a:t>IP Suisse</a:t>
              </a:r>
            </a:p>
          </p:txBody>
        </p:sp>
        <p:sp>
          <p:nvSpPr>
            <p:cNvPr id="13" name="ZoneTexte 14"/>
            <p:cNvSpPr txBox="1"/>
            <p:nvPr/>
          </p:nvSpPr>
          <p:spPr>
            <a:xfrm>
              <a:off x="1815038" y="5981438"/>
              <a:ext cx="26096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Indibio</a:t>
              </a:r>
              <a:r>
                <a:rPr lang="en-GB" dirty="0"/>
                <a:t> – </a:t>
              </a:r>
              <a:r>
                <a:rPr lang="en-GB" dirty="0" err="1"/>
                <a:t>Méthode</a:t>
              </a:r>
              <a:r>
                <a:rPr lang="en-GB" dirty="0"/>
                <a:t> BIOTEX</a:t>
              </a:r>
            </a:p>
          </p:txBody>
        </p:sp>
        <p:sp>
          <p:nvSpPr>
            <p:cNvPr id="14" name="ZoneTexte 22"/>
            <p:cNvSpPr txBox="1"/>
            <p:nvPr/>
          </p:nvSpPr>
          <p:spPr>
            <a:xfrm>
              <a:off x="1728000" y="2302453"/>
              <a:ext cx="2778287" cy="584776"/>
            </a:xfrm>
            <a:prstGeom prst="rect">
              <a:avLst/>
            </a:prstGeom>
            <a:noFill/>
            <a:ln w="3175" cmpd="sng">
              <a:solidFill>
                <a:schemeClr val="bg1">
                  <a:lumMod val="75000"/>
                </a:schemeClr>
              </a:solidFill>
              <a:prstDash val="sysDash"/>
            </a:ln>
          </p:spPr>
          <p:txBody>
            <a:bodyPr wrap="square" rtlCol="0">
              <a:spAutoFit/>
            </a:bodyPr>
            <a:lstStyle/>
            <a:p>
              <a:r>
                <a:rPr lang="en-GB" sz="1600" dirty="0" err="1"/>
                <a:t>Gaïa</a:t>
              </a:r>
              <a:r>
                <a:rPr lang="en-GB" sz="1600" dirty="0"/>
                <a:t> Biodiversity Yardstick – Conservation Evidence</a:t>
              </a:r>
            </a:p>
          </p:txBody>
        </p:sp>
        <p:sp>
          <p:nvSpPr>
            <p:cNvPr id="15" name="ZoneTexte 36"/>
            <p:cNvSpPr txBox="1"/>
            <p:nvPr/>
          </p:nvSpPr>
          <p:spPr>
            <a:xfrm>
              <a:off x="1742786" y="2778765"/>
              <a:ext cx="2738976" cy="338554"/>
            </a:xfrm>
            <a:prstGeom prst="rect">
              <a:avLst/>
            </a:prstGeom>
            <a:noFill/>
          </p:spPr>
          <p:txBody>
            <a:bodyPr wrap="square" rtlCol="0">
              <a:spAutoFit/>
            </a:bodyPr>
            <a:lstStyle/>
            <a:p>
              <a:r>
                <a:rPr lang="en-GB" sz="1600" dirty="0">
                  <a:sym typeface="Wingdings"/>
                </a:rPr>
                <a:t> </a:t>
              </a:r>
              <a:r>
                <a:rPr lang="en-GB" sz="1600" dirty="0"/>
                <a:t>CFT biodiversity module</a:t>
              </a:r>
            </a:p>
          </p:txBody>
        </p:sp>
        <p:sp>
          <p:nvSpPr>
            <p:cNvPr id="16" name="ZoneTexte 58"/>
            <p:cNvSpPr txBox="1"/>
            <p:nvPr/>
          </p:nvSpPr>
          <p:spPr>
            <a:xfrm>
              <a:off x="1879336" y="4320476"/>
              <a:ext cx="2738976" cy="584776"/>
            </a:xfrm>
            <a:prstGeom prst="rect">
              <a:avLst/>
            </a:prstGeom>
            <a:pattFill prst="dashDnDiag">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sym typeface="Wingdings"/>
                </a:rPr>
                <a:t>Multicriteria</a:t>
              </a:r>
              <a:r>
                <a:rPr lang="en-GB" dirty="0">
                  <a:sym typeface="Wingdings"/>
                </a:rPr>
                <a:t> Tree </a:t>
              </a:r>
              <a:r>
                <a:rPr lang="en-GB" dirty="0" err="1">
                  <a:sym typeface="Wingdings"/>
                </a:rPr>
                <a:t>Auximore</a:t>
              </a:r>
              <a:r>
                <a:rPr lang="en-GB" dirty="0">
                  <a:sym typeface="Wingdings"/>
                </a:rPr>
                <a:t> (</a:t>
              </a:r>
              <a:r>
                <a:rPr lang="en-GB" dirty="0" err="1">
                  <a:sym typeface="Wingdings"/>
                </a:rPr>
                <a:t>DEXi</a:t>
              </a:r>
              <a:r>
                <a:rPr lang="en-GB" dirty="0">
                  <a:sym typeface="Wingdings"/>
                </a:rPr>
                <a:t>)</a:t>
              </a:r>
              <a:endParaRPr lang="en-GB" dirty="0"/>
            </a:p>
          </p:txBody>
        </p:sp>
      </p:grpSp>
      <p:grpSp>
        <p:nvGrpSpPr>
          <p:cNvPr id="17" name="Grouper 88"/>
          <p:cNvGrpSpPr/>
          <p:nvPr/>
        </p:nvGrpSpPr>
        <p:grpSpPr>
          <a:xfrm>
            <a:off x="5152978" y="2571152"/>
            <a:ext cx="3909364" cy="4154089"/>
            <a:chOff x="5236106" y="2165903"/>
            <a:chExt cx="3909364" cy="4154089"/>
          </a:xfrm>
        </p:grpSpPr>
        <p:sp>
          <p:nvSpPr>
            <p:cNvPr id="18" name="ZoneTexte 3"/>
            <p:cNvSpPr txBox="1"/>
            <p:nvPr/>
          </p:nvSpPr>
          <p:spPr>
            <a:xfrm>
              <a:off x="5256926" y="3957212"/>
              <a:ext cx="999564" cy="338554"/>
            </a:xfrm>
            <a:prstGeom prst="rect">
              <a:avLst/>
            </a:prstGeom>
            <a:pattFill prst="dotGrid">
              <a:fgClr>
                <a:schemeClr val="tx1"/>
              </a:fgClr>
              <a:bgClr>
                <a:prstClr val="white"/>
              </a:bgClr>
            </a:pattFill>
            <a:ln w="3175" cmpd="sng">
              <a:solidFill>
                <a:schemeClr val="bg1">
                  <a:lumMod val="75000"/>
                </a:schemeClr>
              </a:solidFill>
              <a:prstDash val="sysDash"/>
            </a:ln>
          </p:spPr>
          <p:txBody>
            <a:bodyPr wrap="square" rtlCol="0">
              <a:spAutoFit/>
            </a:bodyPr>
            <a:lstStyle/>
            <a:p>
              <a:r>
                <a:rPr lang="en-GB" sz="1600" dirty="0" err="1"/>
                <a:t>Dialecte</a:t>
              </a:r>
              <a:endParaRPr lang="en-GB" sz="1600" dirty="0"/>
            </a:p>
          </p:txBody>
        </p:sp>
        <p:sp>
          <p:nvSpPr>
            <p:cNvPr id="19" name="ZoneTexte 4"/>
            <p:cNvSpPr txBox="1"/>
            <p:nvPr/>
          </p:nvSpPr>
          <p:spPr>
            <a:xfrm>
              <a:off x="5256926" y="2165903"/>
              <a:ext cx="1581835" cy="338554"/>
            </a:xfrm>
            <a:prstGeom prst="rect">
              <a:avLst/>
            </a:prstGeom>
            <a:noFill/>
            <a:ln w="3175" cmpd="sng">
              <a:solidFill>
                <a:schemeClr val="bg1">
                  <a:lumMod val="75000"/>
                </a:schemeClr>
              </a:solidFill>
              <a:prstDash val="sysDash"/>
            </a:ln>
          </p:spPr>
          <p:txBody>
            <a:bodyPr wrap="square" rtlCol="0">
              <a:spAutoFit/>
            </a:bodyPr>
            <a:lstStyle/>
            <a:p>
              <a:r>
                <a:rPr lang="en-GB" sz="1600" dirty="0"/>
                <a:t>Cool Farm Tool</a:t>
              </a:r>
            </a:p>
          </p:txBody>
        </p:sp>
        <p:sp>
          <p:nvSpPr>
            <p:cNvPr id="20" name="ZoneTexte 5"/>
            <p:cNvSpPr txBox="1"/>
            <p:nvPr/>
          </p:nvSpPr>
          <p:spPr>
            <a:xfrm>
              <a:off x="5236106" y="2699163"/>
              <a:ext cx="3056621" cy="338554"/>
            </a:xfrm>
            <a:prstGeom prst="rect">
              <a:avLst/>
            </a:prstGeom>
            <a:noFill/>
            <a:ln w="3175" cmpd="sng">
              <a:solidFill>
                <a:schemeClr val="bg1">
                  <a:lumMod val="75000"/>
                </a:schemeClr>
              </a:solidFill>
              <a:prstDash val="sysDash"/>
            </a:ln>
          </p:spPr>
          <p:txBody>
            <a:bodyPr wrap="square" rtlCol="0">
              <a:spAutoFit/>
            </a:bodyPr>
            <a:lstStyle/>
            <a:p>
              <a:r>
                <a:rPr lang="en-GB" sz="1600" dirty="0"/>
                <a:t>Farm Sustainability Assessment</a:t>
              </a:r>
            </a:p>
          </p:txBody>
        </p:sp>
        <p:sp>
          <p:nvSpPr>
            <p:cNvPr id="21" name="ZoneTexte 7"/>
            <p:cNvSpPr txBox="1"/>
            <p:nvPr/>
          </p:nvSpPr>
          <p:spPr>
            <a:xfrm>
              <a:off x="5245867" y="4924927"/>
              <a:ext cx="1129354"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a:t>Self CO2</a:t>
              </a:r>
            </a:p>
          </p:txBody>
        </p:sp>
        <p:sp>
          <p:nvSpPr>
            <p:cNvPr id="22" name="ZoneTexte 8"/>
            <p:cNvSpPr txBox="1"/>
            <p:nvPr/>
          </p:nvSpPr>
          <p:spPr>
            <a:xfrm>
              <a:off x="5245867" y="5356082"/>
              <a:ext cx="12109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p>
              <a:r>
                <a:rPr lang="en-GB" sz="1600" dirty="0"/>
                <a:t>Cap’2ER</a:t>
              </a:r>
            </a:p>
          </p:txBody>
        </p:sp>
        <p:sp>
          <p:nvSpPr>
            <p:cNvPr id="23" name="ZoneTexte 12"/>
            <p:cNvSpPr txBox="1"/>
            <p:nvPr/>
          </p:nvSpPr>
          <p:spPr>
            <a:xfrm>
              <a:off x="5245867" y="4497702"/>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err="1"/>
                <a:t>Indiciades</a:t>
              </a:r>
              <a:endParaRPr lang="en-GB" sz="1600" dirty="0"/>
            </a:p>
          </p:txBody>
        </p:sp>
        <p:sp>
          <p:nvSpPr>
            <p:cNvPr id="24" name="ZoneTexte 13"/>
            <p:cNvSpPr txBox="1"/>
            <p:nvPr/>
          </p:nvSpPr>
          <p:spPr>
            <a:xfrm>
              <a:off x="7192244" y="4672685"/>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SMART - SAFA</a:t>
              </a:r>
            </a:p>
          </p:txBody>
        </p:sp>
        <p:sp>
          <p:nvSpPr>
            <p:cNvPr id="25" name="ZoneTexte 20"/>
            <p:cNvSpPr txBox="1"/>
            <p:nvPr/>
          </p:nvSpPr>
          <p:spPr>
            <a:xfrm>
              <a:off x="5236106" y="3265161"/>
              <a:ext cx="3330542" cy="338554"/>
            </a:xfrm>
            <a:prstGeom prst="rect">
              <a:avLst/>
            </a:prstGeom>
            <a:noFill/>
            <a:ln w="3175" cmpd="sng">
              <a:solidFill>
                <a:schemeClr val="bg1">
                  <a:lumMod val="75000"/>
                </a:schemeClr>
              </a:solidFill>
              <a:prstDash val="sysDash"/>
            </a:ln>
          </p:spPr>
          <p:txBody>
            <a:bodyPr wrap="square" rtlCol="0">
              <a:spAutoFit/>
            </a:bodyPr>
            <a:lstStyle/>
            <a:p>
              <a:r>
                <a:rPr lang="en-GB" sz="1600" dirty="0"/>
                <a:t>LEAF Sustainable Farming Review</a:t>
              </a:r>
            </a:p>
          </p:txBody>
        </p:sp>
        <p:sp>
          <p:nvSpPr>
            <p:cNvPr id="26" name="ZoneTexte 21"/>
            <p:cNvSpPr txBox="1"/>
            <p:nvPr/>
          </p:nvSpPr>
          <p:spPr>
            <a:xfrm>
              <a:off x="5245867" y="5959744"/>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a:t>Ecopoints</a:t>
              </a:r>
            </a:p>
          </p:txBody>
        </p:sp>
        <p:sp>
          <p:nvSpPr>
            <p:cNvPr id="27" name="ZoneTexte 23"/>
            <p:cNvSpPr txBox="1"/>
            <p:nvPr/>
          </p:nvSpPr>
          <p:spPr>
            <a:xfrm>
              <a:off x="7434390" y="5981438"/>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PAEXA</a:t>
              </a:r>
            </a:p>
          </p:txBody>
        </p:sp>
      </p:grpSp>
      <p:sp>
        <p:nvSpPr>
          <p:cNvPr id="28" name="ZoneTexte 15"/>
          <p:cNvSpPr txBox="1"/>
          <p:nvPr/>
        </p:nvSpPr>
        <p:spPr>
          <a:xfrm>
            <a:off x="5160267" y="1388377"/>
            <a:ext cx="3618938" cy="923330"/>
          </a:xfrm>
          <a:prstGeom prst="rect">
            <a:avLst/>
          </a:prstGeom>
          <a:solidFill>
            <a:srgbClr val="E0E3A2"/>
          </a:solidFill>
          <a:ln>
            <a:solidFill>
              <a:srgbClr val="E0E3A2"/>
            </a:solidFill>
          </a:ln>
        </p:spPr>
        <p:txBody>
          <a:bodyPr wrap="square" rtlCol="0">
            <a:spAutoFit/>
          </a:bodyPr>
          <a:lstStyle/>
          <a:p>
            <a:pPr algn="ctr"/>
            <a:r>
              <a:rPr lang="en-GB" dirty="0"/>
              <a:t>Sustainability assessment (agronomical, ecological and socio-economical)</a:t>
            </a:r>
          </a:p>
        </p:txBody>
      </p:sp>
      <p:grpSp>
        <p:nvGrpSpPr>
          <p:cNvPr id="29" name="Grouper 90"/>
          <p:cNvGrpSpPr/>
          <p:nvPr/>
        </p:nvGrpSpPr>
        <p:grpSpPr>
          <a:xfrm>
            <a:off x="12681" y="2372131"/>
            <a:ext cx="2432634" cy="2203389"/>
            <a:chOff x="95809" y="1966882"/>
            <a:chExt cx="2432634" cy="2203389"/>
          </a:xfrm>
        </p:grpSpPr>
        <p:sp>
          <p:nvSpPr>
            <p:cNvPr id="30" name="ZoneTexte 6"/>
            <p:cNvSpPr txBox="1"/>
            <p:nvPr/>
          </p:nvSpPr>
          <p:spPr>
            <a:xfrm>
              <a:off x="191395" y="1966882"/>
              <a:ext cx="1536606" cy="338554"/>
            </a:xfrm>
            <a:prstGeom prst="rect">
              <a:avLst/>
            </a:prstGeom>
            <a:solidFill>
              <a:schemeClr val="bg1"/>
            </a:solidFill>
            <a:ln w="3175" cmpd="sng">
              <a:solidFill>
                <a:schemeClr val="bg1">
                  <a:lumMod val="75000"/>
                </a:schemeClr>
              </a:solidFill>
              <a:prstDash val="sysDash"/>
            </a:ln>
          </p:spPr>
          <p:txBody>
            <a:bodyPr wrap="square" rtlCol="0">
              <a:spAutoFit/>
            </a:bodyPr>
            <a:lstStyle/>
            <a:p>
              <a:r>
                <a:rPr lang="en-GB" sz="1600" dirty="0"/>
                <a:t>EFA Calculator</a:t>
              </a:r>
            </a:p>
          </p:txBody>
        </p:sp>
        <p:sp>
          <p:nvSpPr>
            <p:cNvPr id="31" name="ZoneTexte 9"/>
            <p:cNvSpPr txBox="1"/>
            <p:nvPr/>
          </p:nvSpPr>
          <p:spPr>
            <a:xfrm>
              <a:off x="95809" y="3271466"/>
              <a:ext cx="1067091" cy="338554"/>
            </a:xfrm>
            <a:prstGeom prst="rect">
              <a:avLst/>
            </a:prstGeom>
            <a:solidFill>
              <a:schemeClr val="bg1"/>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Ecodiag</a:t>
              </a:r>
              <a:endParaRPr lang="en-GB" dirty="0"/>
            </a:p>
          </p:txBody>
        </p:sp>
        <p:sp>
          <p:nvSpPr>
            <p:cNvPr id="32" name="ZoneTexte 10"/>
            <p:cNvSpPr txBox="1"/>
            <p:nvPr/>
          </p:nvSpPr>
          <p:spPr>
            <a:xfrm>
              <a:off x="95809" y="3585495"/>
              <a:ext cx="2432634" cy="584776"/>
            </a:xfrm>
            <a:prstGeom prst="rect">
              <a:avLst/>
            </a:prstGeom>
            <a:solidFill>
              <a:srgbClr val="FFFFFF"/>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Outil</a:t>
              </a:r>
              <a:r>
                <a:rPr lang="en-GB" dirty="0"/>
                <a:t> de Casino – </a:t>
              </a:r>
              <a:r>
                <a:rPr lang="en-GB" dirty="0" err="1"/>
                <a:t>Humanité</a:t>
              </a:r>
              <a:r>
                <a:rPr lang="en-GB" dirty="0"/>
                <a:t> et </a:t>
              </a:r>
              <a:r>
                <a:rPr lang="en-GB" dirty="0" err="1"/>
                <a:t>Biodiversité</a:t>
              </a:r>
              <a:endParaRPr lang="en-GB" dirty="0"/>
            </a:p>
          </p:txBody>
        </p:sp>
      </p:grpSp>
      <p:grpSp>
        <p:nvGrpSpPr>
          <p:cNvPr id="33" name="Grouper 92"/>
          <p:cNvGrpSpPr/>
          <p:nvPr/>
        </p:nvGrpSpPr>
        <p:grpSpPr>
          <a:xfrm>
            <a:off x="26336" y="1537797"/>
            <a:ext cx="4788780" cy="2038065"/>
            <a:chOff x="109464" y="1132548"/>
            <a:chExt cx="4788780" cy="2038065"/>
          </a:xfrm>
        </p:grpSpPr>
        <p:sp>
          <p:nvSpPr>
            <p:cNvPr id="34" name="Rectangle 19"/>
            <p:cNvSpPr/>
            <p:nvPr/>
          </p:nvSpPr>
          <p:spPr>
            <a:xfrm>
              <a:off x="109464" y="2801281"/>
              <a:ext cx="968535" cy="369332"/>
            </a:xfrm>
            <a:prstGeom prst="rect">
              <a:avLst/>
            </a:prstGeom>
          </p:spPr>
          <p:txBody>
            <a:bodyPr wrap="none">
              <a:spAutoFit/>
            </a:bodyPr>
            <a:lstStyle/>
            <a:p>
              <a:r>
                <a:rPr lang="en-GB" dirty="0">
                  <a:solidFill>
                    <a:srgbClr val="95CD6E"/>
                  </a:solidFill>
                </a:rPr>
                <a:t>SNH/AEI</a:t>
              </a:r>
            </a:p>
          </p:txBody>
        </p:sp>
        <p:grpSp>
          <p:nvGrpSpPr>
            <p:cNvPr id="35" name="Grouper 70"/>
            <p:cNvGrpSpPr/>
            <p:nvPr/>
          </p:nvGrpSpPr>
          <p:grpSpPr>
            <a:xfrm>
              <a:off x="208642" y="1132548"/>
              <a:ext cx="4689602" cy="801867"/>
              <a:chOff x="208642" y="1132548"/>
              <a:chExt cx="4689602" cy="801867"/>
            </a:xfrm>
          </p:grpSpPr>
          <p:sp>
            <p:nvSpPr>
              <p:cNvPr id="36" name="ZoneTexte 17"/>
              <p:cNvSpPr txBox="1"/>
              <p:nvPr/>
            </p:nvSpPr>
            <p:spPr>
              <a:xfrm>
                <a:off x="1650448" y="1565083"/>
                <a:ext cx="3247796" cy="369332"/>
              </a:xfrm>
              <a:prstGeom prst="rect">
                <a:avLst/>
              </a:prstGeom>
              <a:noFill/>
            </p:spPr>
            <p:txBody>
              <a:bodyPr wrap="square" rtlCol="0">
                <a:spAutoFit/>
              </a:bodyPr>
              <a:lstStyle/>
              <a:p>
                <a:r>
                  <a:rPr lang="en-GB" dirty="0">
                    <a:solidFill>
                      <a:srgbClr val="95CD6E"/>
                    </a:solidFill>
                  </a:rPr>
                  <a:t>Farming practices + SNH/EI</a:t>
                </a:r>
              </a:p>
            </p:txBody>
          </p:sp>
          <p:sp>
            <p:nvSpPr>
              <p:cNvPr id="37" name="Rectangle 18"/>
              <p:cNvSpPr/>
              <p:nvPr/>
            </p:nvSpPr>
            <p:spPr>
              <a:xfrm>
                <a:off x="208642" y="1565083"/>
                <a:ext cx="620683" cy="369332"/>
              </a:xfrm>
              <a:prstGeom prst="rect">
                <a:avLst/>
              </a:prstGeom>
            </p:spPr>
            <p:txBody>
              <a:bodyPr wrap="none">
                <a:spAutoFit/>
              </a:bodyPr>
              <a:lstStyle/>
              <a:p>
                <a:r>
                  <a:rPr lang="en-GB" dirty="0">
                    <a:solidFill>
                      <a:srgbClr val="95CD6E"/>
                    </a:solidFill>
                  </a:rPr>
                  <a:t>EFA</a:t>
                </a:r>
              </a:p>
            </p:txBody>
          </p:sp>
          <p:sp>
            <p:nvSpPr>
              <p:cNvPr id="38" name="ZoneTexte 16"/>
              <p:cNvSpPr txBox="1"/>
              <p:nvPr/>
            </p:nvSpPr>
            <p:spPr>
              <a:xfrm>
                <a:off x="933880" y="1132548"/>
                <a:ext cx="3012730" cy="369332"/>
              </a:xfrm>
              <a:prstGeom prst="rect">
                <a:avLst/>
              </a:prstGeom>
              <a:solidFill>
                <a:srgbClr val="95CD6E"/>
              </a:solidFill>
              <a:ln>
                <a:solidFill>
                  <a:srgbClr val="95CD6E"/>
                </a:solidFill>
              </a:ln>
            </p:spPr>
            <p:txBody>
              <a:bodyPr wrap="square" rtlCol="0">
                <a:spAutoFit/>
              </a:bodyPr>
              <a:lstStyle/>
              <a:p>
                <a:pPr algn="ctr"/>
                <a:r>
                  <a:rPr lang="en-GB"/>
                  <a:t>Biodiversity assessment</a:t>
                </a:r>
              </a:p>
            </p:txBody>
          </p:sp>
        </p:grpSp>
      </p:grpSp>
      <p:grpSp>
        <p:nvGrpSpPr>
          <p:cNvPr id="39" name="Grouper 89"/>
          <p:cNvGrpSpPr/>
          <p:nvPr/>
        </p:nvGrpSpPr>
        <p:grpSpPr>
          <a:xfrm>
            <a:off x="7526679" y="4575520"/>
            <a:ext cx="1418972" cy="1678500"/>
            <a:chOff x="7609807" y="4170271"/>
            <a:chExt cx="1418972" cy="1678500"/>
          </a:xfrm>
        </p:grpSpPr>
        <p:sp>
          <p:nvSpPr>
            <p:cNvPr id="40" name="Rectangle 66"/>
            <p:cNvSpPr/>
            <p:nvPr/>
          </p:nvSpPr>
          <p:spPr bwMode="auto">
            <a:xfrm>
              <a:off x="7609807" y="545712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1" name="ZoneTexte 67"/>
            <p:cNvSpPr txBox="1"/>
            <p:nvPr/>
          </p:nvSpPr>
          <p:spPr>
            <a:xfrm>
              <a:off x="8050890" y="5448661"/>
              <a:ext cx="924263" cy="400110"/>
            </a:xfrm>
            <a:prstGeom prst="rect">
              <a:avLst/>
            </a:prstGeom>
            <a:noFill/>
          </p:spPr>
          <p:txBody>
            <a:bodyPr wrap="square" rtlCol="0">
              <a:spAutoFit/>
            </a:bodyPr>
            <a:lstStyle/>
            <a:p>
              <a:r>
                <a:rPr lang="fr-FR" sz="1000" dirty="0"/>
                <a:t>Ruminant </a:t>
              </a:r>
              <a:r>
                <a:rPr lang="fr-FR" sz="1000" dirty="0" err="1"/>
                <a:t>livestock</a:t>
              </a:r>
              <a:endParaRPr lang="fr-FR" sz="1000" dirty="0"/>
            </a:p>
          </p:txBody>
        </p:sp>
        <p:sp>
          <p:nvSpPr>
            <p:cNvPr id="42" name="Rectangle 68"/>
            <p:cNvSpPr/>
            <p:nvPr/>
          </p:nvSpPr>
          <p:spPr bwMode="auto">
            <a:xfrm>
              <a:off x="7663433" y="417873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3" name="ZoneTexte 69"/>
            <p:cNvSpPr txBox="1"/>
            <p:nvPr/>
          </p:nvSpPr>
          <p:spPr>
            <a:xfrm>
              <a:off x="8104516" y="4170271"/>
              <a:ext cx="924263" cy="246221"/>
            </a:xfrm>
            <a:prstGeom prst="rect">
              <a:avLst/>
            </a:prstGeom>
            <a:noFill/>
          </p:spPr>
          <p:txBody>
            <a:bodyPr wrap="square" rtlCol="0">
              <a:spAutoFit/>
            </a:bodyPr>
            <a:lstStyle/>
            <a:p>
              <a:r>
                <a:rPr lang="fr-FR" sz="1000" dirty="0"/>
                <a:t>Mixed </a:t>
              </a:r>
              <a:r>
                <a:rPr lang="fr-FR" sz="1000" dirty="0" err="1"/>
                <a:t>farm</a:t>
              </a:r>
              <a:endParaRPr lang="fr-FR" sz="1000" dirty="0"/>
            </a:p>
          </p:txBody>
        </p:sp>
      </p:grpSp>
      <p:grpSp>
        <p:nvGrpSpPr>
          <p:cNvPr id="44" name="Grouper 91"/>
          <p:cNvGrpSpPr/>
          <p:nvPr/>
        </p:nvGrpSpPr>
        <p:grpSpPr>
          <a:xfrm>
            <a:off x="7526679" y="5523815"/>
            <a:ext cx="1379528" cy="246221"/>
            <a:chOff x="7609807" y="5118566"/>
            <a:chExt cx="1379528" cy="246221"/>
          </a:xfrm>
        </p:grpSpPr>
        <p:sp>
          <p:nvSpPr>
            <p:cNvPr id="45" name="Rectangle 83"/>
            <p:cNvSpPr/>
            <p:nvPr/>
          </p:nvSpPr>
          <p:spPr bwMode="auto">
            <a:xfrm>
              <a:off x="7609807" y="5118566"/>
              <a:ext cx="333124" cy="223861"/>
            </a:xfrm>
            <a:prstGeom prst="rect">
              <a:avLst/>
            </a:prstGeom>
            <a:pattFill prst="dashDnDiag">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6" name="ZoneTexte 84"/>
            <p:cNvSpPr txBox="1"/>
            <p:nvPr/>
          </p:nvSpPr>
          <p:spPr>
            <a:xfrm>
              <a:off x="8065072" y="5118566"/>
              <a:ext cx="924263" cy="246221"/>
            </a:xfrm>
            <a:prstGeom prst="rect">
              <a:avLst/>
            </a:prstGeom>
            <a:noFill/>
          </p:spPr>
          <p:txBody>
            <a:bodyPr wrap="square" rtlCol="0">
              <a:spAutoFit/>
            </a:bodyPr>
            <a:lstStyle/>
            <a:p>
              <a:r>
                <a:rPr lang="fr-FR" sz="1000" dirty="0"/>
                <a:t>Arable </a:t>
              </a:r>
              <a:r>
                <a:rPr lang="fr-FR" sz="1000" dirty="0" err="1"/>
                <a:t>farm</a:t>
              </a:r>
              <a:endParaRPr lang="fr-FR" sz="1000" dirty="0"/>
            </a:p>
          </p:txBody>
        </p:sp>
      </p:grpSp>
    </p:spTree>
    <p:extLst>
      <p:ext uri="{BB962C8B-B14F-4D97-AF65-F5344CB8AC3E}">
        <p14:creationId xmlns:p14="http://schemas.microsoft.com/office/powerpoint/2010/main" val="43882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Rechteck 124"/>
          <p:cNvSpPr/>
          <p:nvPr/>
        </p:nvSpPr>
        <p:spPr>
          <a:xfrm>
            <a:off x="13855" y="6333847"/>
            <a:ext cx="9144000" cy="538008"/>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7" name="Textfeld 6"/>
          <p:cNvSpPr txBox="1"/>
          <p:nvPr/>
        </p:nvSpPr>
        <p:spPr>
          <a:xfrm>
            <a:off x="108267" y="1040899"/>
            <a:ext cx="3239598" cy="369332"/>
          </a:xfrm>
          <a:prstGeom prst="rect">
            <a:avLst/>
          </a:prstGeom>
          <a:solidFill>
            <a:schemeClr val="bg2">
              <a:lumMod val="75000"/>
            </a:schemeClr>
          </a:solidFill>
          <a:ln>
            <a:solidFill>
              <a:schemeClr val="bg2">
                <a:lumMod val="50000"/>
              </a:schemeClr>
            </a:solidFill>
          </a:ln>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Screening </a:t>
            </a:r>
            <a:r>
              <a:rPr lang="de-DE" b="1" dirty="0" err="1" smtClean="0">
                <a:solidFill>
                  <a:schemeClr val="bg2">
                    <a:lumMod val="25000"/>
                  </a:schemeClr>
                </a:solidFill>
                <a:latin typeface="Arial" panose="020B0604020202020204" pitchFamily="34" charset="0"/>
                <a:cs typeface="Arial" panose="020B0604020202020204" pitchFamily="34" charset="0"/>
              </a:rPr>
              <a:t>of</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existing</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tools</a:t>
            </a:r>
            <a:r>
              <a:rPr lang="de-DE" b="1" dirty="0" smtClean="0">
                <a:solidFill>
                  <a:schemeClr val="bg2">
                    <a:lumMod val="25000"/>
                  </a:schemeClr>
                </a:solidFill>
                <a:latin typeface="Arial" panose="020B0604020202020204" pitchFamily="34" charset="0"/>
                <a:cs typeface="Arial" panose="020B0604020202020204" pitchFamily="34" charset="0"/>
              </a:rPr>
              <a:t> </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47" name="ZoneTexte 11"/>
          <p:cNvSpPr txBox="1"/>
          <p:nvPr/>
        </p:nvSpPr>
        <p:spPr>
          <a:xfrm>
            <a:off x="3194508" y="2297190"/>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a:t>IP Suisse</a:t>
            </a:r>
          </a:p>
        </p:txBody>
      </p:sp>
      <p:sp>
        <p:nvSpPr>
          <p:cNvPr id="48" name="ZoneTexte 14"/>
          <p:cNvSpPr txBox="1"/>
          <p:nvPr/>
        </p:nvSpPr>
        <p:spPr>
          <a:xfrm>
            <a:off x="1773473" y="6352933"/>
            <a:ext cx="26096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Indibio</a:t>
            </a:r>
            <a:r>
              <a:rPr lang="en-GB" dirty="0"/>
              <a:t> – </a:t>
            </a:r>
            <a:r>
              <a:rPr lang="en-GB" dirty="0" err="1"/>
              <a:t>Méthode</a:t>
            </a:r>
            <a:r>
              <a:rPr lang="en-GB" dirty="0"/>
              <a:t> BIOTEX</a:t>
            </a:r>
          </a:p>
        </p:txBody>
      </p:sp>
      <p:sp>
        <p:nvSpPr>
          <p:cNvPr id="49" name="ZoneTexte 22"/>
          <p:cNvSpPr txBox="1"/>
          <p:nvPr/>
        </p:nvSpPr>
        <p:spPr>
          <a:xfrm>
            <a:off x="1686435" y="2673948"/>
            <a:ext cx="2778287" cy="584776"/>
          </a:xfrm>
          <a:prstGeom prst="rect">
            <a:avLst/>
          </a:prstGeom>
          <a:noFill/>
          <a:ln w="3175" cmpd="sng">
            <a:solidFill>
              <a:schemeClr val="bg1">
                <a:lumMod val="75000"/>
              </a:schemeClr>
            </a:solidFill>
            <a:prstDash val="sysDash"/>
          </a:ln>
        </p:spPr>
        <p:txBody>
          <a:bodyPr wrap="square" rtlCol="0">
            <a:spAutoFit/>
          </a:bodyPr>
          <a:lstStyle/>
          <a:p>
            <a:r>
              <a:rPr lang="en-GB" sz="1600" dirty="0" err="1"/>
              <a:t>Gaïa</a:t>
            </a:r>
            <a:r>
              <a:rPr lang="en-GB" sz="1600" dirty="0"/>
              <a:t> Biodiversity Yardstick – Conservation Evidence</a:t>
            </a:r>
          </a:p>
        </p:txBody>
      </p:sp>
      <p:sp>
        <p:nvSpPr>
          <p:cNvPr id="50" name="ZoneTexte 36"/>
          <p:cNvSpPr txBox="1"/>
          <p:nvPr/>
        </p:nvSpPr>
        <p:spPr>
          <a:xfrm>
            <a:off x="1701221" y="3150260"/>
            <a:ext cx="2738976" cy="338554"/>
          </a:xfrm>
          <a:prstGeom prst="rect">
            <a:avLst/>
          </a:prstGeom>
          <a:noFill/>
        </p:spPr>
        <p:txBody>
          <a:bodyPr wrap="square" rtlCol="0">
            <a:spAutoFit/>
          </a:bodyPr>
          <a:lstStyle/>
          <a:p>
            <a:r>
              <a:rPr lang="en-GB" sz="1600" dirty="0">
                <a:sym typeface="Wingdings"/>
              </a:rPr>
              <a:t> </a:t>
            </a:r>
            <a:r>
              <a:rPr lang="en-GB" sz="1600" dirty="0"/>
              <a:t>CFT biodiversity module</a:t>
            </a:r>
          </a:p>
        </p:txBody>
      </p:sp>
      <p:sp>
        <p:nvSpPr>
          <p:cNvPr id="51" name="ZoneTexte 58"/>
          <p:cNvSpPr txBox="1"/>
          <p:nvPr/>
        </p:nvSpPr>
        <p:spPr>
          <a:xfrm>
            <a:off x="1837771" y="4691971"/>
            <a:ext cx="2738976" cy="584776"/>
          </a:xfrm>
          <a:prstGeom prst="rect">
            <a:avLst/>
          </a:prstGeom>
          <a:pattFill prst="dashDnDiag">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sym typeface="Wingdings"/>
              </a:rPr>
              <a:t>Multicriteria</a:t>
            </a:r>
            <a:r>
              <a:rPr lang="en-GB" dirty="0">
                <a:sym typeface="Wingdings"/>
              </a:rPr>
              <a:t> Tree </a:t>
            </a:r>
            <a:r>
              <a:rPr lang="en-GB" dirty="0" err="1">
                <a:sym typeface="Wingdings"/>
              </a:rPr>
              <a:t>Auximore</a:t>
            </a:r>
            <a:r>
              <a:rPr lang="en-GB" dirty="0">
                <a:sym typeface="Wingdings"/>
              </a:rPr>
              <a:t> (</a:t>
            </a:r>
            <a:r>
              <a:rPr lang="en-GB" dirty="0" err="1">
                <a:sym typeface="Wingdings"/>
              </a:rPr>
              <a:t>DEXi</a:t>
            </a:r>
            <a:r>
              <a:rPr lang="en-GB" dirty="0">
                <a:sym typeface="Wingdings"/>
              </a:rPr>
              <a:t>)</a:t>
            </a:r>
            <a:endParaRPr lang="en-GB" dirty="0"/>
          </a:p>
        </p:txBody>
      </p:sp>
      <p:grpSp>
        <p:nvGrpSpPr>
          <p:cNvPr id="52" name="Grouper 65"/>
          <p:cNvGrpSpPr/>
          <p:nvPr/>
        </p:nvGrpSpPr>
        <p:grpSpPr>
          <a:xfrm>
            <a:off x="5194541" y="2537398"/>
            <a:ext cx="3909364" cy="4154089"/>
            <a:chOff x="5236106" y="2165903"/>
            <a:chExt cx="3909364" cy="4154089"/>
          </a:xfrm>
        </p:grpSpPr>
        <p:sp>
          <p:nvSpPr>
            <p:cNvPr id="53" name="ZoneTexte 3"/>
            <p:cNvSpPr txBox="1"/>
            <p:nvPr/>
          </p:nvSpPr>
          <p:spPr>
            <a:xfrm>
              <a:off x="5256926" y="3957212"/>
              <a:ext cx="999564" cy="338554"/>
            </a:xfrm>
            <a:prstGeom prst="rect">
              <a:avLst/>
            </a:prstGeom>
            <a:pattFill prst="dotGrid">
              <a:fgClr>
                <a:schemeClr val="tx1"/>
              </a:fgClr>
              <a:bgClr>
                <a:prstClr val="white"/>
              </a:bgClr>
            </a:pattFill>
            <a:ln w="3175" cmpd="sng">
              <a:solidFill>
                <a:schemeClr val="bg1">
                  <a:lumMod val="75000"/>
                </a:schemeClr>
              </a:solidFill>
              <a:prstDash val="sysDash"/>
            </a:ln>
          </p:spPr>
          <p:txBody>
            <a:bodyPr wrap="square" rtlCol="0">
              <a:spAutoFit/>
            </a:bodyPr>
            <a:lstStyle/>
            <a:p>
              <a:r>
                <a:rPr lang="en-GB" sz="1600" dirty="0" err="1"/>
                <a:t>Dialecte</a:t>
              </a:r>
              <a:endParaRPr lang="en-GB" sz="1600" dirty="0"/>
            </a:p>
          </p:txBody>
        </p:sp>
        <p:sp>
          <p:nvSpPr>
            <p:cNvPr id="54" name="ZoneTexte 4"/>
            <p:cNvSpPr txBox="1"/>
            <p:nvPr/>
          </p:nvSpPr>
          <p:spPr>
            <a:xfrm>
              <a:off x="5256926" y="2165903"/>
              <a:ext cx="1581835" cy="338554"/>
            </a:xfrm>
            <a:prstGeom prst="rect">
              <a:avLst/>
            </a:prstGeom>
            <a:noFill/>
            <a:ln w="3175" cmpd="sng">
              <a:solidFill>
                <a:schemeClr val="bg1">
                  <a:lumMod val="75000"/>
                </a:schemeClr>
              </a:solidFill>
              <a:prstDash val="sysDash"/>
            </a:ln>
          </p:spPr>
          <p:txBody>
            <a:bodyPr wrap="square" rtlCol="0">
              <a:spAutoFit/>
            </a:bodyPr>
            <a:lstStyle/>
            <a:p>
              <a:r>
                <a:rPr lang="en-GB" sz="1600" dirty="0"/>
                <a:t>Cool Farm Tool</a:t>
              </a:r>
            </a:p>
          </p:txBody>
        </p:sp>
        <p:sp>
          <p:nvSpPr>
            <p:cNvPr id="55" name="ZoneTexte 5"/>
            <p:cNvSpPr txBox="1"/>
            <p:nvPr/>
          </p:nvSpPr>
          <p:spPr>
            <a:xfrm>
              <a:off x="5236106" y="2699163"/>
              <a:ext cx="3056621" cy="338554"/>
            </a:xfrm>
            <a:prstGeom prst="rect">
              <a:avLst/>
            </a:prstGeom>
            <a:noFill/>
            <a:ln w="3175" cmpd="sng">
              <a:solidFill>
                <a:schemeClr val="bg1">
                  <a:lumMod val="75000"/>
                </a:schemeClr>
              </a:solidFill>
              <a:prstDash val="sysDash"/>
            </a:ln>
          </p:spPr>
          <p:txBody>
            <a:bodyPr wrap="square" rtlCol="0">
              <a:spAutoFit/>
            </a:bodyPr>
            <a:lstStyle/>
            <a:p>
              <a:r>
                <a:rPr lang="en-GB" sz="1600" dirty="0"/>
                <a:t>Farm Sustainability Assessment</a:t>
              </a:r>
            </a:p>
          </p:txBody>
        </p:sp>
        <p:sp>
          <p:nvSpPr>
            <p:cNvPr id="56" name="ZoneTexte 7"/>
            <p:cNvSpPr txBox="1"/>
            <p:nvPr/>
          </p:nvSpPr>
          <p:spPr>
            <a:xfrm>
              <a:off x="5245867" y="4924927"/>
              <a:ext cx="1129354"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a:t>Self CO2</a:t>
              </a:r>
            </a:p>
          </p:txBody>
        </p:sp>
        <p:sp>
          <p:nvSpPr>
            <p:cNvPr id="57" name="ZoneTexte 8"/>
            <p:cNvSpPr txBox="1"/>
            <p:nvPr/>
          </p:nvSpPr>
          <p:spPr>
            <a:xfrm>
              <a:off x="5245867" y="5356082"/>
              <a:ext cx="12109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p>
              <a:r>
                <a:rPr lang="en-GB" sz="1600" dirty="0"/>
                <a:t>Cap’2ER</a:t>
              </a:r>
            </a:p>
          </p:txBody>
        </p:sp>
        <p:sp>
          <p:nvSpPr>
            <p:cNvPr id="58" name="ZoneTexte 12"/>
            <p:cNvSpPr txBox="1"/>
            <p:nvPr/>
          </p:nvSpPr>
          <p:spPr>
            <a:xfrm>
              <a:off x="5245867" y="4497702"/>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err="1"/>
                <a:t>Indiciades</a:t>
              </a:r>
              <a:endParaRPr lang="en-GB" sz="1600" dirty="0"/>
            </a:p>
          </p:txBody>
        </p:sp>
        <p:sp>
          <p:nvSpPr>
            <p:cNvPr id="59" name="ZoneTexte 13"/>
            <p:cNvSpPr txBox="1"/>
            <p:nvPr/>
          </p:nvSpPr>
          <p:spPr>
            <a:xfrm>
              <a:off x="7192244" y="4672685"/>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SMART - SAFA</a:t>
              </a:r>
            </a:p>
          </p:txBody>
        </p:sp>
        <p:sp>
          <p:nvSpPr>
            <p:cNvPr id="60" name="ZoneTexte 20"/>
            <p:cNvSpPr txBox="1"/>
            <p:nvPr/>
          </p:nvSpPr>
          <p:spPr>
            <a:xfrm>
              <a:off x="5236106" y="3265161"/>
              <a:ext cx="3330542" cy="338554"/>
            </a:xfrm>
            <a:prstGeom prst="rect">
              <a:avLst/>
            </a:prstGeom>
            <a:noFill/>
            <a:ln w="3175" cmpd="sng">
              <a:solidFill>
                <a:schemeClr val="bg1">
                  <a:lumMod val="75000"/>
                </a:schemeClr>
              </a:solidFill>
              <a:prstDash val="sysDash"/>
            </a:ln>
          </p:spPr>
          <p:txBody>
            <a:bodyPr wrap="square" rtlCol="0">
              <a:spAutoFit/>
            </a:bodyPr>
            <a:lstStyle/>
            <a:p>
              <a:r>
                <a:rPr lang="en-GB" sz="1600" dirty="0"/>
                <a:t>LEAF Sustainable Farming Review</a:t>
              </a:r>
            </a:p>
          </p:txBody>
        </p:sp>
        <p:sp>
          <p:nvSpPr>
            <p:cNvPr id="61" name="ZoneTexte 21"/>
            <p:cNvSpPr txBox="1"/>
            <p:nvPr/>
          </p:nvSpPr>
          <p:spPr>
            <a:xfrm>
              <a:off x="5245867" y="5959744"/>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a:t>Ecopoints</a:t>
              </a:r>
            </a:p>
          </p:txBody>
        </p:sp>
        <p:sp>
          <p:nvSpPr>
            <p:cNvPr id="62" name="ZoneTexte 23"/>
            <p:cNvSpPr txBox="1"/>
            <p:nvPr/>
          </p:nvSpPr>
          <p:spPr>
            <a:xfrm>
              <a:off x="7434390" y="5981438"/>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PAEXA</a:t>
              </a:r>
            </a:p>
          </p:txBody>
        </p:sp>
      </p:grpSp>
      <p:sp>
        <p:nvSpPr>
          <p:cNvPr id="63" name="ZoneTexte 15"/>
          <p:cNvSpPr txBox="1"/>
          <p:nvPr/>
        </p:nvSpPr>
        <p:spPr>
          <a:xfrm>
            <a:off x="5201830" y="1354623"/>
            <a:ext cx="3618938" cy="923330"/>
          </a:xfrm>
          <a:prstGeom prst="rect">
            <a:avLst/>
          </a:prstGeom>
          <a:solidFill>
            <a:srgbClr val="E0E3A2"/>
          </a:solidFill>
          <a:ln>
            <a:solidFill>
              <a:srgbClr val="E0E3A2"/>
            </a:solidFill>
          </a:ln>
        </p:spPr>
        <p:txBody>
          <a:bodyPr wrap="square" rtlCol="0">
            <a:spAutoFit/>
          </a:bodyPr>
          <a:lstStyle/>
          <a:p>
            <a:pPr algn="ctr"/>
            <a:r>
              <a:rPr lang="en-GB" dirty="0"/>
              <a:t>Sustainability assessment (agronomical, ecological and socio-economical)</a:t>
            </a:r>
          </a:p>
        </p:txBody>
      </p:sp>
      <p:grpSp>
        <p:nvGrpSpPr>
          <p:cNvPr id="64" name="Grouper 73"/>
          <p:cNvGrpSpPr/>
          <p:nvPr/>
        </p:nvGrpSpPr>
        <p:grpSpPr>
          <a:xfrm>
            <a:off x="54244" y="2256225"/>
            <a:ext cx="2432634" cy="2285541"/>
            <a:chOff x="95809" y="1884730"/>
            <a:chExt cx="2432634" cy="2285541"/>
          </a:xfrm>
        </p:grpSpPr>
        <p:sp>
          <p:nvSpPr>
            <p:cNvPr id="65" name="ZoneTexte 6"/>
            <p:cNvSpPr txBox="1"/>
            <p:nvPr/>
          </p:nvSpPr>
          <p:spPr>
            <a:xfrm>
              <a:off x="191395" y="1884730"/>
              <a:ext cx="1536606" cy="338554"/>
            </a:xfrm>
            <a:prstGeom prst="rect">
              <a:avLst/>
            </a:prstGeom>
            <a:solidFill>
              <a:schemeClr val="bg1"/>
            </a:solidFill>
            <a:ln w="3175" cmpd="sng">
              <a:solidFill>
                <a:schemeClr val="bg1">
                  <a:lumMod val="75000"/>
                </a:schemeClr>
              </a:solidFill>
              <a:prstDash val="sysDash"/>
            </a:ln>
          </p:spPr>
          <p:txBody>
            <a:bodyPr wrap="square" rtlCol="0">
              <a:spAutoFit/>
            </a:bodyPr>
            <a:lstStyle/>
            <a:p>
              <a:r>
                <a:rPr lang="en-GB" sz="1600" dirty="0"/>
                <a:t>EFA Calculator</a:t>
              </a:r>
            </a:p>
          </p:txBody>
        </p:sp>
        <p:sp>
          <p:nvSpPr>
            <p:cNvPr id="66" name="ZoneTexte 9"/>
            <p:cNvSpPr txBox="1"/>
            <p:nvPr/>
          </p:nvSpPr>
          <p:spPr>
            <a:xfrm>
              <a:off x="95809" y="3189314"/>
              <a:ext cx="1067091" cy="338554"/>
            </a:xfrm>
            <a:prstGeom prst="rect">
              <a:avLst/>
            </a:prstGeom>
            <a:solidFill>
              <a:schemeClr val="bg1"/>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Ecodiag</a:t>
              </a:r>
              <a:endParaRPr lang="en-GB" dirty="0"/>
            </a:p>
          </p:txBody>
        </p:sp>
        <p:sp>
          <p:nvSpPr>
            <p:cNvPr id="67" name="ZoneTexte 10"/>
            <p:cNvSpPr txBox="1"/>
            <p:nvPr/>
          </p:nvSpPr>
          <p:spPr>
            <a:xfrm>
              <a:off x="95809" y="3585495"/>
              <a:ext cx="2432634" cy="584776"/>
            </a:xfrm>
            <a:prstGeom prst="rect">
              <a:avLst/>
            </a:prstGeom>
            <a:solidFill>
              <a:srgbClr val="FFFFFF"/>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Outil</a:t>
              </a:r>
              <a:r>
                <a:rPr lang="en-GB" dirty="0"/>
                <a:t> de Casino – </a:t>
              </a:r>
              <a:r>
                <a:rPr lang="en-GB" dirty="0" err="1"/>
                <a:t>Humanité</a:t>
              </a:r>
              <a:r>
                <a:rPr lang="en-GB" dirty="0"/>
                <a:t> et </a:t>
              </a:r>
              <a:r>
                <a:rPr lang="en-GB" dirty="0" err="1"/>
                <a:t>Biodiversité</a:t>
              </a:r>
              <a:endParaRPr lang="en-GB" dirty="0"/>
            </a:p>
          </p:txBody>
        </p:sp>
      </p:grpSp>
      <p:grpSp>
        <p:nvGrpSpPr>
          <p:cNvPr id="68" name="Grouper 90"/>
          <p:cNvGrpSpPr/>
          <p:nvPr/>
        </p:nvGrpSpPr>
        <p:grpSpPr>
          <a:xfrm>
            <a:off x="15806" y="2271683"/>
            <a:ext cx="8750368" cy="3873156"/>
            <a:chOff x="57371" y="1900188"/>
            <a:chExt cx="8750368" cy="3873156"/>
          </a:xfrm>
        </p:grpSpPr>
        <p:sp>
          <p:nvSpPr>
            <p:cNvPr id="69" name="Ellipse 68"/>
            <p:cNvSpPr/>
            <p:nvPr/>
          </p:nvSpPr>
          <p:spPr bwMode="auto">
            <a:xfrm>
              <a:off x="2528443" y="3703476"/>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0" name="ZoneTexte 33"/>
            <p:cNvSpPr txBox="1"/>
            <p:nvPr/>
          </p:nvSpPr>
          <p:spPr>
            <a:xfrm>
              <a:off x="2469180" y="3689821"/>
              <a:ext cx="505251" cy="338554"/>
            </a:xfrm>
            <a:prstGeom prst="rect">
              <a:avLst/>
            </a:prstGeom>
            <a:noFill/>
          </p:spPr>
          <p:txBody>
            <a:bodyPr wrap="square" rtlCol="0">
              <a:spAutoFit/>
            </a:bodyPr>
            <a:lstStyle/>
            <a:p>
              <a:r>
                <a:rPr lang="en-GB" sz="1600" dirty="0"/>
                <a:t>SA</a:t>
              </a:r>
            </a:p>
          </p:txBody>
        </p:sp>
        <p:sp>
          <p:nvSpPr>
            <p:cNvPr id="71" name="Ellipse 70"/>
            <p:cNvSpPr/>
            <p:nvPr/>
          </p:nvSpPr>
          <p:spPr bwMode="auto">
            <a:xfrm>
              <a:off x="1170070" y="3224888"/>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2" name="Ellipse 71"/>
            <p:cNvSpPr/>
            <p:nvPr/>
          </p:nvSpPr>
          <p:spPr bwMode="auto">
            <a:xfrm>
              <a:off x="6434483" y="4938582"/>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3" name="Ellipse 72"/>
            <p:cNvSpPr/>
            <p:nvPr/>
          </p:nvSpPr>
          <p:spPr bwMode="auto">
            <a:xfrm>
              <a:off x="4493221" y="1913843"/>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4" name="Ellipse 73"/>
            <p:cNvSpPr/>
            <p:nvPr/>
          </p:nvSpPr>
          <p:spPr bwMode="auto">
            <a:xfrm>
              <a:off x="6989125" y="2138826"/>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5" name="Ellipse 74"/>
            <p:cNvSpPr/>
            <p:nvPr/>
          </p:nvSpPr>
          <p:spPr bwMode="auto">
            <a:xfrm>
              <a:off x="116634" y="5434790"/>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6" name="Ellipse 75"/>
            <p:cNvSpPr/>
            <p:nvPr/>
          </p:nvSpPr>
          <p:spPr bwMode="auto">
            <a:xfrm>
              <a:off x="4506287" y="2444653"/>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7" name="Ellipse 76"/>
            <p:cNvSpPr/>
            <p:nvPr/>
          </p:nvSpPr>
          <p:spPr bwMode="auto">
            <a:xfrm>
              <a:off x="8361751" y="2724145"/>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8" name="ZoneTexte 31"/>
            <p:cNvSpPr txBox="1"/>
            <p:nvPr/>
          </p:nvSpPr>
          <p:spPr>
            <a:xfrm>
              <a:off x="1110807" y="3211233"/>
              <a:ext cx="505251" cy="338554"/>
            </a:xfrm>
            <a:prstGeom prst="rect">
              <a:avLst/>
            </a:prstGeom>
            <a:noFill/>
          </p:spPr>
          <p:txBody>
            <a:bodyPr wrap="square" rtlCol="0">
              <a:spAutoFit/>
            </a:bodyPr>
            <a:lstStyle/>
            <a:p>
              <a:r>
                <a:rPr lang="en-GB" sz="1600" dirty="0"/>
                <a:t>SA</a:t>
              </a:r>
            </a:p>
          </p:txBody>
        </p:sp>
        <p:sp>
          <p:nvSpPr>
            <p:cNvPr id="79" name="ZoneTexte 29"/>
            <p:cNvSpPr txBox="1"/>
            <p:nvPr/>
          </p:nvSpPr>
          <p:spPr>
            <a:xfrm>
              <a:off x="6375220" y="4924927"/>
              <a:ext cx="505251" cy="338554"/>
            </a:xfrm>
            <a:prstGeom prst="rect">
              <a:avLst/>
            </a:prstGeom>
            <a:noFill/>
          </p:spPr>
          <p:txBody>
            <a:bodyPr wrap="square" rtlCol="0">
              <a:spAutoFit/>
            </a:bodyPr>
            <a:lstStyle/>
            <a:p>
              <a:r>
                <a:rPr lang="en-GB" sz="1600" dirty="0"/>
                <a:t>SA</a:t>
              </a:r>
            </a:p>
          </p:txBody>
        </p:sp>
        <p:sp>
          <p:nvSpPr>
            <p:cNvPr id="80" name="ZoneTexte 35"/>
            <p:cNvSpPr txBox="1"/>
            <p:nvPr/>
          </p:nvSpPr>
          <p:spPr>
            <a:xfrm>
              <a:off x="4447024" y="2430998"/>
              <a:ext cx="505251" cy="338554"/>
            </a:xfrm>
            <a:prstGeom prst="rect">
              <a:avLst/>
            </a:prstGeom>
            <a:noFill/>
          </p:spPr>
          <p:txBody>
            <a:bodyPr wrap="square" rtlCol="0">
              <a:spAutoFit/>
            </a:bodyPr>
            <a:lstStyle/>
            <a:p>
              <a:r>
                <a:rPr lang="en-GB" sz="1600"/>
                <a:t>SA</a:t>
              </a:r>
            </a:p>
          </p:txBody>
        </p:sp>
        <p:sp>
          <p:nvSpPr>
            <p:cNvPr id="81" name="ZoneTexte 38"/>
            <p:cNvSpPr txBox="1"/>
            <p:nvPr/>
          </p:nvSpPr>
          <p:spPr>
            <a:xfrm>
              <a:off x="4433958" y="1900188"/>
              <a:ext cx="505251" cy="338554"/>
            </a:xfrm>
            <a:prstGeom prst="rect">
              <a:avLst/>
            </a:prstGeom>
            <a:noFill/>
          </p:spPr>
          <p:txBody>
            <a:bodyPr wrap="square" rtlCol="0">
              <a:spAutoFit/>
            </a:bodyPr>
            <a:lstStyle/>
            <a:p>
              <a:r>
                <a:rPr lang="en-GB" sz="1600" dirty="0"/>
                <a:t>SA</a:t>
              </a:r>
            </a:p>
          </p:txBody>
        </p:sp>
        <p:sp>
          <p:nvSpPr>
            <p:cNvPr id="82" name="ZoneTexte 40"/>
            <p:cNvSpPr txBox="1"/>
            <p:nvPr/>
          </p:nvSpPr>
          <p:spPr>
            <a:xfrm>
              <a:off x="6929862" y="2125171"/>
              <a:ext cx="505251" cy="338554"/>
            </a:xfrm>
            <a:prstGeom prst="rect">
              <a:avLst/>
            </a:prstGeom>
            <a:noFill/>
          </p:spPr>
          <p:txBody>
            <a:bodyPr wrap="square" rtlCol="0">
              <a:spAutoFit/>
            </a:bodyPr>
            <a:lstStyle/>
            <a:p>
              <a:r>
                <a:rPr lang="en-GB" sz="1600"/>
                <a:t>SA</a:t>
              </a:r>
            </a:p>
          </p:txBody>
        </p:sp>
        <p:sp>
          <p:nvSpPr>
            <p:cNvPr id="83" name="ZoneTexte 42"/>
            <p:cNvSpPr txBox="1"/>
            <p:nvPr/>
          </p:nvSpPr>
          <p:spPr>
            <a:xfrm>
              <a:off x="8302488" y="2710490"/>
              <a:ext cx="505251" cy="338554"/>
            </a:xfrm>
            <a:prstGeom prst="rect">
              <a:avLst/>
            </a:prstGeom>
            <a:noFill/>
          </p:spPr>
          <p:txBody>
            <a:bodyPr wrap="square" rtlCol="0">
              <a:spAutoFit/>
            </a:bodyPr>
            <a:lstStyle/>
            <a:p>
              <a:r>
                <a:rPr lang="en-GB" sz="1600"/>
                <a:t>SA</a:t>
              </a:r>
            </a:p>
          </p:txBody>
        </p:sp>
        <p:sp>
          <p:nvSpPr>
            <p:cNvPr id="84" name="ZoneTexte 44"/>
            <p:cNvSpPr txBox="1"/>
            <p:nvPr/>
          </p:nvSpPr>
          <p:spPr>
            <a:xfrm>
              <a:off x="57371" y="5421135"/>
              <a:ext cx="505251" cy="338554"/>
            </a:xfrm>
            <a:prstGeom prst="rect">
              <a:avLst/>
            </a:prstGeom>
            <a:noFill/>
          </p:spPr>
          <p:txBody>
            <a:bodyPr wrap="square" rtlCol="0">
              <a:spAutoFit/>
            </a:bodyPr>
            <a:lstStyle/>
            <a:p>
              <a:r>
                <a:rPr lang="en-GB" sz="1600" dirty="0"/>
                <a:t>SA</a:t>
              </a:r>
            </a:p>
          </p:txBody>
        </p:sp>
        <p:sp>
          <p:nvSpPr>
            <p:cNvPr id="85" name="ZoneTexte 45"/>
            <p:cNvSpPr txBox="1"/>
            <p:nvPr/>
          </p:nvSpPr>
          <p:spPr>
            <a:xfrm>
              <a:off x="562622" y="5451667"/>
              <a:ext cx="1571999" cy="307777"/>
            </a:xfrm>
            <a:prstGeom prst="rect">
              <a:avLst/>
            </a:prstGeom>
            <a:noFill/>
          </p:spPr>
          <p:txBody>
            <a:bodyPr wrap="square" rtlCol="0">
              <a:spAutoFit/>
            </a:bodyPr>
            <a:lstStyle/>
            <a:p>
              <a:r>
                <a:rPr lang="en-GB" sz="1400" dirty="0">
                  <a:solidFill>
                    <a:srgbClr val="BFBFBF"/>
                  </a:solidFill>
                </a:rPr>
                <a:t>Self-assessment</a:t>
              </a:r>
            </a:p>
          </p:txBody>
        </p:sp>
      </p:grpSp>
      <p:grpSp>
        <p:nvGrpSpPr>
          <p:cNvPr id="86" name="Grouper 74"/>
          <p:cNvGrpSpPr/>
          <p:nvPr/>
        </p:nvGrpSpPr>
        <p:grpSpPr>
          <a:xfrm>
            <a:off x="15806" y="3636656"/>
            <a:ext cx="9024289" cy="3061136"/>
            <a:chOff x="57371" y="3265161"/>
            <a:chExt cx="9024289" cy="3061136"/>
          </a:xfrm>
        </p:grpSpPr>
        <p:sp>
          <p:nvSpPr>
            <p:cNvPr id="87" name="Ellipse 86"/>
            <p:cNvSpPr/>
            <p:nvPr/>
          </p:nvSpPr>
          <p:spPr bwMode="auto">
            <a:xfrm>
              <a:off x="111520" y="5919601"/>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nvGrpSpPr>
            <p:cNvPr id="88" name="Grouper 79"/>
            <p:cNvGrpSpPr/>
            <p:nvPr/>
          </p:nvGrpSpPr>
          <p:grpSpPr>
            <a:xfrm>
              <a:off x="57371" y="3265161"/>
              <a:ext cx="9024289" cy="3061136"/>
              <a:chOff x="57371" y="3265161"/>
              <a:chExt cx="9024289" cy="3061136"/>
            </a:xfrm>
          </p:grpSpPr>
          <p:sp>
            <p:nvSpPr>
              <p:cNvPr id="89" name="Ellipse 88"/>
              <p:cNvSpPr/>
              <p:nvPr/>
            </p:nvSpPr>
            <p:spPr bwMode="auto">
              <a:xfrm>
                <a:off x="8404172" y="5987743"/>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nvGrpSpPr>
              <p:cNvPr id="90" name="Grouper 75"/>
              <p:cNvGrpSpPr/>
              <p:nvPr/>
            </p:nvGrpSpPr>
            <p:grpSpPr>
              <a:xfrm>
                <a:off x="57371" y="3265161"/>
                <a:ext cx="9024289" cy="3054831"/>
                <a:chOff x="57371" y="3265161"/>
                <a:chExt cx="9024289" cy="3054831"/>
              </a:xfrm>
            </p:grpSpPr>
            <p:sp>
              <p:nvSpPr>
                <p:cNvPr id="91" name="Ellipse 90"/>
                <p:cNvSpPr/>
                <p:nvPr/>
              </p:nvSpPr>
              <p:spPr bwMode="auto">
                <a:xfrm>
                  <a:off x="6483874" y="5356082"/>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2" name="ZoneTexte 26"/>
                <p:cNvSpPr txBox="1"/>
                <p:nvPr/>
              </p:nvSpPr>
              <p:spPr>
                <a:xfrm>
                  <a:off x="6424611" y="5342427"/>
                  <a:ext cx="505251" cy="338554"/>
                </a:xfrm>
                <a:prstGeom prst="rect">
                  <a:avLst/>
                </a:prstGeom>
                <a:noFill/>
              </p:spPr>
              <p:txBody>
                <a:bodyPr wrap="square" rtlCol="0">
                  <a:spAutoFit/>
                </a:bodyPr>
                <a:lstStyle/>
                <a:p>
                  <a:r>
                    <a:rPr lang="en-GB" sz="1600"/>
                    <a:t>AP</a:t>
                  </a:r>
                </a:p>
              </p:txBody>
            </p:sp>
            <p:sp>
              <p:nvSpPr>
                <p:cNvPr id="93" name="ZoneTexte 27"/>
                <p:cNvSpPr txBox="1"/>
                <p:nvPr/>
              </p:nvSpPr>
              <p:spPr>
                <a:xfrm>
                  <a:off x="8350023" y="5981438"/>
                  <a:ext cx="505251" cy="338554"/>
                </a:xfrm>
                <a:prstGeom prst="rect">
                  <a:avLst/>
                </a:prstGeom>
                <a:noFill/>
              </p:spPr>
              <p:txBody>
                <a:bodyPr wrap="square" rtlCol="0">
                  <a:spAutoFit/>
                </a:bodyPr>
                <a:lstStyle/>
                <a:p>
                  <a:r>
                    <a:rPr lang="en-GB" sz="1600" dirty="0"/>
                    <a:t>AP</a:t>
                  </a:r>
                </a:p>
              </p:txBody>
            </p:sp>
            <p:sp>
              <p:nvSpPr>
                <p:cNvPr id="94" name="ZoneTexte 47"/>
                <p:cNvSpPr txBox="1"/>
                <p:nvPr/>
              </p:nvSpPr>
              <p:spPr>
                <a:xfrm>
                  <a:off x="57371" y="5913296"/>
                  <a:ext cx="505251" cy="338554"/>
                </a:xfrm>
                <a:prstGeom prst="rect">
                  <a:avLst/>
                </a:prstGeom>
                <a:noFill/>
              </p:spPr>
              <p:txBody>
                <a:bodyPr wrap="square" rtlCol="0">
                  <a:spAutoFit/>
                </a:bodyPr>
                <a:lstStyle/>
                <a:p>
                  <a:r>
                    <a:rPr lang="en-GB" sz="1600" dirty="0"/>
                    <a:t>AP</a:t>
                  </a:r>
                </a:p>
              </p:txBody>
            </p:sp>
            <p:sp>
              <p:nvSpPr>
                <p:cNvPr id="95" name="Ellipse 94"/>
                <p:cNvSpPr/>
                <p:nvPr/>
              </p:nvSpPr>
              <p:spPr bwMode="auto">
                <a:xfrm>
                  <a:off x="8630558" y="3271466"/>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6" name="ZoneTexte 57"/>
                <p:cNvSpPr txBox="1"/>
                <p:nvPr/>
              </p:nvSpPr>
              <p:spPr>
                <a:xfrm>
                  <a:off x="8576409" y="3265161"/>
                  <a:ext cx="505251" cy="338554"/>
                </a:xfrm>
                <a:prstGeom prst="rect">
                  <a:avLst/>
                </a:prstGeom>
                <a:noFill/>
              </p:spPr>
              <p:txBody>
                <a:bodyPr wrap="square" rtlCol="0">
                  <a:spAutoFit/>
                </a:bodyPr>
                <a:lstStyle/>
                <a:p>
                  <a:r>
                    <a:rPr lang="en-GB" sz="1600"/>
                    <a:t>AP</a:t>
                  </a:r>
                </a:p>
              </p:txBody>
            </p:sp>
            <p:sp>
              <p:nvSpPr>
                <p:cNvPr id="97" name="ZoneTexte 48"/>
                <p:cNvSpPr txBox="1"/>
                <p:nvPr/>
              </p:nvSpPr>
              <p:spPr>
                <a:xfrm>
                  <a:off x="562622" y="5963454"/>
                  <a:ext cx="1165377" cy="307777"/>
                </a:xfrm>
                <a:prstGeom prst="rect">
                  <a:avLst/>
                </a:prstGeom>
                <a:noFill/>
              </p:spPr>
              <p:txBody>
                <a:bodyPr wrap="square" rtlCol="0">
                  <a:spAutoFit/>
                </a:bodyPr>
                <a:lstStyle/>
                <a:p>
                  <a:r>
                    <a:rPr lang="en-GB" sz="1400" dirty="0">
                      <a:solidFill>
                        <a:srgbClr val="BFBFBF"/>
                      </a:solidFill>
                    </a:rPr>
                    <a:t>Action plan</a:t>
                  </a:r>
                </a:p>
              </p:txBody>
            </p:sp>
          </p:grpSp>
        </p:grpSp>
      </p:grpSp>
      <p:grpSp>
        <p:nvGrpSpPr>
          <p:cNvPr id="98" name="Grouper 82"/>
          <p:cNvGrpSpPr/>
          <p:nvPr/>
        </p:nvGrpSpPr>
        <p:grpSpPr>
          <a:xfrm>
            <a:off x="59521" y="3081985"/>
            <a:ext cx="9034894" cy="3654377"/>
            <a:chOff x="101086" y="2710490"/>
            <a:chExt cx="9034894" cy="3654377"/>
          </a:xfrm>
        </p:grpSpPr>
        <p:sp>
          <p:nvSpPr>
            <p:cNvPr id="99" name="Ellipse 98"/>
            <p:cNvSpPr/>
            <p:nvPr/>
          </p:nvSpPr>
          <p:spPr bwMode="auto">
            <a:xfrm>
              <a:off x="119384" y="4914546"/>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0" name="Ellipse 99"/>
            <p:cNvSpPr/>
            <p:nvPr/>
          </p:nvSpPr>
          <p:spPr bwMode="auto">
            <a:xfrm>
              <a:off x="4465322" y="6026313"/>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1" name="Ellipse 100"/>
            <p:cNvSpPr/>
            <p:nvPr/>
          </p:nvSpPr>
          <p:spPr bwMode="auto">
            <a:xfrm>
              <a:off x="8751187" y="2724145"/>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2" name="Ellipse 101"/>
            <p:cNvSpPr/>
            <p:nvPr/>
          </p:nvSpPr>
          <p:spPr bwMode="auto">
            <a:xfrm>
              <a:off x="8393161" y="3599150"/>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3" name="Ellipse 102"/>
            <p:cNvSpPr/>
            <p:nvPr/>
          </p:nvSpPr>
          <p:spPr bwMode="auto">
            <a:xfrm>
              <a:off x="4500060" y="4352095"/>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nvGrpSpPr>
            <p:cNvPr id="104" name="Grouper 78"/>
            <p:cNvGrpSpPr/>
            <p:nvPr/>
          </p:nvGrpSpPr>
          <p:grpSpPr>
            <a:xfrm>
              <a:off x="101086" y="2710490"/>
              <a:ext cx="9034894" cy="3640722"/>
              <a:chOff x="101086" y="2710490"/>
              <a:chExt cx="9034894" cy="3640722"/>
            </a:xfrm>
          </p:grpSpPr>
          <p:sp>
            <p:nvSpPr>
              <p:cNvPr id="105" name="ZoneTexte 50"/>
              <p:cNvSpPr txBox="1"/>
              <p:nvPr/>
            </p:nvSpPr>
            <p:spPr>
              <a:xfrm>
                <a:off x="101086" y="4900891"/>
                <a:ext cx="403091" cy="338554"/>
              </a:xfrm>
              <a:prstGeom prst="rect">
                <a:avLst/>
              </a:prstGeom>
              <a:noFill/>
            </p:spPr>
            <p:txBody>
              <a:bodyPr wrap="square" rtlCol="0">
                <a:spAutoFit/>
              </a:bodyPr>
              <a:lstStyle/>
              <a:p>
                <a:r>
                  <a:rPr lang="en-GB" sz="1600" dirty="0"/>
                  <a:t>CI</a:t>
                </a:r>
              </a:p>
            </p:txBody>
          </p:sp>
          <p:sp>
            <p:nvSpPr>
              <p:cNvPr id="106" name="ZoneTexte 53"/>
              <p:cNvSpPr txBox="1"/>
              <p:nvPr/>
            </p:nvSpPr>
            <p:spPr>
              <a:xfrm>
                <a:off x="4447024" y="6012658"/>
                <a:ext cx="403091" cy="338554"/>
              </a:xfrm>
              <a:prstGeom prst="rect">
                <a:avLst/>
              </a:prstGeom>
              <a:noFill/>
            </p:spPr>
            <p:txBody>
              <a:bodyPr wrap="square" rtlCol="0">
                <a:spAutoFit/>
              </a:bodyPr>
              <a:lstStyle/>
              <a:p>
                <a:r>
                  <a:rPr lang="en-GB" sz="1600"/>
                  <a:t>CI</a:t>
                </a:r>
              </a:p>
            </p:txBody>
          </p:sp>
          <p:sp>
            <p:nvSpPr>
              <p:cNvPr id="107" name="ZoneTexte 55"/>
              <p:cNvSpPr txBox="1"/>
              <p:nvPr/>
            </p:nvSpPr>
            <p:spPr>
              <a:xfrm>
                <a:off x="8732889" y="2710490"/>
                <a:ext cx="403091" cy="338554"/>
              </a:xfrm>
              <a:prstGeom prst="rect">
                <a:avLst/>
              </a:prstGeom>
              <a:noFill/>
            </p:spPr>
            <p:txBody>
              <a:bodyPr wrap="square" rtlCol="0">
                <a:spAutoFit/>
              </a:bodyPr>
              <a:lstStyle/>
              <a:p>
                <a:r>
                  <a:rPr lang="en-GB" sz="1600" dirty="0"/>
                  <a:t>CI</a:t>
                </a:r>
              </a:p>
            </p:txBody>
          </p:sp>
          <p:sp>
            <p:nvSpPr>
              <p:cNvPr id="108" name="ZoneTexte 60"/>
              <p:cNvSpPr txBox="1"/>
              <p:nvPr/>
            </p:nvSpPr>
            <p:spPr>
              <a:xfrm>
                <a:off x="8374863" y="3585495"/>
                <a:ext cx="403091" cy="338554"/>
              </a:xfrm>
              <a:prstGeom prst="rect">
                <a:avLst/>
              </a:prstGeom>
              <a:noFill/>
            </p:spPr>
            <p:txBody>
              <a:bodyPr wrap="square" rtlCol="0">
                <a:spAutoFit/>
              </a:bodyPr>
              <a:lstStyle/>
              <a:p>
                <a:r>
                  <a:rPr lang="en-GB" sz="1600" dirty="0"/>
                  <a:t>CI</a:t>
                </a:r>
              </a:p>
            </p:txBody>
          </p:sp>
          <p:sp>
            <p:nvSpPr>
              <p:cNvPr id="109" name="ZoneTexte 62"/>
              <p:cNvSpPr txBox="1"/>
              <p:nvPr/>
            </p:nvSpPr>
            <p:spPr>
              <a:xfrm>
                <a:off x="4481762" y="4338440"/>
                <a:ext cx="403091" cy="338554"/>
              </a:xfrm>
              <a:prstGeom prst="rect">
                <a:avLst/>
              </a:prstGeom>
              <a:noFill/>
            </p:spPr>
            <p:txBody>
              <a:bodyPr wrap="square" rtlCol="0">
                <a:spAutoFit/>
              </a:bodyPr>
              <a:lstStyle/>
              <a:p>
                <a:r>
                  <a:rPr lang="en-GB" sz="1600"/>
                  <a:t>CI</a:t>
                </a:r>
              </a:p>
            </p:txBody>
          </p:sp>
          <p:sp>
            <p:nvSpPr>
              <p:cNvPr id="110" name="ZoneTexte 51"/>
              <p:cNvSpPr txBox="1"/>
              <p:nvPr/>
            </p:nvSpPr>
            <p:spPr>
              <a:xfrm>
                <a:off x="562622" y="4933900"/>
                <a:ext cx="1571999" cy="523220"/>
              </a:xfrm>
              <a:prstGeom prst="rect">
                <a:avLst/>
              </a:prstGeom>
              <a:noFill/>
            </p:spPr>
            <p:txBody>
              <a:bodyPr wrap="square" rtlCol="0">
                <a:spAutoFit/>
              </a:bodyPr>
              <a:lstStyle/>
              <a:p>
                <a:r>
                  <a:rPr lang="en-GB" sz="1400" dirty="0">
                    <a:solidFill>
                      <a:schemeClr val="bg1">
                        <a:lumMod val="75000"/>
                      </a:schemeClr>
                    </a:solidFill>
                  </a:rPr>
                  <a:t>Continuous improvement</a:t>
                </a:r>
              </a:p>
            </p:txBody>
          </p:sp>
        </p:grpSp>
      </p:grpSp>
      <p:grpSp>
        <p:nvGrpSpPr>
          <p:cNvPr id="111" name="Grouper 71"/>
          <p:cNvGrpSpPr/>
          <p:nvPr/>
        </p:nvGrpSpPr>
        <p:grpSpPr>
          <a:xfrm>
            <a:off x="67899" y="1504043"/>
            <a:ext cx="4788780" cy="2038065"/>
            <a:chOff x="109464" y="1132548"/>
            <a:chExt cx="4788780" cy="2038065"/>
          </a:xfrm>
        </p:grpSpPr>
        <p:sp>
          <p:nvSpPr>
            <p:cNvPr id="112" name="Rectangle 19"/>
            <p:cNvSpPr/>
            <p:nvPr/>
          </p:nvSpPr>
          <p:spPr>
            <a:xfrm>
              <a:off x="109464" y="2801281"/>
              <a:ext cx="968535" cy="369332"/>
            </a:xfrm>
            <a:prstGeom prst="rect">
              <a:avLst/>
            </a:prstGeom>
          </p:spPr>
          <p:txBody>
            <a:bodyPr wrap="none">
              <a:spAutoFit/>
            </a:bodyPr>
            <a:lstStyle/>
            <a:p>
              <a:r>
                <a:rPr lang="en-GB" dirty="0">
                  <a:solidFill>
                    <a:srgbClr val="95CD6E"/>
                  </a:solidFill>
                </a:rPr>
                <a:t>SNH/AEI</a:t>
              </a:r>
            </a:p>
          </p:txBody>
        </p:sp>
        <p:grpSp>
          <p:nvGrpSpPr>
            <p:cNvPr id="113" name="Grouper 70"/>
            <p:cNvGrpSpPr/>
            <p:nvPr/>
          </p:nvGrpSpPr>
          <p:grpSpPr>
            <a:xfrm>
              <a:off x="208642" y="1132548"/>
              <a:ext cx="4689602" cy="801867"/>
              <a:chOff x="208642" y="1132548"/>
              <a:chExt cx="4689602" cy="801867"/>
            </a:xfrm>
          </p:grpSpPr>
          <p:sp>
            <p:nvSpPr>
              <p:cNvPr id="114" name="ZoneTexte 17"/>
              <p:cNvSpPr txBox="1"/>
              <p:nvPr/>
            </p:nvSpPr>
            <p:spPr>
              <a:xfrm>
                <a:off x="1650448" y="1565083"/>
                <a:ext cx="3247796" cy="369332"/>
              </a:xfrm>
              <a:prstGeom prst="rect">
                <a:avLst/>
              </a:prstGeom>
              <a:noFill/>
            </p:spPr>
            <p:txBody>
              <a:bodyPr wrap="square" rtlCol="0">
                <a:spAutoFit/>
              </a:bodyPr>
              <a:lstStyle/>
              <a:p>
                <a:r>
                  <a:rPr lang="en-GB" dirty="0">
                    <a:solidFill>
                      <a:srgbClr val="95CD6E"/>
                    </a:solidFill>
                  </a:rPr>
                  <a:t>Farming practices + SNH/EI</a:t>
                </a:r>
              </a:p>
            </p:txBody>
          </p:sp>
          <p:sp>
            <p:nvSpPr>
              <p:cNvPr id="115" name="Rectangle 18"/>
              <p:cNvSpPr/>
              <p:nvPr/>
            </p:nvSpPr>
            <p:spPr>
              <a:xfrm>
                <a:off x="208642" y="1565083"/>
                <a:ext cx="620683" cy="369332"/>
              </a:xfrm>
              <a:prstGeom prst="rect">
                <a:avLst/>
              </a:prstGeom>
            </p:spPr>
            <p:txBody>
              <a:bodyPr wrap="none">
                <a:spAutoFit/>
              </a:bodyPr>
              <a:lstStyle/>
              <a:p>
                <a:r>
                  <a:rPr lang="en-GB" dirty="0">
                    <a:solidFill>
                      <a:srgbClr val="95CD6E"/>
                    </a:solidFill>
                  </a:rPr>
                  <a:t>EFA</a:t>
                </a:r>
              </a:p>
            </p:txBody>
          </p:sp>
          <p:sp>
            <p:nvSpPr>
              <p:cNvPr id="116" name="ZoneTexte 16"/>
              <p:cNvSpPr txBox="1"/>
              <p:nvPr/>
            </p:nvSpPr>
            <p:spPr>
              <a:xfrm>
                <a:off x="933880" y="1132548"/>
                <a:ext cx="3012730" cy="369332"/>
              </a:xfrm>
              <a:prstGeom prst="rect">
                <a:avLst/>
              </a:prstGeom>
              <a:solidFill>
                <a:srgbClr val="95CD6E"/>
              </a:solidFill>
              <a:ln>
                <a:solidFill>
                  <a:srgbClr val="95CD6E"/>
                </a:solidFill>
              </a:ln>
            </p:spPr>
            <p:txBody>
              <a:bodyPr wrap="square" rtlCol="0">
                <a:spAutoFit/>
              </a:bodyPr>
              <a:lstStyle/>
              <a:p>
                <a:pPr algn="ctr"/>
                <a:r>
                  <a:rPr lang="en-GB"/>
                  <a:t>Biodiversity assessment</a:t>
                </a:r>
              </a:p>
            </p:txBody>
          </p:sp>
        </p:grpSp>
      </p:grpSp>
      <p:grpSp>
        <p:nvGrpSpPr>
          <p:cNvPr id="117" name="Grouper 64"/>
          <p:cNvGrpSpPr/>
          <p:nvPr/>
        </p:nvGrpSpPr>
        <p:grpSpPr>
          <a:xfrm>
            <a:off x="7568242" y="4541766"/>
            <a:ext cx="1418972" cy="1678500"/>
            <a:chOff x="7609807" y="4170271"/>
            <a:chExt cx="1418972" cy="1678500"/>
          </a:xfrm>
        </p:grpSpPr>
        <p:sp>
          <p:nvSpPr>
            <p:cNvPr id="118" name="Rectangle 66"/>
            <p:cNvSpPr/>
            <p:nvPr/>
          </p:nvSpPr>
          <p:spPr bwMode="auto">
            <a:xfrm>
              <a:off x="7609807" y="545712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19" name="ZoneTexte 67"/>
            <p:cNvSpPr txBox="1"/>
            <p:nvPr/>
          </p:nvSpPr>
          <p:spPr>
            <a:xfrm>
              <a:off x="8050890" y="5448661"/>
              <a:ext cx="924263" cy="400110"/>
            </a:xfrm>
            <a:prstGeom prst="rect">
              <a:avLst/>
            </a:prstGeom>
            <a:noFill/>
          </p:spPr>
          <p:txBody>
            <a:bodyPr wrap="square" rtlCol="0">
              <a:spAutoFit/>
            </a:bodyPr>
            <a:lstStyle/>
            <a:p>
              <a:r>
                <a:rPr lang="fr-FR" sz="1000" dirty="0"/>
                <a:t>Ruminant </a:t>
              </a:r>
              <a:r>
                <a:rPr lang="fr-FR" sz="1000" dirty="0" err="1"/>
                <a:t>livestock</a:t>
              </a:r>
              <a:endParaRPr lang="fr-FR" sz="1000" dirty="0"/>
            </a:p>
          </p:txBody>
        </p:sp>
        <p:sp>
          <p:nvSpPr>
            <p:cNvPr id="120" name="Rectangle 68"/>
            <p:cNvSpPr/>
            <p:nvPr/>
          </p:nvSpPr>
          <p:spPr bwMode="auto">
            <a:xfrm>
              <a:off x="7663433" y="417873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21" name="ZoneTexte 69"/>
            <p:cNvSpPr txBox="1"/>
            <p:nvPr/>
          </p:nvSpPr>
          <p:spPr>
            <a:xfrm>
              <a:off x="8104516" y="4170271"/>
              <a:ext cx="924263" cy="246221"/>
            </a:xfrm>
            <a:prstGeom prst="rect">
              <a:avLst/>
            </a:prstGeom>
            <a:noFill/>
          </p:spPr>
          <p:txBody>
            <a:bodyPr wrap="square" rtlCol="0">
              <a:spAutoFit/>
            </a:bodyPr>
            <a:lstStyle/>
            <a:p>
              <a:r>
                <a:rPr lang="fr-FR" sz="1000" dirty="0"/>
                <a:t>Mixed </a:t>
              </a:r>
              <a:r>
                <a:rPr lang="fr-FR" sz="1000" dirty="0" err="1"/>
                <a:t>farm</a:t>
              </a:r>
              <a:endParaRPr lang="fr-FR" sz="1000" dirty="0"/>
            </a:p>
          </p:txBody>
        </p:sp>
      </p:grpSp>
      <p:grpSp>
        <p:nvGrpSpPr>
          <p:cNvPr id="122" name="Grouper 85"/>
          <p:cNvGrpSpPr/>
          <p:nvPr/>
        </p:nvGrpSpPr>
        <p:grpSpPr>
          <a:xfrm>
            <a:off x="7568242" y="5490061"/>
            <a:ext cx="1379528" cy="246221"/>
            <a:chOff x="7609807" y="5118566"/>
            <a:chExt cx="1379528" cy="246221"/>
          </a:xfrm>
        </p:grpSpPr>
        <p:sp>
          <p:nvSpPr>
            <p:cNvPr id="123" name="Rectangle 83"/>
            <p:cNvSpPr/>
            <p:nvPr/>
          </p:nvSpPr>
          <p:spPr bwMode="auto">
            <a:xfrm>
              <a:off x="7609807" y="5118566"/>
              <a:ext cx="333124" cy="223861"/>
            </a:xfrm>
            <a:prstGeom prst="rect">
              <a:avLst/>
            </a:prstGeom>
            <a:pattFill prst="dashDnDiag">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24" name="ZoneTexte 84"/>
            <p:cNvSpPr txBox="1"/>
            <p:nvPr/>
          </p:nvSpPr>
          <p:spPr>
            <a:xfrm>
              <a:off x="8065072" y="5118566"/>
              <a:ext cx="924263" cy="246221"/>
            </a:xfrm>
            <a:prstGeom prst="rect">
              <a:avLst/>
            </a:prstGeom>
            <a:noFill/>
          </p:spPr>
          <p:txBody>
            <a:bodyPr wrap="square" rtlCol="0">
              <a:spAutoFit/>
            </a:bodyPr>
            <a:lstStyle/>
            <a:p>
              <a:r>
                <a:rPr lang="fr-FR" sz="1000" dirty="0"/>
                <a:t>Arable </a:t>
              </a:r>
              <a:r>
                <a:rPr lang="fr-FR" sz="1000" dirty="0" err="1"/>
                <a:t>farm</a:t>
              </a:r>
              <a:endParaRPr lang="fr-FR" sz="1000" dirty="0"/>
            </a:p>
          </p:txBody>
        </p:sp>
      </p:grpSp>
    </p:spTree>
    <p:extLst>
      <p:ext uri="{BB962C8B-B14F-4D97-AF65-F5344CB8AC3E}">
        <p14:creationId xmlns:p14="http://schemas.microsoft.com/office/powerpoint/2010/main" val="366991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4" name="Textfeld 3"/>
          <p:cNvSpPr txBox="1"/>
          <p:nvPr/>
        </p:nvSpPr>
        <p:spPr>
          <a:xfrm>
            <a:off x="252886" y="1266880"/>
            <a:ext cx="2878954" cy="369332"/>
          </a:xfrm>
          <a:prstGeom prst="rect">
            <a:avLst/>
          </a:prstGeom>
          <a:solidFill>
            <a:schemeClr val="bg2">
              <a:lumMod val="50000"/>
            </a:schemeClr>
          </a:solidFill>
        </p:spPr>
        <p:txBody>
          <a:bodyPr wrap="square" rtlCol="0">
            <a:spAutoFit/>
          </a:bodyPr>
          <a:lstStyle/>
          <a:p>
            <a:r>
              <a:rPr lang="de-DE" b="1" dirty="0" smtClean="0">
                <a:solidFill>
                  <a:schemeClr val="bg2">
                    <a:lumMod val="10000"/>
                  </a:schemeClr>
                </a:solidFill>
                <a:latin typeface="Arial" panose="020B0604020202020204" pitchFamily="34" charset="0"/>
                <a:cs typeface="Arial" panose="020B0604020202020204" pitchFamily="34" charset="0"/>
              </a:rPr>
              <a:t>General </a:t>
            </a:r>
            <a:r>
              <a:rPr lang="de-DE" b="1" dirty="0" err="1" smtClean="0">
                <a:solidFill>
                  <a:schemeClr val="bg2">
                    <a:lumMod val="10000"/>
                  </a:schemeClr>
                </a:solidFill>
                <a:latin typeface="Arial" panose="020B0604020202020204" pitchFamily="34" charset="0"/>
                <a:cs typeface="Arial" panose="020B0604020202020204" pitchFamily="34" charset="0"/>
              </a:rPr>
              <a:t>information</a:t>
            </a:r>
            <a:endParaRPr lang="en-GB" b="1" dirty="0">
              <a:solidFill>
                <a:schemeClr val="bg2">
                  <a:lumMod val="10000"/>
                </a:schemeClr>
              </a:solidFill>
              <a:latin typeface="Arial" panose="020B0604020202020204" pitchFamily="34" charset="0"/>
              <a:cs typeface="Arial" panose="020B0604020202020204" pitchFamily="34" charset="0"/>
            </a:endParaRPr>
          </a:p>
        </p:txBody>
      </p:sp>
      <p:sp>
        <p:nvSpPr>
          <p:cNvPr id="11" name="Inhaltsplatzhalter 2">
            <a:extLst>
              <a:ext uri="{FF2B5EF4-FFF2-40B4-BE49-F238E27FC236}">
                <a16:creationId xmlns="" xmlns:a16="http://schemas.microsoft.com/office/drawing/2014/main" id="{8709FD54-A4D9-8344-A983-4F2D5D8340CF}"/>
              </a:ext>
            </a:extLst>
          </p:cNvPr>
          <p:cNvSpPr>
            <a:spLocks noGrp="1"/>
          </p:cNvSpPr>
          <p:nvPr>
            <p:ph idx="1"/>
          </p:nvPr>
        </p:nvSpPr>
        <p:spPr>
          <a:xfrm>
            <a:off x="539552" y="1754939"/>
            <a:ext cx="8352928" cy="4261313"/>
          </a:xfrm>
        </p:spPr>
        <p:txBody>
          <a:bodyPr rtlCol="0">
            <a:noAutofit/>
          </a:bodyPr>
          <a:lstStyle/>
          <a:p>
            <a:pPr>
              <a:spcAft>
                <a:spcPts val="1200"/>
              </a:spcAft>
              <a:buFont typeface="Wingdings" panose="05000000000000000000" pitchFamily="2" charset="2"/>
              <a:buChar char="Ø"/>
              <a:defRPr/>
            </a:pPr>
            <a:r>
              <a:rPr lang="de-DE" sz="1600" dirty="0" err="1" smtClean="0"/>
              <a:t>Adapted</a:t>
            </a:r>
            <a:r>
              <a:rPr lang="de-DE" sz="1600" dirty="0" smtClean="0"/>
              <a:t> </a:t>
            </a:r>
            <a:r>
              <a:rPr lang="de-DE" sz="1600" dirty="0" err="1" smtClean="0"/>
              <a:t>to</a:t>
            </a:r>
            <a:r>
              <a:rPr lang="de-DE" sz="1600" dirty="0" smtClean="0"/>
              <a:t> 4 </a:t>
            </a:r>
            <a:r>
              <a:rPr lang="de-DE" sz="1600" dirty="0"/>
              <a:t>European agro-</a:t>
            </a:r>
            <a:r>
              <a:rPr lang="de-DE" sz="1600" dirty="0" err="1"/>
              <a:t>climatic</a:t>
            </a:r>
            <a:r>
              <a:rPr lang="de-DE" sz="1600" dirty="0"/>
              <a:t> </a:t>
            </a:r>
            <a:r>
              <a:rPr lang="de-DE" sz="1600" dirty="0" err="1"/>
              <a:t>zones</a:t>
            </a:r>
            <a:endParaRPr lang="de-DE" sz="1600" dirty="0"/>
          </a:p>
          <a:p>
            <a:pPr>
              <a:spcAft>
                <a:spcPts val="1200"/>
              </a:spcAft>
              <a:buFont typeface="Wingdings" panose="05000000000000000000" pitchFamily="2" charset="2"/>
              <a:buChar char="Ø"/>
              <a:defRPr/>
            </a:pPr>
            <a:r>
              <a:rPr lang="de-DE" sz="1600" dirty="0" err="1"/>
              <a:t>Perform</a:t>
            </a:r>
            <a:r>
              <a:rPr lang="de-DE" sz="1600" dirty="0"/>
              <a:t> </a:t>
            </a:r>
            <a:r>
              <a:rPr lang="de-DE" sz="1600" dirty="0" err="1"/>
              <a:t>biodiversity</a:t>
            </a:r>
            <a:r>
              <a:rPr lang="de-DE" sz="1600" dirty="0"/>
              <a:t> </a:t>
            </a:r>
            <a:r>
              <a:rPr lang="de-DE" sz="1600" dirty="0" err="1"/>
              <a:t>performance</a:t>
            </a:r>
            <a:r>
              <a:rPr lang="de-DE" sz="1600" dirty="0"/>
              <a:t> </a:t>
            </a:r>
            <a:r>
              <a:rPr lang="de-DE" sz="1600" dirty="0" err="1"/>
              <a:t>assessment</a:t>
            </a:r>
            <a:r>
              <a:rPr lang="de-DE" sz="1600" dirty="0"/>
              <a:t> at </a:t>
            </a:r>
            <a:r>
              <a:rPr lang="de-DE" sz="1600" dirty="0" err="1"/>
              <a:t>farm</a:t>
            </a:r>
            <a:r>
              <a:rPr lang="de-DE" sz="1600" dirty="0"/>
              <a:t> </a:t>
            </a:r>
            <a:r>
              <a:rPr lang="de-DE" sz="1600" dirty="0" err="1"/>
              <a:t>level</a:t>
            </a:r>
            <a:endParaRPr lang="de-DE" sz="1600" dirty="0"/>
          </a:p>
          <a:p>
            <a:pPr>
              <a:buFont typeface="Wingdings" panose="05000000000000000000" pitchFamily="2" charset="2"/>
              <a:buChar char="Ø"/>
              <a:defRPr/>
            </a:pPr>
            <a:r>
              <a:rPr lang="de-DE" sz="1600" dirty="0" err="1" smtClean="0"/>
              <a:t>Able</a:t>
            </a:r>
            <a:r>
              <a:rPr lang="de-DE" sz="1600" dirty="0" smtClean="0"/>
              <a:t> </a:t>
            </a:r>
            <a:r>
              <a:rPr lang="de-DE" sz="1600" dirty="0" err="1"/>
              <a:t>to</a:t>
            </a:r>
            <a:r>
              <a:rPr lang="de-DE" sz="1600" dirty="0"/>
              <a:t> </a:t>
            </a:r>
            <a:r>
              <a:rPr lang="de-DE" sz="1600" dirty="0" err="1"/>
              <a:t>assess</a:t>
            </a:r>
            <a:r>
              <a:rPr lang="de-DE" sz="1600" dirty="0"/>
              <a:t> different </a:t>
            </a:r>
            <a:r>
              <a:rPr lang="de-DE" sz="1600" dirty="0" err="1"/>
              <a:t>farm</a:t>
            </a:r>
            <a:r>
              <a:rPr lang="de-DE" sz="1600" dirty="0"/>
              <a:t> </a:t>
            </a:r>
            <a:r>
              <a:rPr lang="de-DE" sz="1600" dirty="0" err="1"/>
              <a:t>types</a:t>
            </a:r>
            <a:endParaRPr lang="de-DE" sz="1600" dirty="0"/>
          </a:p>
          <a:p>
            <a:pPr lvl="1">
              <a:buFont typeface="Arial" panose="020B0604020202020204" pitchFamily="34" charset="0"/>
              <a:buChar char="•"/>
              <a:defRPr/>
            </a:pPr>
            <a:r>
              <a:rPr lang="de-DE" sz="1400" dirty="0" err="1" smtClean="0"/>
              <a:t>Cereal</a:t>
            </a:r>
            <a:r>
              <a:rPr lang="de-DE" sz="1400" dirty="0" smtClean="0"/>
              <a:t> </a:t>
            </a:r>
            <a:r>
              <a:rPr lang="de-DE" sz="1400" dirty="0" err="1"/>
              <a:t>production</a:t>
            </a:r>
            <a:r>
              <a:rPr lang="de-DE" sz="1400" dirty="0"/>
              <a:t> </a:t>
            </a:r>
            <a:endParaRPr lang="de-DE" sz="1400" dirty="0" smtClean="0"/>
          </a:p>
          <a:p>
            <a:pPr lvl="1">
              <a:buFont typeface="Arial" panose="020B0604020202020204" pitchFamily="34" charset="0"/>
              <a:buChar char="•"/>
              <a:defRPr/>
            </a:pPr>
            <a:r>
              <a:rPr lang="de-DE" sz="1400" dirty="0" smtClean="0"/>
              <a:t>Livestock: </a:t>
            </a:r>
            <a:r>
              <a:rPr lang="de-DE" sz="1400" dirty="0" err="1"/>
              <a:t>dairy</a:t>
            </a:r>
            <a:r>
              <a:rPr lang="de-DE" sz="1400" dirty="0"/>
              <a:t> </a:t>
            </a:r>
            <a:r>
              <a:rPr lang="de-DE" sz="1400" dirty="0" err="1"/>
              <a:t>and</a:t>
            </a:r>
            <a:r>
              <a:rPr lang="de-DE" sz="1400" dirty="0"/>
              <a:t> </a:t>
            </a:r>
            <a:r>
              <a:rPr lang="de-DE" sz="1400" dirty="0" err="1"/>
              <a:t>meat</a:t>
            </a:r>
            <a:r>
              <a:rPr lang="de-DE" sz="1400" dirty="0"/>
              <a:t> </a:t>
            </a:r>
            <a:r>
              <a:rPr lang="de-DE" sz="1400" dirty="0" err="1"/>
              <a:t>cattle</a:t>
            </a:r>
            <a:endParaRPr lang="de-DE" sz="1400" dirty="0"/>
          </a:p>
          <a:p>
            <a:pPr lvl="1">
              <a:buFont typeface="Arial" panose="020B0604020202020204" pitchFamily="34" charset="0"/>
              <a:buChar char="•"/>
              <a:defRPr/>
            </a:pPr>
            <a:r>
              <a:rPr lang="de-DE" sz="1400" dirty="0" err="1"/>
              <a:t>Perennial</a:t>
            </a:r>
            <a:r>
              <a:rPr lang="de-DE" sz="1400" dirty="0"/>
              <a:t> </a:t>
            </a:r>
            <a:r>
              <a:rPr lang="de-DE" sz="1400" dirty="0" err="1"/>
              <a:t>productions</a:t>
            </a:r>
            <a:r>
              <a:rPr lang="de-DE" sz="1400" dirty="0"/>
              <a:t>: </a:t>
            </a:r>
            <a:r>
              <a:rPr lang="de-DE" sz="1400" dirty="0" err="1"/>
              <a:t>olive</a:t>
            </a:r>
            <a:r>
              <a:rPr lang="de-DE" sz="1400" dirty="0"/>
              <a:t> </a:t>
            </a:r>
            <a:r>
              <a:rPr lang="de-DE" sz="1400" dirty="0" err="1" smtClean="0"/>
              <a:t>trees</a:t>
            </a:r>
            <a:r>
              <a:rPr lang="de-DE" sz="1400" dirty="0" smtClean="0"/>
              <a:t>, </a:t>
            </a:r>
            <a:r>
              <a:rPr lang="de-DE" sz="1400" dirty="0" err="1" smtClean="0"/>
              <a:t>vineyards</a:t>
            </a:r>
            <a:endParaRPr lang="de-DE" sz="1400" dirty="0"/>
          </a:p>
          <a:p>
            <a:pPr lvl="1">
              <a:spcAft>
                <a:spcPts val="1200"/>
              </a:spcAft>
              <a:buFont typeface="Arial" panose="020B0604020202020204" pitchFamily="34" charset="0"/>
              <a:buChar char="•"/>
              <a:defRPr/>
            </a:pPr>
            <a:r>
              <a:rPr lang="de-DE" sz="1400" dirty="0" err="1" smtClean="0"/>
              <a:t>Vegetable</a:t>
            </a:r>
            <a:r>
              <a:rPr lang="de-DE" sz="1400" dirty="0" smtClean="0"/>
              <a:t> </a:t>
            </a:r>
            <a:r>
              <a:rPr lang="de-DE" sz="1400" dirty="0" err="1" smtClean="0"/>
              <a:t>production</a:t>
            </a:r>
            <a:endParaRPr lang="de-DE" sz="1400" dirty="0"/>
          </a:p>
          <a:p>
            <a:pPr marL="342900" lvl="3" indent="-342900">
              <a:spcAft>
                <a:spcPts val="1200"/>
              </a:spcAft>
              <a:buFont typeface="Wingdings" panose="05000000000000000000" pitchFamily="2" charset="2"/>
              <a:buChar char="Ø"/>
              <a:defRPr/>
            </a:pPr>
            <a:r>
              <a:rPr lang="en-US" sz="1600" dirty="0">
                <a:solidFill>
                  <a:schemeClr val="tx2">
                    <a:lumMod val="50000"/>
                  </a:schemeClr>
                </a:solidFill>
              </a:rPr>
              <a:t>Assess a farm over time </a:t>
            </a:r>
            <a:r>
              <a:rPr lang="fr-FR" sz="1600" dirty="0">
                <a:solidFill>
                  <a:schemeClr val="tx2">
                    <a:lumMod val="50000"/>
                  </a:schemeClr>
                </a:solidFill>
              </a:rPr>
              <a:t>and </a:t>
            </a:r>
            <a:r>
              <a:rPr lang="fr-FR" sz="1600" dirty="0" err="1">
                <a:solidFill>
                  <a:schemeClr val="tx2">
                    <a:lumMod val="50000"/>
                  </a:schemeClr>
                </a:solidFill>
              </a:rPr>
              <a:t>does</a:t>
            </a:r>
            <a:r>
              <a:rPr lang="fr-FR" sz="1600" dirty="0">
                <a:solidFill>
                  <a:schemeClr val="tx2">
                    <a:lumMod val="50000"/>
                  </a:schemeClr>
                </a:solidFill>
              </a:rPr>
              <a:t> not compare </a:t>
            </a:r>
            <a:r>
              <a:rPr lang="fr-FR" sz="1600" dirty="0" err="1">
                <a:solidFill>
                  <a:schemeClr val="tx2">
                    <a:lumMod val="50000"/>
                  </a:schemeClr>
                </a:solidFill>
              </a:rPr>
              <a:t>different</a:t>
            </a:r>
            <a:r>
              <a:rPr lang="fr-FR" sz="1600" dirty="0">
                <a:solidFill>
                  <a:schemeClr val="tx2">
                    <a:lumMod val="50000"/>
                  </a:schemeClr>
                </a:solidFill>
              </a:rPr>
              <a:t> </a:t>
            </a:r>
            <a:r>
              <a:rPr lang="fr-FR" sz="1600" dirty="0" err="1">
                <a:solidFill>
                  <a:schemeClr val="tx2">
                    <a:lumMod val="50000"/>
                  </a:schemeClr>
                </a:solidFill>
              </a:rPr>
              <a:t>farms</a:t>
            </a:r>
            <a:r>
              <a:rPr lang="fr-FR" sz="1600" dirty="0">
                <a:solidFill>
                  <a:schemeClr val="tx2">
                    <a:lumMod val="50000"/>
                  </a:schemeClr>
                </a:solidFill>
              </a:rPr>
              <a:t>. </a:t>
            </a:r>
            <a:endParaRPr lang="en-US" sz="1600" dirty="0">
              <a:solidFill>
                <a:schemeClr val="tx2">
                  <a:lumMod val="50000"/>
                </a:schemeClr>
              </a:solidFill>
            </a:endParaRPr>
          </a:p>
          <a:p>
            <a:pPr marL="342900" lvl="3" indent="-342900">
              <a:spcAft>
                <a:spcPts val="1200"/>
              </a:spcAft>
              <a:buFont typeface="Wingdings" panose="05000000000000000000" pitchFamily="2" charset="2"/>
              <a:buChar char="Ø"/>
              <a:defRPr/>
            </a:pPr>
            <a:r>
              <a:rPr lang="de-DE" sz="1600" dirty="0" err="1">
                <a:solidFill>
                  <a:schemeClr val="tx2">
                    <a:lumMod val="50000"/>
                  </a:schemeClr>
                </a:solidFill>
              </a:rPr>
              <a:t>Able</a:t>
            </a:r>
            <a:r>
              <a:rPr lang="de-DE" sz="1600" dirty="0">
                <a:solidFill>
                  <a:schemeClr val="tx2">
                    <a:lumMod val="50000"/>
                  </a:schemeClr>
                </a:solidFill>
              </a:rPr>
              <a:t> </a:t>
            </a:r>
            <a:r>
              <a:rPr lang="de-DE" sz="1600" dirty="0" err="1">
                <a:solidFill>
                  <a:schemeClr val="tx2">
                    <a:lumMod val="50000"/>
                  </a:schemeClr>
                </a:solidFill>
              </a:rPr>
              <a:t>to</a:t>
            </a:r>
            <a:r>
              <a:rPr lang="de-DE" sz="1600" dirty="0">
                <a:solidFill>
                  <a:schemeClr val="tx2">
                    <a:lumMod val="50000"/>
                  </a:schemeClr>
                </a:solidFill>
              </a:rPr>
              <a:t> </a:t>
            </a:r>
            <a:r>
              <a:rPr lang="de-DE" sz="1600" dirty="0" err="1">
                <a:solidFill>
                  <a:schemeClr val="tx2">
                    <a:lumMod val="50000"/>
                  </a:schemeClr>
                </a:solidFill>
              </a:rPr>
              <a:t>reduce</a:t>
            </a:r>
            <a:r>
              <a:rPr lang="de-DE" sz="1600" dirty="0">
                <a:solidFill>
                  <a:schemeClr val="tx2">
                    <a:lumMod val="50000"/>
                  </a:schemeClr>
                </a:solidFill>
              </a:rPr>
              <a:t> </a:t>
            </a:r>
            <a:r>
              <a:rPr lang="de-DE" sz="1600" dirty="0" err="1">
                <a:solidFill>
                  <a:schemeClr val="tx2">
                    <a:lumMod val="50000"/>
                  </a:schemeClr>
                </a:solidFill>
              </a:rPr>
              <a:t>impacts</a:t>
            </a:r>
            <a:r>
              <a:rPr lang="de-DE" sz="1600" dirty="0">
                <a:solidFill>
                  <a:schemeClr val="tx2">
                    <a:lumMod val="50000"/>
                  </a:schemeClr>
                </a:solidFill>
              </a:rPr>
              <a:t> on </a:t>
            </a:r>
            <a:r>
              <a:rPr lang="de-DE" sz="1600" dirty="0" err="1">
                <a:solidFill>
                  <a:schemeClr val="tx2">
                    <a:lumMod val="50000"/>
                  </a:schemeClr>
                </a:solidFill>
              </a:rPr>
              <a:t>biodiversity</a:t>
            </a:r>
            <a:r>
              <a:rPr lang="de-DE" sz="1600" dirty="0">
                <a:solidFill>
                  <a:schemeClr val="tx2">
                    <a:lumMod val="50000"/>
                  </a:schemeClr>
                </a:solidFill>
              </a:rPr>
              <a:t> </a:t>
            </a:r>
            <a:r>
              <a:rPr lang="de-DE" sz="1600" dirty="0" err="1">
                <a:solidFill>
                  <a:schemeClr val="tx2">
                    <a:lumMod val="50000"/>
                  </a:schemeClr>
                </a:solidFill>
              </a:rPr>
              <a:t>and</a:t>
            </a:r>
            <a:r>
              <a:rPr lang="de-DE" sz="1600" dirty="0">
                <a:solidFill>
                  <a:schemeClr val="tx2">
                    <a:lumMod val="50000"/>
                  </a:schemeClr>
                </a:solidFill>
              </a:rPr>
              <a:t> </a:t>
            </a:r>
            <a:r>
              <a:rPr lang="de-DE" sz="1600" dirty="0" err="1">
                <a:solidFill>
                  <a:schemeClr val="tx2">
                    <a:lumMod val="50000"/>
                  </a:schemeClr>
                </a:solidFill>
              </a:rPr>
              <a:t>to</a:t>
            </a:r>
            <a:r>
              <a:rPr lang="de-DE" sz="1600" dirty="0">
                <a:solidFill>
                  <a:schemeClr val="tx2">
                    <a:lumMod val="50000"/>
                  </a:schemeClr>
                </a:solidFill>
              </a:rPr>
              <a:t> </a:t>
            </a:r>
            <a:r>
              <a:rPr lang="de-DE" sz="1600" dirty="0" err="1">
                <a:solidFill>
                  <a:schemeClr val="tx2">
                    <a:lumMod val="50000"/>
                  </a:schemeClr>
                </a:solidFill>
              </a:rPr>
              <a:t>create</a:t>
            </a:r>
            <a:r>
              <a:rPr lang="de-DE" sz="1600" dirty="0">
                <a:solidFill>
                  <a:schemeClr val="tx2">
                    <a:lumMod val="50000"/>
                  </a:schemeClr>
                </a:solidFill>
              </a:rPr>
              <a:t> </a:t>
            </a:r>
            <a:r>
              <a:rPr lang="de-DE" sz="1600" dirty="0" err="1">
                <a:solidFill>
                  <a:schemeClr val="tx2">
                    <a:lumMod val="50000"/>
                  </a:schemeClr>
                </a:solidFill>
              </a:rPr>
              <a:t>potentials</a:t>
            </a:r>
            <a:r>
              <a:rPr lang="de-DE" sz="1600" dirty="0">
                <a:solidFill>
                  <a:schemeClr val="tx2">
                    <a:lumMod val="50000"/>
                  </a:schemeClr>
                </a:solidFill>
              </a:rPr>
              <a:t> </a:t>
            </a:r>
            <a:r>
              <a:rPr lang="de-DE" sz="1600" dirty="0" err="1">
                <a:solidFill>
                  <a:schemeClr val="tx2">
                    <a:lumMod val="50000"/>
                  </a:schemeClr>
                </a:solidFill>
              </a:rPr>
              <a:t>by</a:t>
            </a:r>
            <a:r>
              <a:rPr lang="de-DE" sz="1600" dirty="0">
                <a:solidFill>
                  <a:schemeClr val="tx2">
                    <a:lumMod val="50000"/>
                  </a:schemeClr>
                </a:solidFill>
              </a:rPr>
              <a:t> </a:t>
            </a:r>
            <a:r>
              <a:rPr lang="de-DE" sz="1600" dirty="0" err="1">
                <a:solidFill>
                  <a:schemeClr val="tx2">
                    <a:lumMod val="50000"/>
                  </a:schemeClr>
                </a:solidFill>
              </a:rPr>
              <a:t>suggesting</a:t>
            </a:r>
            <a:r>
              <a:rPr lang="de-DE" sz="1600" dirty="0">
                <a:solidFill>
                  <a:schemeClr val="tx2">
                    <a:lumMod val="50000"/>
                  </a:schemeClr>
                </a:solidFill>
              </a:rPr>
              <a:t> </a:t>
            </a:r>
            <a:r>
              <a:rPr lang="de-DE" sz="1600" dirty="0" err="1">
                <a:solidFill>
                  <a:schemeClr val="tx2">
                    <a:lumMod val="50000"/>
                  </a:schemeClr>
                </a:solidFill>
              </a:rPr>
              <a:t>measures</a:t>
            </a:r>
            <a:r>
              <a:rPr lang="de-DE" sz="1600" dirty="0">
                <a:solidFill>
                  <a:schemeClr val="tx2">
                    <a:lumMod val="50000"/>
                  </a:schemeClr>
                </a:solidFill>
              </a:rPr>
              <a:t> </a:t>
            </a:r>
            <a:r>
              <a:rPr lang="de-DE" sz="1600" dirty="0" err="1">
                <a:solidFill>
                  <a:schemeClr val="tx2">
                    <a:lumMod val="50000"/>
                  </a:schemeClr>
                </a:solidFill>
              </a:rPr>
              <a:t>for</a:t>
            </a:r>
            <a:r>
              <a:rPr lang="de-DE" sz="1600" dirty="0">
                <a:solidFill>
                  <a:schemeClr val="tx2">
                    <a:lumMod val="50000"/>
                  </a:schemeClr>
                </a:solidFill>
              </a:rPr>
              <a:t> </a:t>
            </a:r>
            <a:r>
              <a:rPr lang="de-DE" sz="1600" dirty="0" err="1">
                <a:solidFill>
                  <a:schemeClr val="tx2">
                    <a:lumMod val="50000"/>
                  </a:schemeClr>
                </a:solidFill>
              </a:rPr>
              <a:t>improvement</a:t>
            </a:r>
            <a:r>
              <a:rPr lang="de-DE" sz="1600" dirty="0">
                <a:solidFill>
                  <a:schemeClr val="tx2">
                    <a:lumMod val="50000"/>
                  </a:schemeClr>
                </a:solidFill>
              </a:rPr>
              <a:t> (Biodiversity Action Plan)</a:t>
            </a:r>
          </a:p>
          <a:p>
            <a:pPr marL="342900" lvl="3" indent="-342900">
              <a:spcAft>
                <a:spcPts val="1200"/>
              </a:spcAft>
              <a:buFont typeface="Wingdings" panose="05000000000000000000" pitchFamily="2" charset="2"/>
              <a:buChar char="Ø"/>
              <a:defRPr/>
            </a:pPr>
            <a:r>
              <a:rPr lang="de-DE" sz="1600" dirty="0">
                <a:solidFill>
                  <a:schemeClr val="tx2">
                    <a:lumMod val="50000"/>
                  </a:schemeClr>
                </a:solidFill>
              </a:rPr>
              <a:t>Data </a:t>
            </a:r>
            <a:r>
              <a:rPr lang="de-DE" sz="1600" dirty="0" err="1">
                <a:solidFill>
                  <a:schemeClr val="tx2">
                    <a:lumMod val="50000"/>
                  </a:schemeClr>
                </a:solidFill>
              </a:rPr>
              <a:t>can</a:t>
            </a:r>
            <a:r>
              <a:rPr lang="de-DE" sz="1600" dirty="0">
                <a:solidFill>
                  <a:schemeClr val="tx2">
                    <a:lumMod val="50000"/>
                  </a:schemeClr>
                </a:solidFill>
              </a:rPr>
              <a:t> </a:t>
            </a:r>
            <a:r>
              <a:rPr lang="de-DE" sz="1600" dirty="0" err="1">
                <a:solidFill>
                  <a:schemeClr val="tx2">
                    <a:lumMod val="50000"/>
                  </a:schemeClr>
                </a:solidFill>
              </a:rPr>
              <a:t>be</a:t>
            </a:r>
            <a:r>
              <a:rPr lang="de-DE" sz="1600" dirty="0">
                <a:solidFill>
                  <a:schemeClr val="tx2">
                    <a:lumMod val="50000"/>
                  </a:schemeClr>
                </a:solidFill>
              </a:rPr>
              <a:t> </a:t>
            </a:r>
            <a:r>
              <a:rPr lang="de-DE" sz="1600" dirty="0" err="1">
                <a:solidFill>
                  <a:schemeClr val="tx2">
                    <a:lumMod val="50000"/>
                  </a:schemeClr>
                </a:solidFill>
              </a:rPr>
              <a:t>saved</a:t>
            </a:r>
            <a:endParaRPr lang="de-DE" sz="1600" dirty="0">
              <a:solidFill>
                <a:schemeClr val="tx2">
                  <a:lumMod val="50000"/>
                </a:schemeClr>
              </a:solidFill>
            </a:endParaRPr>
          </a:p>
          <a:p>
            <a:pPr marL="73025" lvl="3" indent="0">
              <a:buNone/>
              <a:defRPr/>
            </a:pPr>
            <a:endParaRPr lang="de-DE" sz="1600" dirty="0">
              <a:solidFill>
                <a:schemeClr val="tx2">
                  <a:lumMod val="50000"/>
                </a:schemeClr>
              </a:solidFill>
            </a:endParaRPr>
          </a:p>
          <a:p>
            <a:pPr marL="572980" lvl="3" indent="0">
              <a:buNone/>
              <a:defRPr/>
            </a:pPr>
            <a:endParaRPr lang="de-DE" sz="1600" dirty="0"/>
          </a:p>
          <a:p>
            <a:pPr>
              <a:defRPr/>
            </a:pPr>
            <a:endParaRPr lang="de-DE" sz="1600" dirty="0"/>
          </a:p>
          <a:p>
            <a:pPr>
              <a:defRPr/>
            </a:pPr>
            <a:endParaRPr lang="de-DE" sz="1600" dirty="0"/>
          </a:p>
        </p:txBody>
      </p:sp>
    </p:spTree>
    <p:extLst>
      <p:ext uri="{BB962C8B-B14F-4D97-AF65-F5344CB8AC3E}">
        <p14:creationId xmlns:p14="http://schemas.microsoft.com/office/powerpoint/2010/main" val="13466192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2" name="Textfeld 1"/>
          <p:cNvSpPr txBox="1"/>
          <p:nvPr/>
        </p:nvSpPr>
        <p:spPr>
          <a:xfrm>
            <a:off x="470277" y="1282425"/>
            <a:ext cx="8352928" cy="430887"/>
          </a:xfrm>
          <a:prstGeom prst="rect">
            <a:avLst/>
          </a:prstGeom>
          <a:noFill/>
        </p:spPr>
        <p:txBody>
          <a:bodyPr wrap="square" rtlCol="0">
            <a:spAutoFit/>
          </a:bodyPr>
          <a:lstStyle/>
          <a:p>
            <a:pPr>
              <a:spcAft>
                <a:spcPts val="1500"/>
              </a:spcAft>
            </a:pPr>
            <a:r>
              <a:rPr lang="de-DE" sz="2200" b="1" dirty="0" smtClean="0">
                <a:solidFill>
                  <a:srgbClr val="FF0000"/>
                </a:solidFill>
                <a:latin typeface="Arial" panose="020B0604020202020204" pitchFamily="34" charset="0"/>
                <a:cs typeface="Arial" panose="020B0604020202020204" pitchFamily="34" charset="0"/>
              </a:rPr>
              <a:t>The </a:t>
            </a:r>
            <a:r>
              <a:rPr lang="de-DE" sz="2200" b="1" dirty="0" err="1" smtClean="0">
                <a:solidFill>
                  <a:srgbClr val="FF0000"/>
                </a:solidFill>
                <a:latin typeface="Arial" panose="020B0604020202020204" pitchFamily="34" charset="0"/>
                <a:cs typeface="Arial" panose="020B0604020202020204" pitchFamily="34" charset="0"/>
              </a:rPr>
              <a:t>four</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steps</a:t>
            </a:r>
            <a:r>
              <a:rPr lang="de-DE" sz="2200" b="1" dirty="0" smtClean="0">
                <a:solidFill>
                  <a:srgbClr val="FF0000"/>
                </a:solidFill>
                <a:latin typeface="Arial" panose="020B0604020202020204" pitchFamily="34" charset="0"/>
                <a:cs typeface="Arial" panose="020B0604020202020204" pitchFamily="34" charset="0"/>
              </a:rPr>
              <a:t> </a:t>
            </a:r>
            <a:endParaRPr lang="de-DE" sz="100" b="1" dirty="0">
              <a:solidFill>
                <a:srgbClr val="FF0000"/>
              </a:solidFill>
              <a:latin typeface="Arial" panose="020B0604020202020204" pitchFamily="34" charset="0"/>
              <a:cs typeface="Arial" panose="020B0604020202020204" pitchFamily="34" charset="0"/>
            </a:endParaRPr>
          </a:p>
        </p:txBody>
      </p:sp>
      <p:sp>
        <p:nvSpPr>
          <p:cNvPr id="5" name="Textfeld 4"/>
          <p:cNvSpPr txBox="1"/>
          <p:nvPr/>
        </p:nvSpPr>
        <p:spPr>
          <a:xfrm>
            <a:off x="5713590" y="2995472"/>
            <a:ext cx="2890858" cy="1569660"/>
          </a:xfrm>
          <a:prstGeom prst="rect">
            <a:avLst/>
          </a:prstGeom>
          <a:noFill/>
        </p:spPr>
        <p:txBody>
          <a:bodyPr wrap="square" rtlCol="0">
            <a:spAutoFit/>
          </a:bodyPr>
          <a:lstStyle/>
          <a:p>
            <a:pPr marL="285750" indent="-285750">
              <a:buFont typeface="Arial" panose="020B0604020202020204" pitchFamily="34" charset="0"/>
              <a:buChar char="•"/>
            </a:pPr>
            <a:r>
              <a:rPr lang="en-US" sz="1600" b="1" dirty="0" smtClean="0">
                <a:solidFill>
                  <a:schemeClr val="tx2">
                    <a:lumMod val="75000"/>
                  </a:schemeClr>
                </a:solidFill>
                <a:latin typeface="Arial" panose="020B0604020202020204" pitchFamily="34" charset="0"/>
                <a:cs typeface="Arial" panose="020B0604020202020204" pitchFamily="34" charset="0"/>
              </a:rPr>
              <a:t>Review and update should be adapted to the frequency of the audit </a:t>
            </a:r>
          </a:p>
          <a:p>
            <a:endParaRPr lang="en-US" sz="1600" b="1" dirty="0">
              <a:solidFill>
                <a:schemeClr val="tx2">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1" dirty="0" smtClean="0">
                <a:solidFill>
                  <a:schemeClr val="tx2">
                    <a:lumMod val="75000"/>
                  </a:schemeClr>
                </a:solidFill>
                <a:latin typeface="Arial" panose="020B0604020202020204" pitchFamily="34" charset="0"/>
                <a:cs typeface="Arial" panose="020B0604020202020204" pitchFamily="34" charset="0"/>
              </a:rPr>
              <a:t>Other frequency could be every </a:t>
            </a:r>
            <a:r>
              <a:rPr lang="en-US" sz="1600" b="1" dirty="0">
                <a:solidFill>
                  <a:schemeClr val="tx2">
                    <a:lumMod val="75000"/>
                  </a:schemeClr>
                </a:solidFill>
                <a:latin typeface="Arial" panose="020B0604020202020204" pitchFamily="34" charset="0"/>
                <a:cs typeface="Arial" panose="020B0604020202020204" pitchFamily="34" charset="0"/>
              </a:rPr>
              <a:t>three years</a:t>
            </a:r>
            <a:endParaRPr lang="en-GB" sz="1600" dirty="0">
              <a:solidFill>
                <a:schemeClr val="tx2">
                  <a:lumMod val="75000"/>
                </a:schemeClr>
              </a:solidFill>
              <a:latin typeface="Arial" panose="020B0604020202020204" pitchFamily="34" charset="0"/>
              <a:cs typeface="Arial" panose="020B0604020202020204" pitchFamily="34" charset="0"/>
            </a:endParaRPr>
          </a:p>
        </p:txBody>
      </p:sp>
      <p:sp>
        <p:nvSpPr>
          <p:cNvPr id="11"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pic>
        <p:nvPicPr>
          <p:cNvPr id="4" name="Grafik 3"/>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70276" y="1983488"/>
            <a:ext cx="4457931" cy="931025"/>
          </a:xfrm>
          <a:prstGeom prst="rect">
            <a:avLst/>
          </a:prstGeom>
        </p:spPr>
      </p:pic>
      <p:pic>
        <p:nvPicPr>
          <p:cNvPr id="7" name="Grafik 6"/>
          <p:cNvPicPr>
            <a:picLocks noChangeAspect="1"/>
          </p:cNvPicPr>
          <p:nvPr/>
        </p:nvPicPr>
        <p:blipFill rotWithShape="1">
          <a:blip r:embed="rId5">
            <a:extLst>
              <a:ext uri="{28A0092B-C50C-407E-A947-70E740481C1C}">
                <a14:useLocalDpi xmlns:a14="http://schemas.microsoft.com/office/drawing/2010/main" val="0"/>
              </a:ext>
            </a:extLst>
          </a:blip>
          <a:srcRect l="-462" r="462"/>
          <a:stretch/>
        </p:blipFill>
        <p:spPr>
          <a:xfrm>
            <a:off x="426866" y="2951612"/>
            <a:ext cx="4501342" cy="3341716"/>
          </a:xfrm>
          <a:prstGeom prst="rect">
            <a:avLst/>
          </a:prstGeom>
        </p:spPr>
      </p:pic>
      <p:cxnSp>
        <p:nvCxnSpPr>
          <p:cNvPr id="15" name="Gerade Verbindung mit Pfeil 14"/>
          <p:cNvCxnSpPr/>
          <p:nvPr/>
        </p:nvCxnSpPr>
        <p:spPr>
          <a:xfrm>
            <a:off x="2687928" y="2769053"/>
            <a:ext cx="0" cy="246470"/>
          </a:xfrm>
          <a:prstGeom prst="straightConnector1">
            <a:avLst/>
          </a:prstGeom>
          <a:ln w="12700">
            <a:solidFill>
              <a:schemeClr val="bg2">
                <a:lumMod val="1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186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4" name="Textfeld 3"/>
          <p:cNvSpPr txBox="1"/>
          <p:nvPr/>
        </p:nvSpPr>
        <p:spPr>
          <a:xfrm>
            <a:off x="252886" y="1301995"/>
            <a:ext cx="2888899" cy="369332"/>
          </a:xfrm>
          <a:prstGeom prst="rect">
            <a:avLst/>
          </a:prstGeom>
          <a:solidFill>
            <a:schemeClr val="tx1">
              <a:lumMod val="40000"/>
              <a:lumOff val="60000"/>
            </a:schemeClr>
          </a:solidFill>
          <a:ln>
            <a:solidFill>
              <a:schemeClr val="tx1">
                <a:lumMod val="40000"/>
                <a:lumOff val="60000"/>
              </a:schemeClr>
            </a:solidFill>
          </a:ln>
        </p:spPr>
        <p:txBody>
          <a:bodyPr wrap="square" rtlCol="0">
            <a:spAutoFit/>
          </a:bodyPr>
          <a:lstStyle/>
          <a:p>
            <a:r>
              <a:rPr lang="de-DE" altLang="fr-FR" b="1" dirty="0">
                <a:solidFill>
                  <a:schemeClr val="accent1"/>
                </a:solidFill>
                <a:latin typeface="Arial" panose="020B0604020202020204" pitchFamily="34" charset="0"/>
                <a:cs typeface="Arial" panose="020B0604020202020204" pitchFamily="34" charset="0"/>
              </a:rPr>
              <a:t>Biodiversity </a:t>
            </a:r>
            <a:r>
              <a:rPr lang="de-DE" altLang="fr-FR" b="1" dirty="0" err="1">
                <a:solidFill>
                  <a:schemeClr val="accent1"/>
                </a:solidFill>
                <a:latin typeface="Arial" panose="020B0604020202020204" pitchFamily="34" charset="0"/>
                <a:cs typeface="Arial" panose="020B0604020202020204" pitchFamily="34" charset="0"/>
              </a:rPr>
              <a:t>assessment</a:t>
            </a:r>
            <a:endParaRPr lang="en-GB" b="1" dirty="0">
              <a:solidFill>
                <a:schemeClr val="accent1"/>
              </a:solidFill>
              <a:latin typeface="Arial" panose="020B0604020202020204" pitchFamily="34" charset="0"/>
              <a:cs typeface="Arial" panose="020B0604020202020204" pitchFamily="34" charset="0"/>
            </a:endParaRPr>
          </a:p>
        </p:txBody>
      </p:sp>
      <p:sp>
        <p:nvSpPr>
          <p:cNvPr id="5" name="Ellipse 4">
            <a:extLst>
              <a:ext uri="{FF2B5EF4-FFF2-40B4-BE49-F238E27FC236}">
                <a16:creationId xmlns="" xmlns:a16="http://schemas.microsoft.com/office/drawing/2014/main" id="{586E02F2-4F57-F64E-A400-9501C5B33659}"/>
              </a:ext>
            </a:extLst>
          </p:cNvPr>
          <p:cNvSpPr/>
          <p:nvPr/>
        </p:nvSpPr>
        <p:spPr>
          <a:xfrm>
            <a:off x="93686" y="1791395"/>
            <a:ext cx="8735649" cy="4467112"/>
          </a:xfrm>
          <a:prstGeom prst="ellipse">
            <a:avLst/>
          </a:prstGeom>
          <a:solidFill>
            <a:schemeClr val="accent3">
              <a:alpha val="20000"/>
            </a:schemeClr>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62" dirty="0">
              <a:latin typeface="Arial" panose="020B0604020202020204" pitchFamily="34" charset="0"/>
              <a:cs typeface="Arial" panose="020B0604020202020204" pitchFamily="34" charset="0"/>
            </a:endParaRPr>
          </a:p>
        </p:txBody>
      </p:sp>
      <p:grpSp>
        <p:nvGrpSpPr>
          <p:cNvPr id="9" name="Groupe 34">
            <a:extLst>
              <a:ext uri="{FF2B5EF4-FFF2-40B4-BE49-F238E27FC236}">
                <a16:creationId xmlns="" xmlns:a16="http://schemas.microsoft.com/office/drawing/2014/main" id="{2D2EAE1E-7971-9B43-B278-721EA1575EBE}"/>
              </a:ext>
            </a:extLst>
          </p:cNvPr>
          <p:cNvGrpSpPr>
            <a:grpSpLocks/>
          </p:cNvGrpSpPr>
          <p:nvPr/>
        </p:nvGrpSpPr>
        <p:grpSpPr bwMode="auto">
          <a:xfrm>
            <a:off x="467544" y="2642552"/>
            <a:ext cx="2633210" cy="2649343"/>
            <a:chOff x="277169" y="2182873"/>
            <a:chExt cx="3082131" cy="3024336"/>
          </a:xfrm>
        </p:grpSpPr>
        <p:grpSp>
          <p:nvGrpSpPr>
            <p:cNvPr id="10" name="Groupe 15">
              <a:extLst>
                <a:ext uri="{FF2B5EF4-FFF2-40B4-BE49-F238E27FC236}">
                  <a16:creationId xmlns="" xmlns:a16="http://schemas.microsoft.com/office/drawing/2014/main" id="{AA85E8AF-3A90-C14B-A113-C41F8971D5AD}"/>
                </a:ext>
              </a:extLst>
            </p:cNvPr>
            <p:cNvGrpSpPr/>
            <p:nvPr/>
          </p:nvGrpSpPr>
          <p:grpSpPr>
            <a:xfrm>
              <a:off x="277169" y="2182873"/>
              <a:ext cx="3082131" cy="3024336"/>
              <a:chOff x="56369" y="304590"/>
              <a:chExt cx="3351258" cy="3351258"/>
            </a:xfrm>
            <a:solidFill>
              <a:srgbClr val="EDEBDE"/>
            </a:solidFill>
          </p:grpSpPr>
          <p:sp>
            <p:nvSpPr>
              <p:cNvPr id="12" name="Ellipse 11">
                <a:extLst>
                  <a:ext uri="{FF2B5EF4-FFF2-40B4-BE49-F238E27FC236}">
                    <a16:creationId xmlns="" xmlns:a16="http://schemas.microsoft.com/office/drawing/2014/main" id="{544C1981-9D64-2F41-A467-9C9F73745967}"/>
                  </a:ext>
                </a:extLst>
              </p:cNvPr>
              <p:cNvSpPr/>
              <p:nvPr/>
            </p:nvSpPr>
            <p:spPr>
              <a:xfrm>
                <a:off x="56369" y="304590"/>
                <a:ext cx="3351258" cy="3351258"/>
              </a:xfrm>
              <a:prstGeom prst="ellipse">
                <a:avLst/>
              </a:prstGeom>
              <a:solidFill>
                <a:schemeClr val="accent5"/>
              </a:solidFill>
              <a:effectLst>
                <a:outerShdw blurRad="50800" dist="38100" dir="2700000" algn="tl" rotWithShape="0">
                  <a:prstClr val="black">
                    <a:alpha val="40000"/>
                  </a:prstClr>
                </a:outerShdw>
              </a:effectLst>
            </p:spPr>
            <p:style>
              <a:lnRef idx="0">
                <a:schemeClr val="lt1">
                  <a:hueOff val="0"/>
                  <a:satOff val="0"/>
                  <a:lumOff val="0"/>
                  <a:alphaOff val="0"/>
                </a:schemeClr>
              </a:lnRef>
              <a:fillRef idx="3">
                <a:scrgbClr r="0" g="0" b="0"/>
              </a:fillRef>
              <a:effectRef idx="3">
                <a:scrgbClr r="0" g="0" b="0"/>
              </a:effectRef>
              <a:fontRef idx="minor">
                <a:schemeClr val="tx1"/>
              </a:fontRef>
            </p:style>
          </p:sp>
          <p:sp>
            <p:nvSpPr>
              <p:cNvPr id="13" name="Ellipse 4">
                <a:extLst>
                  <a:ext uri="{FF2B5EF4-FFF2-40B4-BE49-F238E27FC236}">
                    <a16:creationId xmlns="" xmlns:a16="http://schemas.microsoft.com/office/drawing/2014/main" id="{F8C8FA48-BAFE-9C4B-9F78-644F780168F1}"/>
                  </a:ext>
                </a:extLst>
              </p:cNvPr>
              <p:cNvSpPr txBox="1"/>
              <p:nvPr/>
            </p:nvSpPr>
            <p:spPr>
              <a:xfrm>
                <a:off x="380322" y="624023"/>
                <a:ext cx="2758178" cy="2560887"/>
              </a:xfrm>
              <a:prstGeom prst="rect">
                <a:avLst/>
              </a:prstGeom>
              <a:noFill/>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1641272">
                  <a:lnSpc>
                    <a:spcPct val="90000"/>
                  </a:lnSpc>
                  <a:spcAft>
                    <a:spcPct val="35000"/>
                  </a:spcAft>
                  <a:defRPr/>
                </a:pPr>
                <a:r>
                  <a:rPr lang="fr-FR" sz="2800" dirty="0" err="1">
                    <a:solidFill>
                      <a:schemeClr val="accent2"/>
                    </a:solidFill>
                    <a:latin typeface="Arial" panose="020B0604020202020204" pitchFamily="34" charset="0"/>
                    <a:cs typeface="Arial" panose="020B0604020202020204" pitchFamily="34" charset="0"/>
                  </a:rPr>
                  <a:t>Farm</a:t>
                </a:r>
                <a:r>
                  <a:rPr lang="fr-FR" sz="2800" dirty="0">
                    <a:solidFill>
                      <a:schemeClr val="accent2"/>
                    </a:solidFill>
                    <a:latin typeface="Arial" panose="020B0604020202020204" pitchFamily="34" charset="0"/>
                    <a:cs typeface="Arial" panose="020B0604020202020204" pitchFamily="34" charset="0"/>
                  </a:rPr>
                  <a:t> </a:t>
                </a:r>
                <a:r>
                  <a:rPr lang="fr-FR" sz="2800" dirty="0" err="1">
                    <a:solidFill>
                      <a:schemeClr val="accent2"/>
                    </a:solidFill>
                    <a:latin typeface="Arial" panose="020B0604020202020204" pitchFamily="34" charset="0"/>
                    <a:cs typeface="Arial" panose="020B0604020202020204" pitchFamily="34" charset="0"/>
                  </a:rPr>
                  <a:t>environment</a:t>
                </a:r>
                <a:endParaRPr lang="fr-FR" sz="2800" dirty="0">
                  <a:solidFill>
                    <a:schemeClr val="accent2"/>
                  </a:solidFill>
                  <a:latin typeface="Arial" panose="020B0604020202020204" pitchFamily="34" charset="0"/>
                  <a:cs typeface="Arial" panose="020B0604020202020204" pitchFamily="34" charset="0"/>
                </a:endParaRPr>
              </a:p>
              <a:p>
                <a:pPr algn="ctr" defTabSz="1641272">
                  <a:lnSpc>
                    <a:spcPct val="90000"/>
                  </a:lnSpc>
                  <a:spcAft>
                    <a:spcPct val="35000"/>
                  </a:spcAft>
                  <a:defRPr/>
                </a:pPr>
                <a:r>
                  <a:rPr lang="fr-FR" sz="1846" dirty="0">
                    <a:solidFill>
                      <a:schemeClr val="accent2"/>
                    </a:solidFill>
                    <a:latin typeface="Arial" panose="020B0604020202020204" pitchFamily="34" charset="0"/>
                    <a:cs typeface="Arial" panose="020B0604020202020204" pitchFamily="34" charset="0"/>
                  </a:rPr>
                  <a:t>(semi-</a:t>
                </a:r>
                <a:r>
                  <a:rPr lang="fr-FR" sz="1846" dirty="0" err="1">
                    <a:solidFill>
                      <a:schemeClr val="accent2"/>
                    </a:solidFill>
                    <a:latin typeface="Arial" panose="020B0604020202020204" pitchFamily="34" charset="0"/>
                    <a:cs typeface="Arial" panose="020B0604020202020204" pitchFamily="34" charset="0"/>
                  </a:rPr>
                  <a:t>natural</a:t>
                </a:r>
                <a:r>
                  <a:rPr lang="fr-FR" sz="1846" dirty="0">
                    <a:solidFill>
                      <a:schemeClr val="accent2"/>
                    </a:solidFill>
                    <a:latin typeface="Arial" panose="020B0604020202020204" pitchFamily="34" charset="0"/>
                    <a:cs typeface="Arial" panose="020B0604020202020204" pitchFamily="34" charset="0"/>
                  </a:rPr>
                  <a:t> habitats)</a:t>
                </a:r>
              </a:p>
            </p:txBody>
          </p:sp>
        </p:grpSp>
        <p:sp>
          <p:nvSpPr>
            <p:cNvPr id="11" name="Rectangle 24">
              <a:extLst>
                <a:ext uri="{FF2B5EF4-FFF2-40B4-BE49-F238E27FC236}">
                  <a16:creationId xmlns="" xmlns:a16="http://schemas.microsoft.com/office/drawing/2014/main" id="{B10A23E6-1F5C-124A-ADE4-860BE167ED49}"/>
                </a:ext>
              </a:extLst>
            </p:cNvPr>
            <p:cNvSpPr>
              <a:spLocks noChangeArrowheads="1"/>
            </p:cNvSpPr>
            <p:nvPr/>
          </p:nvSpPr>
          <p:spPr bwMode="auto">
            <a:xfrm>
              <a:off x="777791" y="4427821"/>
              <a:ext cx="2333995" cy="3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a:spcBef>
                  <a:spcPct val="0"/>
                </a:spcBef>
                <a:buFontTx/>
                <a:buNone/>
              </a:pPr>
              <a:r>
                <a:rPr lang="en-GB" altLang="fr-FR" sz="1200" dirty="0">
                  <a:solidFill>
                    <a:srgbClr val="000000"/>
                  </a:solidFill>
                </a:rPr>
                <a:t>e.g. richness, quality…</a:t>
              </a:r>
              <a:endParaRPr lang="fr-FR" altLang="fr-FR" sz="1200" dirty="0">
                <a:solidFill>
                  <a:schemeClr val="tx1"/>
                </a:solidFill>
              </a:endParaRPr>
            </a:p>
          </p:txBody>
        </p:sp>
      </p:grpSp>
      <p:grpSp>
        <p:nvGrpSpPr>
          <p:cNvPr id="14" name="Groupe 35">
            <a:extLst>
              <a:ext uri="{FF2B5EF4-FFF2-40B4-BE49-F238E27FC236}">
                <a16:creationId xmlns="" xmlns:a16="http://schemas.microsoft.com/office/drawing/2014/main" id="{1FA52154-34BD-2B40-B134-D1162554436D}"/>
              </a:ext>
            </a:extLst>
          </p:cNvPr>
          <p:cNvGrpSpPr>
            <a:grpSpLocks/>
          </p:cNvGrpSpPr>
          <p:nvPr/>
        </p:nvGrpSpPr>
        <p:grpSpPr bwMode="auto">
          <a:xfrm>
            <a:off x="3141785" y="2611678"/>
            <a:ext cx="2649600" cy="2684235"/>
            <a:chOff x="3403260" y="2150202"/>
            <a:chExt cx="3082131" cy="3078998"/>
          </a:xfrm>
        </p:grpSpPr>
        <p:grpSp>
          <p:nvGrpSpPr>
            <p:cNvPr id="15" name="Groupe 18">
              <a:extLst>
                <a:ext uri="{FF2B5EF4-FFF2-40B4-BE49-F238E27FC236}">
                  <a16:creationId xmlns="" xmlns:a16="http://schemas.microsoft.com/office/drawing/2014/main" id="{4BB89B38-96AC-3D42-8278-D0220CC679CD}"/>
                </a:ext>
              </a:extLst>
            </p:cNvPr>
            <p:cNvGrpSpPr/>
            <p:nvPr/>
          </p:nvGrpSpPr>
          <p:grpSpPr>
            <a:xfrm>
              <a:off x="3403260" y="2150202"/>
              <a:ext cx="3082131" cy="3078998"/>
              <a:chOff x="56369" y="244019"/>
              <a:chExt cx="3351258" cy="3411829"/>
            </a:xfrm>
            <a:solidFill>
              <a:srgbClr val="F0EC41">
                <a:alpha val="80000"/>
              </a:srgbClr>
            </a:solidFill>
          </p:grpSpPr>
          <p:sp>
            <p:nvSpPr>
              <p:cNvPr id="17" name="Ellipse 16">
                <a:extLst>
                  <a:ext uri="{FF2B5EF4-FFF2-40B4-BE49-F238E27FC236}">
                    <a16:creationId xmlns="" xmlns:a16="http://schemas.microsoft.com/office/drawing/2014/main" id="{4628D558-8EE7-C343-B989-FFE050D897B1}"/>
                  </a:ext>
                </a:extLst>
              </p:cNvPr>
              <p:cNvSpPr/>
              <p:nvPr/>
            </p:nvSpPr>
            <p:spPr>
              <a:xfrm>
                <a:off x="56369" y="304590"/>
                <a:ext cx="3351258" cy="3351258"/>
              </a:xfrm>
              <a:prstGeom prst="ellipse">
                <a:avLst/>
              </a:prstGeom>
              <a:grpFill/>
              <a:effectLst>
                <a:outerShdw blurRad="50800" dist="38100" dir="2700000" algn="tl" rotWithShape="0">
                  <a:prstClr val="black">
                    <a:alpha val="40000"/>
                  </a:prstClr>
                </a:outerShdw>
              </a:effectLst>
            </p:spPr>
            <p:style>
              <a:lnRef idx="0">
                <a:schemeClr val="lt1">
                  <a:hueOff val="0"/>
                  <a:satOff val="0"/>
                  <a:lumOff val="0"/>
                  <a:alphaOff val="0"/>
                </a:schemeClr>
              </a:lnRef>
              <a:fillRef idx="3">
                <a:scrgbClr r="0" g="0" b="0"/>
              </a:fillRef>
              <a:effectRef idx="3">
                <a:scrgbClr r="0" g="0" b="0"/>
              </a:effectRef>
              <a:fontRef idx="minor">
                <a:schemeClr val="tx1"/>
              </a:fontRef>
            </p:style>
          </p:sp>
          <p:sp>
            <p:nvSpPr>
              <p:cNvPr id="18" name="Ellipse 4">
                <a:extLst>
                  <a:ext uri="{FF2B5EF4-FFF2-40B4-BE49-F238E27FC236}">
                    <a16:creationId xmlns="" xmlns:a16="http://schemas.microsoft.com/office/drawing/2014/main" id="{CB973D15-FA3B-B742-A794-89344E7A06E5}"/>
                  </a:ext>
                </a:extLst>
              </p:cNvPr>
              <p:cNvSpPr txBox="1"/>
              <p:nvPr/>
            </p:nvSpPr>
            <p:spPr>
              <a:xfrm>
                <a:off x="380323" y="244019"/>
                <a:ext cx="2758177" cy="2560888"/>
              </a:xfrm>
              <a:prstGeom prst="rect">
                <a:avLst/>
              </a:prstGeom>
              <a:noFill/>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1641272">
                  <a:lnSpc>
                    <a:spcPct val="90000"/>
                  </a:lnSpc>
                  <a:spcAft>
                    <a:spcPct val="35000"/>
                  </a:spcAft>
                  <a:defRPr/>
                </a:pPr>
                <a:r>
                  <a:rPr lang="fr-FR" sz="2800" dirty="0" err="1">
                    <a:solidFill>
                      <a:schemeClr val="accent2"/>
                    </a:solidFill>
                    <a:latin typeface="Arial" panose="020B0604020202020204" pitchFamily="34" charset="0"/>
                    <a:cs typeface="Arial" panose="020B0604020202020204" pitchFamily="34" charset="0"/>
                  </a:rPr>
                  <a:t>Farming</a:t>
                </a:r>
                <a:r>
                  <a:rPr lang="fr-FR" sz="2800" dirty="0">
                    <a:solidFill>
                      <a:schemeClr val="accent2"/>
                    </a:solidFill>
                    <a:latin typeface="Arial" panose="020B0604020202020204" pitchFamily="34" charset="0"/>
                    <a:cs typeface="Arial" panose="020B0604020202020204" pitchFamily="34" charset="0"/>
                  </a:rPr>
                  <a:t> practices</a:t>
                </a:r>
              </a:p>
            </p:txBody>
          </p:sp>
        </p:grpSp>
        <p:sp>
          <p:nvSpPr>
            <p:cNvPr id="16" name="Rectangle 25">
              <a:extLst>
                <a:ext uri="{FF2B5EF4-FFF2-40B4-BE49-F238E27FC236}">
                  <a16:creationId xmlns="" xmlns:a16="http://schemas.microsoft.com/office/drawing/2014/main" id="{D982FEEC-FDEC-1948-8C3E-817B652B0D24}"/>
                </a:ext>
              </a:extLst>
            </p:cNvPr>
            <p:cNvSpPr>
              <a:spLocks noChangeArrowheads="1"/>
            </p:cNvSpPr>
            <p:nvPr/>
          </p:nvSpPr>
          <p:spPr bwMode="auto">
            <a:xfrm>
              <a:off x="4087394" y="3932321"/>
              <a:ext cx="2185538" cy="900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spcBef>
                  <a:spcPct val="0"/>
                </a:spcBef>
                <a:buFontTx/>
                <a:buNone/>
              </a:pPr>
              <a:r>
                <a:rPr lang="en-GB" altLang="fr-FR" sz="1200" dirty="0">
                  <a:solidFill>
                    <a:srgbClr val="000000"/>
                  </a:solidFill>
                </a:rPr>
                <a:t>e.g. agrobiodiversity, preventing measures, quality of feeding, soil preservation…</a:t>
              </a:r>
              <a:endParaRPr lang="fr-FR" altLang="fr-FR" sz="1200" dirty="0">
                <a:solidFill>
                  <a:schemeClr val="tx1"/>
                </a:solidFill>
              </a:endParaRPr>
            </a:p>
          </p:txBody>
        </p:sp>
      </p:grpSp>
      <p:grpSp>
        <p:nvGrpSpPr>
          <p:cNvPr id="19" name="Groupe 36">
            <a:extLst>
              <a:ext uri="{FF2B5EF4-FFF2-40B4-BE49-F238E27FC236}">
                <a16:creationId xmlns="" xmlns:a16="http://schemas.microsoft.com/office/drawing/2014/main" id="{1CA6AC5D-1602-8248-9251-60BDFFE290ED}"/>
              </a:ext>
            </a:extLst>
          </p:cNvPr>
          <p:cNvGrpSpPr>
            <a:grpSpLocks/>
          </p:cNvGrpSpPr>
          <p:nvPr/>
        </p:nvGrpSpPr>
        <p:grpSpPr bwMode="auto">
          <a:xfrm>
            <a:off x="5819051" y="2645540"/>
            <a:ext cx="2608941" cy="2649600"/>
            <a:chOff x="6551389" y="2204864"/>
            <a:chExt cx="3082131" cy="3024336"/>
          </a:xfrm>
        </p:grpSpPr>
        <p:grpSp>
          <p:nvGrpSpPr>
            <p:cNvPr id="20" name="Groupe 21">
              <a:extLst>
                <a:ext uri="{FF2B5EF4-FFF2-40B4-BE49-F238E27FC236}">
                  <a16:creationId xmlns="" xmlns:a16="http://schemas.microsoft.com/office/drawing/2014/main" id="{407C233C-6657-BE4D-8F2E-E115121829EE}"/>
                </a:ext>
              </a:extLst>
            </p:cNvPr>
            <p:cNvGrpSpPr/>
            <p:nvPr/>
          </p:nvGrpSpPr>
          <p:grpSpPr>
            <a:xfrm>
              <a:off x="6551389" y="2204864"/>
              <a:ext cx="3082131" cy="3024336"/>
              <a:chOff x="56369" y="304590"/>
              <a:chExt cx="3351258" cy="3351258"/>
            </a:xfrm>
            <a:solidFill>
              <a:srgbClr val="00B0F0"/>
            </a:solidFill>
          </p:grpSpPr>
          <p:sp>
            <p:nvSpPr>
              <p:cNvPr id="22" name="Ellipse 21">
                <a:extLst>
                  <a:ext uri="{FF2B5EF4-FFF2-40B4-BE49-F238E27FC236}">
                    <a16:creationId xmlns="" xmlns:a16="http://schemas.microsoft.com/office/drawing/2014/main" id="{62BA8B20-2027-C54D-BCA6-F26F9AAD2262}"/>
                  </a:ext>
                </a:extLst>
              </p:cNvPr>
              <p:cNvSpPr/>
              <p:nvPr/>
            </p:nvSpPr>
            <p:spPr>
              <a:xfrm>
                <a:off x="56369" y="304590"/>
                <a:ext cx="3351258" cy="3351258"/>
              </a:xfrm>
              <a:prstGeom prst="ellipse">
                <a:avLst/>
              </a:prstGeom>
              <a:solidFill>
                <a:srgbClr val="00B0F0">
                  <a:alpha val="30000"/>
                </a:srgbClr>
              </a:solidFill>
              <a:effectLst>
                <a:outerShdw blurRad="50800" dist="38100" dir="2700000" algn="tl" rotWithShape="0">
                  <a:prstClr val="black">
                    <a:alpha val="40000"/>
                  </a:prstClr>
                </a:outerShdw>
              </a:effectLst>
            </p:spPr>
            <p:style>
              <a:lnRef idx="0">
                <a:schemeClr val="lt1">
                  <a:hueOff val="0"/>
                  <a:satOff val="0"/>
                  <a:lumOff val="0"/>
                  <a:alphaOff val="0"/>
                </a:schemeClr>
              </a:lnRef>
              <a:fillRef idx="3">
                <a:scrgbClr r="0" g="0" b="0"/>
              </a:fillRef>
              <a:effectRef idx="3">
                <a:scrgbClr r="0" g="0" b="0"/>
              </a:effectRef>
              <a:fontRef idx="minor">
                <a:schemeClr val="tx1"/>
              </a:fontRef>
            </p:style>
          </p:sp>
          <p:sp>
            <p:nvSpPr>
              <p:cNvPr id="23" name="Ellipse 4">
                <a:extLst>
                  <a:ext uri="{FF2B5EF4-FFF2-40B4-BE49-F238E27FC236}">
                    <a16:creationId xmlns="" xmlns:a16="http://schemas.microsoft.com/office/drawing/2014/main" id="{EDEB8B8A-2354-9D49-89C1-F2CCE454AF31}"/>
                  </a:ext>
                </a:extLst>
              </p:cNvPr>
              <p:cNvSpPr txBox="1"/>
              <p:nvPr/>
            </p:nvSpPr>
            <p:spPr>
              <a:xfrm>
                <a:off x="380322" y="367023"/>
                <a:ext cx="2758177" cy="2560887"/>
              </a:xfrm>
              <a:prstGeom prst="rect">
                <a:avLst/>
              </a:prstGeom>
              <a:noFill/>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1641272">
                  <a:lnSpc>
                    <a:spcPct val="90000"/>
                  </a:lnSpc>
                  <a:spcAft>
                    <a:spcPct val="35000"/>
                  </a:spcAft>
                  <a:defRPr/>
                </a:pPr>
                <a:r>
                  <a:rPr lang="fr-FR" sz="2800" dirty="0" err="1">
                    <a:solidFill>
                      <a:schemeClr val="accent2"/>
                    </a:solidFill>
                    <a:latin typeface="Arial" panose="020B0604020202020204" pitchFamily="34" charset="0"/>
                    <a:cs typeface="Arial" panose="020B0604020202020204" pitchFamily="34" charset="0"/>
                  </a:rPr>
                  <a:t>Cooperation</a:t>
                </a:r>
                <a:r>
                  <a:rPr lang="fr-FR" sz="3323" dirty="0">
                    <a:solidFill>
                      <a:schemeClr val="accent2"/>
                    </a:solidFill>
                    <a:latin typeface="Arial" panose="020B0604020202020204" pitchFamily="34" charset="0"/>
                    <a:cs typeface="Arial" panose="020B0604020202020204" pitchFamily="34" charset="0"/>
                  </a:rPr>
                  <a:t> </a:t>
                </a:r>
                <a:r>
                  <a:rPr lang="fr-FR" sz="1846" dirty="0" err="1">
                    <a:solidFill>
                      <a:schemeClr val="accent2"/>
                    </a:solidFill>
                    <a:latin typeface="Arial" panose="020B0604020202020204" pitchFamily="34" charset="0"/>
                    <a:cs typeface="Arial" panose="020B0604020202020204" pitchFamily="34" charset="0"/>
                  </a:rPr>
                  <a:t>with</a:t>
                </a:r>
                <a:r>
                  <a:rPr lang="fr-FR" sz="1846" dirty="0">
                    <a:solidFill>
                      <a:schemeClr val="accent2"/>
                    </a:solidFill>
                    <a:latin typeface="Arial" panose="020B0604020202020204" pitchFamily="34" charset="0"/>
                    <a:cs typeface="Arial" panose="020B0604020202020204" pitchFamily="34" charset="0"/>
                  </a:rPr>
                  <a:t> </a:t>
                </a:r>
                <a:r>
                  <a:rPr lang="fr-FR" sz="1846" dirty="0" err="1">
                    <a:solidFill>
                      <a:schemeClr val="accent2"/>
                    </a:solidFill>
                    <a:latin typeface="Arial" panose="020B0604020202020204" pitchFamily="34" charset="0"/>
                    <a:cs typeface="Arial" panose="020B0604020202020204" pitchFamily="34" charset="0"/>
                  </a:rPr>
                  <a:t>external</a:t>
                </a:r>
                <a:r>
                  <a:rPr lang="fr-FR" sz="1846" dirty="0">
                    <a:solidFill>
                      <a:schemeClr val="accent2"/>
                    </a:solidFill>
                    <a:latin typeface="Arial" panose="020B0604020202020204" pitchFamily="34" charset="0"/>
                    <a:cs typeface="Arial" panose="020B0604020202020204" pitchFamily="34" charset="0"/>
                  </a:rPr>
                  <a:t> </a:t>
                </a:r>
                <a:r>
                  <a:rPr lang="fr-FR" sz="1846" dirty="0" err="1" smtClean="0">
                    <a:solidFill>
                      <a:schemeClr val="accent2"/>
                    </a:solidFill>
                    <a:latin typeface="Arial" panose="020B0604020202020204" pitchFamily="34" charset="0"/>
                    <a:cs typeface="Arial" panose="020B0604020202020204" pitchFamily="34" charset="0"/>
                  </a:rPr>
                  <a:t>partners</a:t>
                </a:r>
                <a:endParaRPr lang="fr-FR" sz="3323" dirty="0">
                  <a:solidFill>
                    <a:schemeClr val="accent2"/>
                  </a:solidFill>
                  <a:latin typeface="Arial" panose="020B0604020202020204" pitchFamily="34" charset="0"/>
                  <a:cs typeface="Arial" panose="020B0604020202020204" pitchFamily="34" charset="0"/>
                </a:endParaRPr>
              </a:p>
            </p:txBody>
          </p:sp>
        </p:grpSp>
        <p:sp>
          <p:nvSpPr>
            <p:cNvPr id="21" name="Rectangle 26">
              <a:extLst>
                <a:ext uri="{FF2B5EF4-FFF2-40B4-BE49-F238E27FC236}">
                  <a16:creationId xmlns="" xmlns:a16="http://schemas.microsoft.com/office/drawing/2014/main" id="{346B9DD3-EB90-3D4B-AF8F-F096F56C4EE2}"/>
                </a:ext>
              </a:extLst>
            </p:cNvPr>
            <p:cNvSpPr>
              <a:spLocks noChangeArrowheads="1"/>
            </p:cNvSpPr>
            <p:nvPr/>
          </p:nvSpPr>
          <p:spPr bwMode="auto">
            <a:xfrm>
              <a:off x="7064111" y="4120375"/>
              <a:ext cx="2377955" cy="3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spcBef>
                  <a:spcPct val="0"/>
                </a:spcBef>
                <a:buFontTx/>
                <a:buNone/>
              </a:pPr>
              <a:r>
                <a:rPr lang="en-GB" altLang="fr-FR" sz="1200" dirty="0">
                  <a:solidFill>
                    <a:srgbClr val="000000"/>
                  </a:solidFill>
                </a:rPr>
                <a:t>e.g. training, monitoring…</a:t>
              </a:r>
              <a:endParaRPr lang="fr-FR" altLang="fr-FR" sz="1200" dirty="0">
                <a:solidFill>
                  <a:schemeClr val="tx1"/>
                </a:solidFill>
              </a:endParaRPr>
            </a:p>
          </p:txBody>
        </p:sp>
      </p:grpSp>
      <p:grpSp>
        <p:nvGrpSpPr>
          <p:cNvPr id="24" name="Groupe 32">
            <a:extLst>
              <a:ext uri="{FF2B5EF4-FFF2-40B4-BE49-F238E27FC236}">
                <a16:creationId xmlns="" xmlns:a16="http://schemas.microsoft.com/office/drawing/2014/main" id="{634EB567-5548-2341-AE28-432C1B2E0435}"/>
              </a:ext>
            </a:extLst>
          </p:cNvPr>
          <p:cNvGrpSpPr>
            <a:grpSpLocks/>
          </p:cNvGrpSpPr>
          <p:nvPr/>
        </p:nvGrpSpPr>
        <p:grpSpPr bwMode="auto">
          <a:xfrm>
            <a:off x="2803281" y="3424995"/>
            <a:ext cx="3641755" cy="1119055"/>
            <a:chOff x="3037261" y="3184506"/>
            <a:chExt cx="3944297" cy="1212987"/>
          </a:xfrm>
        </p:grpSpPr>
        <p:sp>
          <p:nvSpPr>
            <p:cNvPr id="25" name="Rectangle 27">
              <a:extLst>
                <a:ext uri="{FF2B5EF4-FFF2-40B4-BE49-F238E27FC236}">
                  <a16:creationId xmlns="" xmlns:a16="http://schemas.microsoft.com/office/drawing/2014/main" id="{992C8C13-467E-D742-8DF1-BEEF9CE04CAE}"/>
                </a:ext>
              </a:extLst>
            </p:cNvPr>
            <p:cNvSpPr/>
            <p:nvPr/>
          </p:nvSpPr>
          <p:spPr>
            <a:xfrm>
              <a:off x="3037261" y="3184506"/>
              <a:ext cx="1030042" cy="1208645"/>
            </a:xfrm>
            <a:prstGeom prst="rect">
              <a:avLst/>
            </a:prstGeom>
          </p:spPr>
          <p:txBody>
            <a:bodyPr>
              <a:spAutoFit/>
            </a:bodyPr>
            <a:lstStyle/>
            <a:p>
              <a:pPr>
                <a:defRPr/>
              </a:pPr>
              <a:r>
                <a:rPr lang="fr-FR" sz="6646" dirty="0">
                  <a:solidFill>
                    <a:srgbClr val="AAA49A">
                      <a:lumMod val="50000"/>
                    </a:srgbClr>
                  </a:solidFill>
                  <a:latin typeface="Arial" panose="020B0604020202020204" pitchFamily="34" charset="0"/>
                  <a:cs typeface="Arial" panose="020B0604020202020204" pitchFamily="34" charset="0"/>
                </a:rPr>
                <a:t>+</a:t>
              </a:r>
              <a:endParaRPr lang="fr-FR" sz="5539" dirty="0">
                <a:latin typeface="Arial" panose="020B0604020202020204" pitchFamily="34" charset="0"/>
                <a:cs typeface="Arial" panose="020B0604020202020204" pitchFamily="34" charset="0"/>
              </a:endParaRPr>
            </a:p>
          </p:txBody>
        </p:sp>
        <p:sp>
          <p:nvSpPr>
            <p:cNvPr id="26" name="Rectangle 28">
              <a:extLst>
                <a:ext uri="{FF2B5EF4-FFF2-40B4-BE49-F238E27FC236}">
                  <a16:creationId xmlns="" xmlns:a16="http://schemas.microsoft.com/office/drawing/2014/main" id="{1A534E35-A5F7-C34C-B694-62136A957976}"/>
                </a:ext>
              </a:extLst>
            </p:cNvPr>
            <p:cNvSpPr/>
            <p:nvPr/>
          </p:nvSpPr>
          <p:spPr>
            <a:xfrm>
              <a:off x="5951516" y="3188848"/>
              <a:ext cx="1030042" cy="1208645"/>
            </a:xfrm>
            <a:prstGeom prst="rect">
              <a:avLst/>
            </a:prstGeom>
          </p:spPr>
          <p:txBody>
            <a:bodyPr>
              <a:spAutoFit/>
            </a:bodyPr>
            <a:lstStyle/>
            <a:p>
              <a:pPr>
                <a:defRPr/>
              </a:pPr>
              <a:r>
                <a:rPr lang="fr-FR" sz="6646" dirty="0">
                  <a:solidFill>
                    <a:srgbClr val="AAA49A">
                      <a:lumMod val="50000"/>
                    </a:srgbClr>
                  </a:solidFill>
                  <a:latin typeface="Arial" panose="020B0604020202020204" pitchFamily="34" charset="0"/>
                  <a:cs typeface="Arial" panose="020B0604020202020204" pitchFamily="34" charset="0"/>
                </a:rPr>
                <a:t>+</a:t>
              </a:r>
              <a:endParaRPr lang="fr-FR" sz="5539"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915985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4" name="Textfeld 3"/>
          <p:cNvSpPr txBox="1"/>
          <p:nvPr/>
        </p:nvSpPr>
        <p:spPr>
          <a:xfrm>
            <a:off x="252886" y="1301995"/>
            <a:ext cx="2888899" cy="369332"/>
          </a:xfrm>
          <a:prstGeom prst="rect">
            <a:avLst/>
          </a:prstGeom>
          <a:solidFill>
            <a:schemeClr val="tx1">
              <a:lumMod val="40000"/>
              <a:lumOff val="60000"/>
            </a:schemeClr>
          </a:solidFill>
          <a:ln>
            <a:solidFill>
              <a:schemeClr val="tx1">
                <a:lumMod val="40000"/>
                <a:lumOff val="60000"/>
              </a:schemeClr>
            </a:solidFill>
          </a:ln>
        </p:spPr>
        <p:txBody>
          <a:bodyPr wrap="square" rtlCol="0">
            <a:spAutoFit/>
          </a:bodyPr>
          <a:lstStyle/>
          <a:p>
            <a:r>
              <a:rPr lang="de-DE" altLang="fr-FR" b="1" dirty="0">
                <a:solidFill>
                  <a:schemeClr val="accent1"/>
                </a:solidFill>
                <a:latin typeface="Arial" panose="020B0604020202020204" pitchFamily="34" charset="0"/>
                <a:cs typeface="Arial" panose="020B0604020202020204" pitchFamily="34" charset="0"/>
              </a:rPr>
              <a:t>Biodiversity </a:t>
            </a:r>
            <a:r>
              <a:rPr lang="de-DE" altLang="fr-FR" b="1" dirty="0" err="1">
                <a:solidFill>
                  <a:schemeClr val="accent1"/>
                </a:solidFill>
                <a:latin typeface="Arial" panose="020B0604020202020204" pitchFamily="34" charset="0"/>
                <a:cs typeface="Arial" panose="020B0604020202020204" pitchFamily="34" charset="0"/>
              </a:rPr>
              <a:t>assessment</a:t>
            </a:r>
            <a:endParaRPr lang="en-GB" b="1" dirty="0">
              <a:solidFill>
                <a:schemeClr val="accent1"/>
              </a:solidFill>
              <a:latin typeface="Arial" panose="020B0604020202020204" pitchFamily="34" charset="0"/>
              <a:cs typeface="Arial" panose="020B0604020202020204" pitchFamily="34" charset="0"/>
            </a:endParaRPr>
          </a:p>
        </p:txBody>
      </p:sp>
      <p:graphicFrame>
        <p:nvGraphicFramePr>
          <p:cNvPr id="27" name="Diagramme 97">
            <a:extLst>
              <a:ext uri="{FF2B5EF4-FFF2-40B4-BE49-F238E27FC236}">
                <a16:creationId xmlns="" xmlns:a16="http://schemas.microsoft.com/office/drawing/2014/main" id="{8DB592A9-8BD8-1E4C-B7FC-45A3DBF838E6}"/>
              </a:ext>
            </a:extLst>
          </p:cNvPr>
          <p:cNvGraphicFramePr/>
          <p:nvPr>
            <p:extLst>
              <p:ext uri="{D42A27DB-BD31-4B8C-83A1-F6EECF244321}">
                <p14:modId xmlns:p14="http://schemas.microsoft.com/office/powerpoint/2010/main" val="1152625881"/>
              </p:ext>
            </p:extLst>
          </p:nvPr>
        </p:nvGraphicFramePr>
        <p:xfrm>
          <a:off x="793598" y="2050043"/>
          <a:ext cx="4879878" cy="1891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8" name="Bild 1" descr="Umfrage-64.png">
            <a:extLst>
              <a:ext uri="{FF2B5EF4-FFF2-40B4-BE49-F238E27FC236}">
                <a16:creationId xmlns="" xmlns:a16="http://schemas.microsoft.com/office/drawing/2014/main" id="{8CC28962-C570-8449-B9AA-B583BFBDB5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43639" y="1584686"/>
            <a:ext cx="796700" cy="798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 name="Diagramme 29">
            <a:extLst>
              <a:ext uri="{FF2B5EF4-FFF2-40B4-BE49-F238E27FC236}">
                <a16:creationId xmlns="" xmlns:a16="http://schemas.microsoft.com/office/drawing/2014/main" id="{858DAFD9-10B8-F840-9F77-20174D61F72F}"/>
              </a:ext>
            </a:extLst>
          </p:cNvPr>
          <p:cNvGraphicFramePr/>
          <p:nvPr>
            <p:extLst>
              <p:ext uri="{D42A27DB-BD31-4B8C-83A1-F6EECF244321}">
                <p14:modId xmlns:p14="http://schemas.microsoft.com/office/powerpoint/2010/main" val="14785174"/>
              </p:ext>
            </p:extLst>
          </p:nvPr>
        </p:nvGraphicFramePr>
        <p:xfrm>
          <a:off x="3879630" y="3714299"/>
          <a:ext cx="4439237" cy="152878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Rechteck 1"/>
          <p:cNvSpPr/>
          <p:nvPr/>
        </p:nvSpPr>
        <p:spPr>
          <a:xfrm>
            <a:off x="2314965" y="3761140"/>
            <a:ext cx="576064" cy="1107996"/>
          </a:xfrm>
          <a:prstGeom prst="rect">
            <a:avLst/>
          </a:prstGeom>
        </p:spPr>
        <p:txBody>
          <a:bodyPr wrap="square">
            <a:spAutoFit/>
          </a:bodyPr>
          <a:lstStyle/>
          <a:p>
            <a:pPr>
              <a:defRPr/>
            </a:pPr>
            <a:r>
              <a:rPr lang="fr-FR" sz="6600" b="1" dirty="0">
                <a:solidFill>
                  <a:srgbClr val="AAA49A">
                    <a:lumMod val="50000"/>
                  </a:srgbClr>
                </a:solidFill>
                <a:latin typeface="Arial" panose="020B0604020202020204" pitchFamily="34" charset="0"/>
                <a:cs typeface="Arial" panose="020B0604020202020204" pitchFamily="34" charset="0"/>
              </a:rPr>
              <a:t>+</a:t>
            </a:r>
            <a:endParaRPr lang="fr-FR" sz="5400" b="1" dirty="0">
              <a:latin typeface="Arial" panose="020B0604020202020204" pitchFamily="34" charset="0"/>
              <a:cs typeface="Arial" panose="020B0604020202020204" pitchFamily="34" charset="0"/>
            </a:endParaRPr>
          </a:p>
        </p:txBody>
      </p:sp>
      <p:grpSp>
        <p:nvGrpSpPr>
          <p:cNvPr id="31" name="Gruppierung 70">
            <a:extLst>
              <a:ext uri="{FF2B5EF4-FFF2-40B4-BE49-F238E27FC236}">
                <a16:creationId xmlns="" xmlns:a16="http://schemas.microsoft.com/office/drawing/2014/main" id="{259165A5-FB13-3A42-83C3-F8E873B4CE9B}"/>
              </a:ext>
            </a:extLst>
          </p:cNvPr>
          <p:cNvGrpSpPr>
            <a:grpSpLocks/>
          </p:cNvGrpSpPr>
          <p:nvPr/>
        </p:nvGrpSpPr>
        <p:grpSpPr bwMode="auto">
          <a:xfrm>
            <a:off x="7554102" y="2723530"/>
            <a:ext cx="1355500" cy="1295487"/>
            <a:chOff x="527697" y="3961223"/>
            <a:chExt cx="2493696" cy="2253296"/>
          </a:xfrm>
        </p:grpSpPr>
        <p:sp>
          <p:nvSpPr>
            <p:cNvPr id="32" name="Freihandform 50">
              <a:extLst>
                <a:ext uri="{FF2B5EF4-FFF2-40B4-BE49-F238E27FC236}">
                  <a16:creationId xmlns="" xmlns:a16="http://schemas.microsoft.com/office/drawing/2014/main" id="{D6631E1D-AB9D-1C40-8753-1E97A151383A}"/>
                </a:ext>
              </a:extLst>
            </p:cNvPr>
            <p:cNvSpPr/>
            <p:nvPr/>
          </p:nvSpPr>
          <p:spPr>
            <a:xfrm>
              <a:off x="527731" y="3976516"/>
              <a:ext cx="2493662" cy="2237852"/>
            </a:xfrm>
            <a:custGeom>
              <a:avLst/>
              <a:gdLst>
                <a:gd name="connsiteX0" fmla="*/ 199589 w 2850939"/>
                <a:gd name="connsiteY0" fmla="*/ 166392 h 2704181"/>
                <a:gd name="connsiteX1" fmla="*/ 2247900 w 2850939"/>
                <a:gd name="connsiteY1" fmla="*/ 275628 h 2704181"/>
                <a:gd name="connsiteX2" fmla="*/ 2848738 w 2850939"/>
                <a:gd name="connsiteY2" fmla="*/ 999320 h 2704181"/>
                <a:gd name="connsiteX3" fmla="*/ 2357143 w 2850939"/>
                <a:gd name="connsiteY3" fmla="*/ 2433048 h 2704181"/>
                <a:gd name="connsiteX4" fmla="*/ 322488 w 2850939"/>
                <a:gd name="connsiteY4" fmla="*/ 2487666 h 2704181"/>
                <a:gd name="connsiteX5" fmla="*/ 199589 w 2850939"/>
                <a:gd name="connsiteY5" fmla="*/ 166392 h 2704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0939" h="2704181">
                  <a:moveTo>
                    <a:pt x="199589" y="166392"/>
                  </a:moveTo>
                  <a:cubicBezTo>
                    <a:pt x="520491" y="-202281"/>
                    <a:pt x="1806375" y="136807"/>
                    <a:pt x="2247900" y="275628"/>
                  </a:cubicBezTo>
                  <a:cubicBezTo>
                    <a:pt x="2689425" y="414449"/>
                    <a:pt x="2830531" y="639750"/>
                    <a:pt x="2848738" y="999320"/>
                  </a:cubicBezTo>
                  <a:cubicBezTo>
                    <a:pt x="2866945" y="1358890"/>
                    <a:pt x="2778185" y="2184990"/>
                    <a:pt x="2357143" y="2433048"/>
                  </a:cubicBezTo>
                  <a:cubicBezTo>
                    <a:pt x="1936101" y="2681106"/>
                    <a:pt x="682080" y="2867718"/>
                    <a:pt x="322488" y="2487666"/>
                  </a:cubicBezTo>
                  <a:cubicBezTo>
                    <a:pt x="-37104" y="2107614"/>
                    <a:pt x="-121313" y="535065"/>
                    <a:pt x="199589" y="166392"/>
                  </a:cubicBezTo>
                  <a:close/>
                </a:path>
              </a:pathLst>
            </a:custGeom>
            <a:noFill/>
            <a:ln w="28575" cmpd="sng">
              <a:solidFill>
                <a:schemeClr val="accent3">
                  <a:lumMod val="75000"/>
                </a:schemeClr>
              </a:solidFill>
              <a:prstDash val="dot"/>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pic>
          <p:nvPicPr>
            <p:cNvPr id="33" name="Bild 51" descr="Bauernhof-48.png">
              <a:extLst>
                <a:ext uri="{FF2B5EF4-FFF2-40B4-BE49-F238E27FC236}">
                  <a16:creationId xmlns="" xmlns:a16="http://schemas.microsoft.com/office/drawing/2014/main" id="{05BAD0C1-1B40-0148-BA8F-5F64FA90FF6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3118" y="4393960"/>
              <a:ext cx="449939" cy="449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Parallelogramm 52">
              <a:extLst>
                <a:ext uri="{FF2B5EF4-FFF2-40B4-BE49-F238E27FC236}">
                  <a16:creationId xmlns="" xmlns:a16="http://schemas.microsoft.com/office/drawing/2014/main" id="{53E3DD9A-CD85-2D49-9A71-2F3FC00F82C7}"/>
                </a:ext>
              </a:extLst>
            </p:cNvPr>
            <p:cNvSpPr/>
            <p:nvPr/>
          </p:nvSpPr>
          <p:spPr>
            <a:xfrm>
              <a:off x="686787" y="4340994"/>
              <a:ext cx="1606727" cy="772289"/>
            </a:xfrm>
            <a:prstGeom prst="parallelogram">
              <a:avLst/>
            </a:prstGeom>
            <a:pattFill prst="pct5">
              <a:fgClr>
                <a:prstClr val="black"/>
              </a:fgClr>
              <a:bgClr>
                <a:prstClr val="white"/>
              </a:bgClr>
            </a:patt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sp>
          <p:nvSpPr>
            <p:cNvPr id="35" name="Parallelogramm 53">
              <a:extLst>
                <a:ext uri="{FF2B5EF4-FFF2-40B4-BE49-F238E27FC236}">
                  <a16:creationId xmlns="" xmlns:a16="http://schemas.microsoft.com/office/drawing/2014/main" id="{05C1A3AD-C1C5-1A46-895C-347D4091A5F1}"/>
                </a:ext>
              </a:extLst>
            </p:cNvPr>
            <p:cNvSpPr/>
            <p:nvPr/>
          </p:nvSpPr>
          <p:spPr>
            <a:xfrm>
              <a:off x="1312224" y="5327383"/>
              <a:ext cx="1188869" cy="581128"/>
            </a:xfrm>
            <a:prstGeom prst="parallelogram">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pic>
          <p:nvPicPr>
            <p:cNvPr id="36" name="Bild 54" descr="Erntemaschine-48.png">
              <a:extLst>
                <a:ext uri="{FF2B5EF4-FFF2-40B4-BE49-F238E27FC236}">
                  <a16:creationId xmlns="" xmlns:a16="http://schemas.microsoft.com/office/drawing/2014/main" id="{2FE48E1E-DB78-7040-B574-2811127F8DF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79372" y="4647339"/>
              <a:ext cx="356159" cy="35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Bild 55" descr="Traktor-48.png">
              <a:extLst>
                <a:ext uri="{FF2B5EF4-FFF2-40B4-BE49-F238E27FC236}">
                  <a16:creationId xmlns="" xmlns:a16="http://schemas.microsoft.com/office/drawing/2014/main" id="{1A65E846-EA8C-C949-9BD5-176448F46D7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4823" y="4390779"/>
              <a:ext cx="356160" cy="35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Bild 56" descr="Kuh-50.png">
              <a:extLst>
                <a:ext uri="{FF2B5EF4-FFF2-40B4-BE49-F238E27FC236}">
                  <a16:creationId xmlns="" xmlns:a16="http://schemas.microsoft.com/office/drawing/2014/main" id="{6B545B70-75E9-E447-98C8-E8907B495705}"/>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565545" y="5312059"/>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Bild 57" descr="Kuh-50.png">
              <a:extLst>
                <a:ext uri="{FF2B5EF4-FFF2-40B4-BE49-F238E27FC236}">
                  <a16:creationId xmlns="" xmlns:a16="http://schemas.microsoft.com/office/drawing/2014/main" id="{997F8F8C-83F7-DA4E-A777-ED7A07956BEB}"/>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387466" y="5529825"/>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Bild 58" descr="Kuh-50.png">
              <a:extLst>
                <a:ext uri="{FF2B5EF4-FFF2-40B4-BE49-F238E27FC236}">
                  <a16:creationId xmlns="" xmlns:a16="http://schemas.microsoft.com/office/drawing/2014/main" id="{180A5955-847D-DD42-BD9A-4208D9D22C66}"/>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696848" y="5589096"/>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Freihandform 71">
              <a:extLst>
                <a:ext uri="{FF2B5EF4-FFF2-40B4-BE49-F238E27FC236}">
                  <a16:creationId xmlns="" xmlns:a16="http://schemas.microsoft.com/office/drawing/2014/main" id="{0DC022EA-88BD-0E42-9518-AF001F7E3B82}"/>
                </a:ext>
              </a:extLst>
            </p:cNvPr>
            <p:cNvSpPr/>
            <p:nvPr/>
          </p:nvSpPr>
          <p:spPr>
            <a:xfrm>
              <a:off x="697570" y="5233077"/>
              <a:ext cx="665874" cy="555640"/>
            </a:xfrm>
            <a:custGeom>
              <a:avLst/>
              <a:gdLst>
                <a:gd name="connsiteX0" fmla="*/ 257314 w 664037"/>
                <a:gd name="connsiteY0" fmla="*/ 7466 h 555276"/>
                <a:gd name="connsiteX1" fmla="*/ 257314 w 664037"/>
                <a:gd name="connsiteY1" fmla="*/ 7466 h 555276"/>
                <a:gd name="connsiteX2" fmla="*/ 190911 w 664037"/>
                <a:gd name="connsiteY2" fmla="*/ 32366 h 555276"/>
                <a:gd name="connsiteX3" fmla="*/ 166009 w 664037"/>
                <a:gd name="connsiteY3" fmla="*/ 40667 h 555276"/>
                <a:gd name="connsiteX4" fmla="*/ 141108 w 664037"/>
                <a:gd name="connsiteY4" fmla="*/ 57267 h 555276"/>
                <a:gd name="connsiteX5" fmla="*/ 124507 w 664037"/>
                <a:gd name="connsiteY5" fmla="*/ 82167 h 555276"/>
                <a:gd name="connsiteX6" fmla="*/ 74704 w 664037"/>
                <a:gd name="connsiteY6" fmla="*/ 131968 h 555276"/>
                <a:gd name="connsiteX7" fmla="*/ 33202 w 664037"/>
                <a:gd name="connsiteY7" fmla="*/ 190069 h 555276"/>
                <a:gd name="connsiteX8" fmla="*/ 0 w 664037"/>
                <a:gd name="connsiteY8" fmla="*/ 256471 h 555276"/>
                <a:gd name="connsiteX9" fmla="*/ 41502 w 664037"/>
                <a:gd name="connsiteY9" fmla="*/ 447374 h 555276"/>
                <a:gd name="connsiteX10" fmla="*/ 124507 w 664037"/>
                <a:gd name="connsiteY10" fmla="*/ 513775 h 555276"/>
                <a:gd name="connsiteX11" fmla="*/ 166009 w 664037"/>
                <a:gd name="connsiteY11" fmla="*/ 530375 h 555276"/>
                <a:gd name="connsiteX12" fmla="*/ 273915 w 664037"/>
                <a:gd name="connsiteY12" fmla="*/ 555276 h 555276"/>
                <a:gd name="connsiteX13" fmla="*/ 381821 w 664037"/>
                <a:gd name="connsiteY13" fmla="*/ 538676 h 555276"/>
                <a:gd name="connsiteX14" fmla="*/ 406723 w 664037"/>
                <a:gd name="connsiteY14" fmla="*/ 530375 h 555276"/>
                <a:gd name="connsiteX15" fmla="*/ 464826 w 664037"/>
                <a:gd name="connsiteY15" fmla="*/ 488875 h 555276"/>
                <a:gd name="connsiteX16" fmla="*/ 498028 w 664037"/>
                <a:gd name="connsiteY16" fmla="*/ 480575 h 555276"/>
                <a:gd name="connsiteX17" fmla="*/ 522929 w 664037"/>
                <a:gd name="connsiteY17" fmla="*/ 463974 h 555276"/>
                <a:gd name="connsiteX18" fmla="*/ 581032 w 664037"/>
                <a:gd name="connsiteY18" fmla="*/ 430774 h 555276"/>
                <a:gd name="connsiteX19" fmla="*/ 597633 w 664037"/>
                <a:gd name="connsiteY19" fmla="*/ 397573 h 555276"/>
                <a:gd name="connsiteX20" fmla="*/ 622535 w 664037"/>
                <a:gd name="connsiteY20" fmla="*/ 364372 h 555276"/>
                <a:gd name="connsiteX21" fmla="*/ 639136 w 664037"/>
                <a:gd name="connsiteY21" fmla="*/ 339472 h 555276"/>
                <a:gd name="connsiteX22" fmla="*/ 647436 w 664037"/>
                <a:gd name="connsiteY22" fmla="*/ 314572 h 555276"/>
                <a:gd name="connsiteX23" fmla="*/ 664037 w 664037"/>
                <a:gd name="connsiteY23" fmla="*/ 248170 h 555276"/>
                <a:gd name="connsiteX24" fmla="*/ 647436 w 664037"/>
                <a:gd name="connsiteY24" fmla="*/ 131968 h 555276"/>
                <a:gd name="connsiteX25" fmla="*/ 589333 w 664037"/>
                <a:gd name="connsiteY25" fmla="*/ 82167 h 555276"/>
                <a:gd name="connsiteX26" fmla="*/ 556131 w 664037"/>
                <a:gd name="connsiteY26" fmla="*/ 48967 h 555276"/>
                <a:gd name="connsiteX27" fmla="*/ 498028 w 664037"/>
                <a:gd name="connsiteY27" fmla="*/ 32366 h 555276"/>
                <a:gd name="connsiteX28" fmla="*/ 439925 w 664037"/>
                <a:gd name="connsiteY28" fmla="*/ 15766 h 555276"/>
                <a:gd name="connsiteX29" fmla="*/ 356920 w 664037"/>
                <a:gd name="connsiteY29" fmla="*/ 7466 h 555276"/>
                <a:gd name="connsiteX30" fmla="*/ 257314 w 664037"/>
                <a:gd name="connsiteY30" fmla="*/ 7466 h 55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64037" h="555276">
                  <a:moveTo>
                    <a:pt x="257314" y="7466"/>
                  </a:moveTo>
                  <a:lnTo>
                    <a:pt x="257314" y="7466"/>
                  </a:lnTo>
                  <a:lnTo>
                    <a:pt x="190911" y="32366"/>
                  </a:lnTo>
                  <a:cubicBezTo>
                    <a:pt x="182688" y="35356"/>
                    <a:pt x="173835" y="36754"/>
                    <a:pt x="166009" y="40667"/>
                  </a:cubicBezTo>
                  <a:cubicBezTo>
                    <a:pt x="157086" y="45128"/>
                    <a:pt x="149408" y="51734"/>
                    <a:pt x="141108" y="57267"/>
                  </a:cubicBezTo>
                  <a:cubicBezTo>
                    <a:pt x="135574" y="65567"/>
                    <a:pt x="131135" y="74711"/>
                    <a:pt x="124507" y="82167"/>
                  </a:cubicBezTo>
                  <a:cubicBezTo>
                    <a:pt x="108909" y="99713"/>
                    <a:pt x="88790" y="113187"/>
                    <a:pt x="74704" y="131968"/>
                  </a:cubicBezTo>
                  <a:cubicBezTo>
                    <a:pt x="66264" y="143221"/>
                    <a:pt x="41291" y="175240"/>
                    <a:pt x="33202" y="190069"/>
                  </a:cubicBezTo>
                  <a:cubicBezTo>
                    <a:pt x="21352" y="211794"/>
                    <a:pt x="0" y="256471"/>
                    <a:pt x="0" y="256471"/>
                  </a:cubicBezTo>
                  <a:cubicBezTo>
                    <a:pt x="13834" y="320105"/>
                    <a:pt x="21574" y="385377"/>
                    <a:pt x="41502" y="447374"/>
                  </a:cubicBezTo>
                  <a:cubicBezTo>
                    <a:pt x="53843" y="485768"/>
                    <a:pt x="92860" y="499391"/>
                    <a:pt x="124507" y="513775"/>
                  </a:cubicBezTo>
                  <a:cubicBezTo>
                    <a:pt x="138071" y="519940"/>
                    <a:pt x="151612" y="526536"/>
                    <a:pt x="166009" y="530375"/>
                  </a:cubicBezTo>
                  <a:cubicBezTo>
                    <a:pt x="349177" y="579219"/>
                    <a:pt x="193847" y="528588"/>
                    <a:pt x="273915" y="555276"/>
                  </a:cubicBezTo>
                  <a:cubicBezTo>
                    <a:pt x="309884" y="549743"/>
                    <a:pt x="346052" y="545382"/>
                    <a:pt x="381821" y="538676"/>
                  </a:cubicBezTo>
                  <a:cubicBezTo>
                    <a:pt x="390421" y="537064"/>
                    <a:pt x="399126" y="534716"/>
                    <a:pt x="406723" y="530375"/>
                  </a:cubicBezTo>
                  <a:cubicBezTo>
                    <a:pt x="415222" y="525519"/>
                    <a:pt x="451983" y="494379"/>
                    <a:pt x="464826" y="488875"/>
                  </a:cubicBezTo>
                  <a:cubicBezTo>
                    <a:pt x="475312" y="484381"/>
                    <a:pt x="486961" y="483342"/>
                    <a:pt x="498028" y="480575"/>
                  </a:cubicBezTo>
                  <a:cubicBezTo>
                    <a:pt x="506328" y="475041"/>
                    <a:pt x="514268" y="468923"/>
                    <a:pt x="522929" y="463974"/>
                  </a:cubicBezTo>
                  <a:cubicBezTo>
                    <a:pt x="596660" y="421843"/>
                    <a:pt x="520354" y="471224"/>
                    <a:pt x="581032" y="430774"/>
                  </a:cubicBezTo>
                  <a:cubicBezTo>
                    <a:pt x="586566" y="419707"/>
                    <a:pt x="591075" y="408065"/>
                    <a:pt x="597633" y="397573"/>
                  </a:cubicBezTo>
                  <a:cubicBezTo>
                    <a:pt x="604965" y="385842"/>
                    <a:pt x="614494" y="375629"/>
                    <a:pt x="622535" y="364372"/>
                  </a:cubicBezTo>
                  <a:cubicBezTo>
                    <a:pt x="628333" y="356255"/>
                    <a:pt x="633602" y="347772"/>
                    <a:pt x="639136" y="339472"/>
                  </a:cubicBezTo>
                  <a:cubicBezTo>
                    <a:pt x="641903" y="331172"/>
                    <a:pt x="645314" y="323060"/>
                    <a:pt x="647436" y="314572"/>
                  </a:cubicBezTo>
                  <a:lnTo>
                    <a:pt x="664037" y="248170"/>
                  </a:lnTo>
                  <a:cubicBezTo>
                    <a:pt x="658503" y="209436"/>
                    <a:pt x="659810" y="169087"/>
                    <a:pt x="647436" y="131968"/>
                  </a:cubicBezTo>
                  <a:cubicBezTo>
                    <a:pt x="639465" y="108056"/>
                    <a:pt x="606678" y="97034"/>
                    <a:pt x="589333" y="82167"/>
                  </a:cubicBezTo>
                  <a:cubicBezTo>
                    <a:pt x="577450" y="71982"/>
                    <a:pt x="568867" y="58064"/>
                    <a:pt x="556131" y="48967"/>
                  </a:cubicBezTo>
                  <a:cubicBezTo>
                    <a:pt x="549499" y="44230"/>
                    <a:pt x="501786" y="33440"/>
                    <a:pt x="498028" y="32366"/>
                  </a:cubicBezTo>
                  <a:cubicBezTo>
                    <a:pt x="474383" y="25610"/>
                    <a:pt x="465866" y="19472"/>
                    <a:pt x="439925" y="15766"/>
                  </a:cubicBezTo>
                  <a:cubicBezTo>
                    <a:pt x="412398" y="11834"/>
                    <a:pt x="384512" y="10915"/>
                    <a:pt x="356920" y="7466"/>
                  </a:cubicBezTo>
                  <a:cubicBezTo>
                    <a:pt x="265044" y="-4018"/>
                    <a:pt x="350379" y="-834"/>
                    <a:pt x="257314" y="7466"/>
                  </a:cubicBezTo>
                  <a:close/>
                </a:path>
              </a:pathLst>
            </a:custGeom>
            <a:solidFill>
              <a:srgbClr val="96BCFF"/>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pic>
          <p:nvPicPr>
            <p:cNvPr id="42" name="Bild 72" descr="Mais-48.png">
              <a:extLst>
                <a:ext uri="{FF2B5EF4-FFF2-40B4-BE49-F238E27FC236}">
                  <a16:creationId xmlns="" xmlns:a16="http://schemas.microsoft.com/office/drawing/2014/main" id="{69303385-6A0F-8549-AA00-1E8D2176A07F}"/>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26174" y="4792778"/>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Bild 73" descr="Mais-48.png">
              <a:extLst>
                <a:ext uri="{FF2B5EF4-FFF2-40B4-BE49-F238E27FC236}">
                  <a16:creationId xmlns="" xmlns:a16="http://schemas.microsoft.com/office/drawing/2014/main" id="{59253BFF-9095-CA46-B0D0-6D1535C0CC5B}"/>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013441" y="4792778"/>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Bild 74" descr="Mais-48.png">
              <a:extLst>
                <a:ext uri="{FF2B5EF4-FFF2-40B4-BE49-F238E27FC236}">
                  <a16:creationId xmlns="" xmlns:a16="http://schemas.microsoft.com/office/drawing/2014/main" id="{3E2F56E2-6407-FF43-9E55-EA6F8B44333C}"/>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213542" y="4780661"/>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Bild 75" descr="Mais-48.png">
              <a:extLst>
                <a:ext uri="{FF2B5EF4-FFF2-40B4-BE49-F238E27FC236}">
                  <a16:creationId xmlns="" xmlns:a16="http://schemas.microsoft.com/office/drawing/2014/main" id="{8F78B0AF-A9AC-C440-861F-EBE93A7ECA7A}"/>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402802" y="4792778"/>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Bild 77" descr="Weizen-48.png">
              <a:extLst>
                <a:ext uri="{FF2B5EF4-FFF2-40B4-BE49-F238E27FC236}">
                  <a16:creationId xmlns="" xmlns:a16="http://schemas.microsoft.com/office/drawing/2014/main" id="{135D51F5-B7A0-6746-A2F7-DD180DE373FF}"/>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273322" y="4350860"/>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Bild 80" descr="Weizen-48.png">
              <a:extLst>
                <a:ext uri="{FF2B5EF4-FFF2-40B4-BE49-F238E27FC236}">
                  <a16:creationId xmlns="" xmlns:a16="http://schemas.microsoft.com/office/drawing/2014/main" id="{DE8DF07B-B896-7D43-9CA0-97A2EF4E57B6}"/>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544041" y="4350860"/>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Bild 81" descr="Weizen-48.png">
              <a:extLst>
                <a:ext uri="{FF2B5EF4-FFF2-40B4-BE49-F238E27FC236}">
                  <a16:creationId xmlns="" xmlns:a16="http://schemas.microsoft.com/office/drawing/2014/main" id="{DEC63AE1-C34E-5348-9D87-C0B9B7790537}"/>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783058" y="4340979"/>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Bild 82" descr="Weizen-48.png">
              <a:extLst>
                <a:ext uri="{FF2B5EF4-FFF2-40B4-BE49-F238E27FC236}">
                  <a16:creationId xmlns="" xmlns:a16="http://schemas.microsoft.com/office/drawing/2014/main" id="{1C298A75-0AAA-9E41-99F9-746B259AAD2A}"/>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005250" y="4340979"/>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Bild 83" descr="Nadelbaum-48.png">
              <a:extLst>
                <a:ext uri="{FF2B5EF4-FFF2-40B4-BE49-F238E27FC236}">
                  <a16:creationId xmlns="" xmlns:a16="http://schemas.microsoft.com/office/drawing/2014/main" id="{30D55674-0472-9346-95D1-C17DADCC911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73459"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Bild 84" descr="Nadelbaum-48.png">
              <a:extLst>
                <a:ext uri="{FF2B5EF4-FFF2-40B4-BE49-F238E27FC236}">
                  <a16:creationId xmlns="" xmlns:a16="http://schemas.microsoft.com/office/drawing/2014/main" id="{5915FB99-72F8-F546-B7B6-B45D7D1D436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55267"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Bild 85" descr="Nadelbaum-48.png">
              <a:extLst>
                <a:ext uri="{FF2B5EF4-FFF2-40B4-BE49-F238E27FC236}">
                  <a16:creationId xmlns="" xmlns:a16="http://schemas.microsoft.com/office/drawing/2014/main" id="{408FF106-0086-3E41-B1CD-A4B5E282266C}"/>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96454"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Bild 86" descr="Nadelbaum-48.png">
              <a:extLst>
                <a:ext uri="{FF2B5EF4-FFF2-40B4-BE49-F238E27FC236}">
                  <a16:creationId xmlns="" xmlns:a16="http://schemas.microsoft.com/office/drawing/2014/main" id="{42BC4C59-CA8E-F345-BAA0-CAFA7ED2F0F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61625"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Bild 87" descr="Nadelbaum-48.png">
              <a:extLst>
                <a:ext uri="{FF2B5EF4-FFF2-40B4-BE49-F238E27FC236}">
                  <a16:creationId xmlns="" xmlns:a16="http://schemas.microsoft.com/office/drawing/2014/main" id="{9B096073-C8DE-C544-8165-4AD3055B3133}"/>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428988"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Bild 88" descr="Laubbaum-48.png">
              <a:extLst>
                <a:ext uri="{FF2B5EF4-FFF2-40B4-BE49-F238E27FC236}">
                  <a16:creationId xmlns="" xmlns:a16="http://schemas.microsoft.com/office/drawing/2014/main" id="{0B106BAA-681B-274F-8E5F-2E3B24C74C2F}"/>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56228"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Bild 89" descr="Laubbaum-48.png">
              <a:extLst>
                <a:ext uri="{FF2B5EF4-FFF2-40B4-BE49-F238E27FC236}">
                  <a16:creationId xmlns="" xmlns:a16="http://schemas.microsoft.com/office/drawing/2014/main" id="{71152994-CA7E-3C4D-8810-0F339E514753}"/>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365712"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Bild 90" descr="Laubbaum-48.png">
              <a:extLst>
                <a:ext uri="{FF2B5EF4-FFF2-40B4-BE49-F238E27FC236}">
                  <a16:creationId xmlns="" xmlns:a16="http://schemas.microsoft.com/office/drawing/2014/main" id="{42E5AF7F-6536-0A49-A91E-F2275477BC2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979304"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Bild 91" descr="Laubbaum-48.png">
              <a:extLst>
                <a:ext uri="{FF2B5EF4-FFF2-40B4-BE49-F238E27FC236}">
                  <a16:creationId xmlns="" xmlns:a16="http://schemas.microsoft.com/office/drawing/2014/main" id="{5829EAE4-C895-944D-AB17-E908D12EEAB4}"/>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71744"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Bild 94" descr="Kuh-50.png">
              <a:extLst>
                <a:ext uri="{FF2B5EF4-FFF2-40B4-BE49-F238E27FC236}">
                  <a16:creationId xmlns="" xmlns:a16="http://schemas.microsoft.com/office/drawing/2014/main" id="{969CEDCC-65E0-9640-870A-A464ED050535}"/>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897012" y="5328697"/>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Bild 95" descr="Kuh-50.png">
              <a:extLst>
                <a:ext uri="{FF2B5EF4-FFF2-40B4-BE49-F238E27FC236}">
                  <a16:creationId xmlns="" xmlns:a16="http://schemas.microsoft.com/office/drawing/2014/main" id="{79AADFE6-1C0D-144A-AEDC-490B6F554799}"/>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019956" y="5589096"/>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Bild 59" descr="Scheune-50.png">
              <a:extLst>
                <a:ext uri="{FF2B5EF4-FFF2-40B4-BE49-F238E27FC236}">
                  <a16:creationId xmlns="" xmlns:a16="http://schemas.microsoft.com/office/drawing/2014/main" id="{CFAA901A-4852-4D49-808F-7EAEA3E90D40}"/>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474012" y="4877099"/>
              <a:ext cx="414581" cy="414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7284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3" name="Textfeld 2"/>
          <p:cNvSpPr txBox="1"/>
          <p:nvPr/>
        </p:nvSpPr>
        <p:spPr>
          <a:xfrm>
            <a:off x="252886" y="1997039"/>
            <a:ext cx="8711602" cy="1200329"/>
          </a:xfrm>
          <a:prstGeom prst="rect">
            <a:avLst/>
          </a:prstGeom>
          <a:noFill/>
        </p:spPr>
        <p:txBody>
          <a:bodyPr wrap="square" rtlCol="0">
            <a:spAutoFit/>
          </a:bodyPr>
          <a:lstStyle/>
          <a:p>
            <a:r>
              <a:rPr lang="de-DE" dirty="0" smtClean="0">
                <a:solidFill>
                  <a:schemeClr val="bg2">
                    <a:lumMod val="25000"/>
                  </a:schemeClr>
                </a:solidFill>
                <a:latin typeface="Arial" panose="020B0604020202020204" pitchFamily="34" charset="0"/>
                <a:cs typeface="Arial" panose="020B0604020202020204" pitchFamily="34" charset="0"/>
              </a:rPr>
              <a:t>78 </a:t>
            </a:r>
            <a:r>
              <a:rPr lang="de-DE" dirty="0" err="1" smtClean="0">
                <a:solidFill>
                  <a:schemeClr val="bg2">
                    <a:lumMod val="25000"/>
                  </a:schemeClr>
                </a:solidFill>
                <a:latin typeface="Arial" panose="020B0604020202020204" pitchFamily="34" charset="0"/>
                <a:cs typeface="Arial" panose="020B0604020202020204" pitchFamily="34" charset="0"/>
              </a:rPr>
              <a:t>Indicators</a:t>
            </a:r>
            <a:r>
              <a:rPr lang="de-DE" dirty="0" smtClean="0">
                <a:solidFill>
                  <a:schemeClr val="bg2">
                    <a:lumMod val="25000"/>
                  </a:schemeClr>
                </a:solidFill>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de-DE" dirty="0" smtClean="0">
                <a:solidFill>
                  <a:schemeClr val="bg2">
                    <a:lumMod val="25000"/>
                  </a:schemeClr>
                </a:solidFill>
                <a:latin typeface="Arial" panose="020B0604020202020204" pitchFamily="34" charset="0"/>
                <a:cs typeface="Arial" panose="020B0604020202020204" pitchFamily="34" charset="0"/>
              </a:rPr>
              <a:t>24 </a:t>
            </a:r>
            <a:r>
              <a:rPr lang="de-DE" dirty="0" err="1" smtClean="0">
                <a:solidFill>
                  <a:schemeClr val="bg2">
                    <a:lumMod val="25000"/>
                  </a:schemeClr>
                </a:solidFill>
                <a:latin typeface="Arial" panose="020B0604020202020204" pitchFamily="34" charset="0"/>
                <a:cs typeface="Arial" panose="020B0604020202020204" pitchFamily="34" charset="0"/>
              </a:rPr>
              <a:t>indicators</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farm</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a:solidFill>
                  <a:schemeClr val="bg2">
                    <a:lumMod val="25000"/>
                  </a:schemeClr>
                </a:solidFill>
                <a:latin typeface="Arial" panose="020B0604020202020204" pitchFamily="34" charset="0"/>
                <a:cs typeface="Arial" panose="020B0604020202020204" pitchFamily="34" charset="0"/>
              </a:rPr>
              <a:t>environment</a:t>
            </a:r>
            <a:endParaRPr lang="de-DE" dirty="0" smtClean="0">
              <a:solidFill>
                <a:schemeClr val="bg2">
                  <a:lumMod val="25000"/>
                </a:schemeClr>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de-DE" dirty="0" smtClean="0">
                <a:solidFill>
                  <a:schemeClr val="bg2">
                    <a:lumMod val="25000"/>
                  </a:schemeClr>
                </a:solidFill>
                <a:latin typeface="Arial" panose="020B0604020202020204" pitchFamily="34" charset="0"/>
                <a:cs typeface="Arial" panose="020B0604020202020204" pitchFamily="34" charset="0"/>
              </a:rPr>
              <a:t>42 </a:t>
            </a:r>
            <a:r>
              <a:rPr lang="de-DE" dirty="0" err="1" smtClean="0">
                <a:solidFill>
                  <a:schemeClr val="bg2">
                    <a:lumMod val="25000"/>
                  </a:schemeClr>
                </a:solidFill>
                <a:latin typeface="Arial" panose="020B0604020202020204" pitchFamily="34" charset="0"/>
                <a:cs typeface="Arial" panose="020B0604020202020204" pitchFamily="34" charset="0"/>
              </a:rPr>
              <a:t>indicators</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farming</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practices</a:t>
            </a:r>
            <a:endParaRPr lang="de-DE" dirty="0" smtClean="0">
              <a:solidFill>
                <a:schemeClr val="bg2">
                  <a:lumMod val="25000"/>
                </a:schemeClr>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de-DE" dirty="0" smtClean="0">
                <a:solidFill>
                  <a:schemeClr val="bg2">
                    <a:lumMod val="25000"/>
                  </a:schemeClr>
                </a:solidFill>
                <a:latin typeface="Arial" panose="020B0604020202020204" pitchFamily="34" charset="0"/>
                <a:cs typeface="Arial" panose="020B0604020202020204" pitchFamily="34" charset="0"/>
              </a:rPr>
              <a:t>12 </a:t>
            </a:r>
            <a:r>
              <a:rPr lang="de-DE" dirty="0" err="1" smtClean="0">
                <a:solidFill>
                  <a:schemeClr val="bg2">
                    <a:lumMod val="25000"/>
                  </a:schemeClr>
                </a:solidFill>
                <a:latin typeface="Arial" panose="020B0604020202020204" pitchFamily="34" charset="0"/>
                <a:cs typeface="Arial" panose="020B0604020202020204" pitchFamily="34" charset="0"/>
              </a:rPr>
              <a:t>indicators</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socio-economic</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context</a:t>
            </a:r>
            <a:r>
              <a:rPr lang="de-DE" dirty="0" smtClean="0">
                <a:solidFill>
                  <a:schemeClr val="bg2">
                    <a:lumMod val="25000"/>
                  </a:schemeClr>
                </a:solidFill>
                <a:latin typeface="Arial" panose="020B0604020202020204" pitchFamily="34" charset="0"/>
                <a:cs typeface="Arial" panose="020B0604020202020204" pitchFamily="34" charset="0"/>
              </a:rPr>
              <a:t> </a:t>
            </a:r>
            <a:endParaRPr lang="en-GB" dirty="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252886" y="3635732"/>
            <a:ext cx="8711602" cy="369332"/>
          </a:xfrm>
          <a:prstGeom prst="rect">
            <a:avLst/>
          </a:prstGeom>
          <a:noFill/>
        </p:spPr>
        <p:txBody>
          <a:bodyPr wrap="square" rtlCol="0">
            <a:spAutoFit/>
          </a:bodyPr>
          <a:lstStyle/>
          <a:p>
            <a:r>
              <a:rPr lang="de-DE" dirty="0" err="1" smtClean="0">
                <a:solidFill>
                  <a:schemeClr val="bg2">
                    <a:lumMod val="25000"/>
                  </a:schemeClr>
                </a:solidFill>
                <a:latin typeface="Arial" panose="020B0604020202020204" pitchFamily="34" charset="0"/>
                <a:cs typeface="Arial" panose="020B0604020202020204" pitchFamily="34" charset="0"/>
              </a:rPr>
              <a:t>For</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each</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indicator</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threshold</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values</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are</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identified</a:t>
            </a:r>
            <a:r>
              <a:rPr lang="de-DE" dirty="0" smtClean="0">
                <a:solidFill>
                  <a:schemeClr val="bg2">
                    <a:lumMod val="25000"/>
                  </a:schemeClr>
                </a:solidFill>
                <a:latin typeface="Arial" panose="020B0604020202020204" pitchFamily="34" charset="0"/>
                <a:cs typeface="Arial" panose="020B0604020202020204" pitchFamily="34" charset="0"/>
              </a:rPr>
              <a:t>:</a:t>
            </a:r>
            <a:endParaRPr lang="en-GB" dirty="0">
              <a:solidFill>
                <a:schemeClr val="bg2">
                  <a:lumMod val="25000"/>
                </a:schemeClr>
              </a:solidFill>
              <a:latin typeface="Arial" panose="020B0604020202020204" pitchFamily="34" charset="0"/>
              <a:cs typeface="Arial" panose="020B0604020202020204"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76789"/>
            <a:ext cx="9144000" cy="2664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337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2" name="Rechteck 1"/>
          <p:cNvSpPr/>
          <p:nvPr/>
        </p:nvSpPr>
        <p:spPr>
          <a:xfrm>
            <a:off x="846905" y="1973258"/>
            <a:ext cx="4572000" cy="584775"/>
          </a:xfrm>
          <a:prstGeom prst="rect">
            <a:avLst/>
          </a:prstGeom>
        </p:spPr>
        <p:txBody>
          <a:bodyPr>
            <a:spAutoFit/>
          </a:bodyPr>
          <a:lstStyle/>
          <a:p>
            <a:pPr lvl="0"/>
            <a:r>
              <a:rPr lang="en-GB" sz="1600" dirty="0">
                <a:latin typeface="Arial" panose="020B0604020202020204" pitchFamily="34" charset="0"/>
                <a:cs typeface="Arial" panose="020B0604020202020204" pitchFamily="34" charset="0"/>
              </a:rPr>
              <a:t>Impact </a:t>
            </a:r>
            <a:r>
              <a:rPr lang="en-GB" sz="1600" dirty="0" smtClean="0">
                <a:latin typeface="Arial" panose="020B0604020202020204" pitchFamily="34" charset="0"/>
                <a:cs typeface="Arial" panose="020B0604020202020204" pitchFamily="34" charset="0"/>
              </a:rPr>
              <a:t>scoring</a:t>
            </a:r>
            <a:endParaRPr lang="en-GB" sz="1600" dirty="0">
              <a:latin typeface="Arial" panose="020B0604020202020204" pitchFamily="34" charset="0"/>
              <a:cs typeface="Arial" panose="020B0604020202020204" pitchFamily="34" charset="0"/>
            </a:endParaRPr>
          </a:p>
          <a:p>
            <a:pPr lvl="1"/>
            <a:r>
              <a:rPr lang="en-GB" sz="1600" dirty="0">
                <a:latin typeface="Arial" panose="020B0604020202020204" pitchFamily="34" charset="0"/>
                <a:cs typeface="Arial" panose="020B0604020202020204" pitchFamily="34" charset="0"/>
              </a:rPr>
              <a:t>Strengths </a:t>
            </a:r>
            <a:r>
              <a:rPr lang="en-GB" sz="1600" dirty="0" smtClean="0">
                <a:latin typeface="Arial" panose="020B0604020202020204" pitchFamily="34" charset="0"/>
                <a:cs typeface="Arial" panose="020B0604020202020204" pitchFamily="34" charset="0"/>
              </a:rPr>
              <a:t>and weaknesses </a:t>
            </a:r>
            <a:r>
              <a:rPr lang="en-GB" sz="1600" dirty="0">
                <a:latin typeface="Arial" panose="020B0604020202020204" pitchFamily="34" charset="0"/>
                <a:cs typeface="Arial" panose="020B0604020202020204" pitchFamily="34" charset="0"/>
              </a:rPr>
              <a:t>of the farm</a:t>
            </a:r>
          </a:p>
        </p:txBody>
      </p:sp>
      <p:sp>
        <p:nvSpPr>
          <p:cNvPr id="12" name="Rectangle 2">
            <a:extLst>
              <a:ext uri="{FF2B5EF4-FFF2-40B4-BE49-F238E27FC236}">
                <a16:creationId xmlns="" xmlns:a16="http://schemas.microsoft.com/office/drawing/2014/main" id="{18B5DF6F-3240-E24D-B533-1651A1584244}"/>
              </a:ext>
            </a:extLst>
          </p:cNvPr>
          <p:cNvSpPr/>
          <p:nvPr/>
        </p:nvSpPr>
        <p:spPr>
          <a:xfrm>
            <a:off x="4958904" y="2737790"/>
            <a:ext cx="2493416" cy="17518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grpSp>
        <p:nvGrpSpPr>
          <p:cNvPr id="13" name="Groupe 61">
            <a:extLst>
              <a:ext uri="{FF2B5EF4-FFF2-40B4-BE49-F238E27FC236}">
                <a16:creationId xmlns="" xmlns:a16="http://schemas.microsoft.com/office/drawing/2014/main" id="{F69A6D5E-9A92-664B-98B4-DD13E792874D}"/>
              </a:ext>
            </a:extLst>
          </p:cNvPr>
          <p:cNvGrpSpPr>
            <a:grpSpLocks/>
          </p:cNvGrpSpPr>
          <p:nvPr/>
        </p:nvGrpSpPr>
        <p:grpSpPr bwMode="auto">
          <a:xfrm>
            <a:off x="1009601" y="2819943"/>
            <a:ext cx="3895725" cy="1669666"/>
            <a:chOff x="83545" y="2169998"/>
            <a:chExt cx="5193526" cy="2225809"/>
          </a:xfrm>
        </p:grpSpPr>
        <p:sp>
          <p:nvSpPr>
            <p:cNvPr id="14" name="Rectangle à coins arrondis 5">
              <a:extLst>
                <a:ext uri="{FF2B5EF4-FFF2-40B4-BE49-F238E27FC236}">
                  <a16:creationId xmlns="" xmlns:a16="http://schemas.microsoft.com/office/drawing/2014/main" id="{8BB8CFFD-A926-084F-BBCF-D099AA3B7038}"/>
                </a:ext>
              </a:extLst>
            </p:cNvPr>
            <p:cNvSpPr/>
            <p:nvPr/>
          </p:nvSpPr>
          <p:spPr>
            <a:xfrm>
              <a:off x="2053338" y="2581084"/>
              <a:ext cx="3223733" cy="634883"/>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15" name="ZoneTexte 6">
              <a:extLst>
                <a:ext uri="{FF2B5EF4-FFF2-40B4-BE49-F238E27FC236}">
                  <a16:creationId xmlns="" xmlns:a16="http://schemas.microsoft.com/office/drawing/2014/main" id="{FBE63D74-8C01-E04C-85B8-F7356F609BC7}"/>
                </a:ext>
              </a:extLst>
            </p:cNvPr>
            <p:cNvSpPr txBox="1"/>
            <p:nvPr/>
          </p:nvSpPr>
          <p:spPr>
            <a:xfrm>
              <a:off x="83545" y="2625526"/>
              <a:ext cx="1736467" cy="1230879"/>
            </a:xfrm>
            <a:prstGeom prst="rect">
              <a:avLst/>
            </a:prstGeom>
            <a:solidFill>
              <a:schemeClr val="bg1"/>
            </a:solidFill>
          </p:spPr>
          <p:txBody>
            <a:bodyPr>
              <a:spAutoFit/>
            </a:bodyPr>
            <a:lstStyle/>
            <a:p>
              <a:pPr eaLnBrk="0" fontAlgn="base" hangingPunct="0">
                <a:spcBef>
                  <a:spcPct val="0"/>
                </a:spcBef>
                <a:spcAft>
                  <a:spcPct val="0"/>
                </a:spcAft>
                <a:defRPr/>
              </a:pPr>
              <a:r>
                <a:rPr lang="fr-FR" sz="1350" dirty="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List of </a:t>
              </a:r>
              <a:r>
                <a:rPr lang="fr-FR" sz="1350" dirty="0" err="1" smtClean="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indicators</a:t>
              </a:r>
              <a:r>
                <a:rPr lang="fr-FR" sz="1350" dirty="0" smtClean="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 </a:t>
              </a:r>
              <a:r>
                <a:rPr lang="fr-FR" sz="1350" dirty="0" err="1" smtClean="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sorted</a:t>
              </a:r>
              <a:r>
                <a:rPr lang="fr-FR" sz="1350" dirty="0" smtClean="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 </a:t>
              </a:r>
              <a:r>
                <a:rPr lang="fr-FR" sz="1350" dirty="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by </a:t>
              </a:r>
              <a:r>
                <a:rPr lang="fr-FR" sz="1350" dirty="0" err="1">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weights</a:t>
              </a:r>
              <a:endParaRPr lang="fr-FR" sz="1350" dirty="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endParaRPr>
            </a:p>
          </p:txBody>
        </p:sp>
        <p:sp>
          <p:nvSpPr>
            <p:cNvPr id="16" name="Rectangle à coins arrondis 15">
              <a:extLst>
                <a:ext uri="{FF2B5EF4-FFF2-40B4-BE49-F238E27FC236}">
                  <a16:creationId xmlns="" xmlns:a16="http://schemas.microsoft.com/office/drawing/2014/main" id="{F18570B7-C2A2-0544-907F-3F89D7068DC3}"/>
                </a:ext>
              </a:extLst>
            </p:cNvPr>
            <p:cNvSpPr/>
            <p:nvPr/>
          </p:nvSpPr>
          <p:spPr>
            <a:xfrm>
              <a:off x="2053338" y="3358815"/>
              <a:ext cx="3223733" cy="807889"/>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17" name="Flèche vers le bas 20">
              <a:extLst>
                <a:ext uri="{FF2B5EF4-FFF2-40B4-BE49-F238E27FC236}">
                  <a16:creationId xmlns="" xmlns:a16="http://schemas.microsoft.com/office/drawing/2014/main" id="{8FDB4214-1AC9-6048-8EB1-2FADBD7FCF28}"/>
                </a:ext>
              </a:extLst>
            </p:cNvPr>
            <p:cNvSpPr/>
            <p:nvPr/>
          </p:nvSpPr>
          <p:spPr>
            <a:xfrm>
              <a:off x="1569224" y="2406491"/>
              <a:ext cx="484115" cy="1739578"/>
            </a:xfrm>
            <a:prstGeom prst="downArrow">
              <a:avLst/>
            </a:prstGeom>
            <a:solidFill>
              <a:schemeClr val="accent5"/>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18" name="ZoneTexte 24">
              <a:extLst>
                <a:ext uri="{FF2B5EF4-FFF2-40B4-BE49-F238E27FC236}">
                  <a16:creationId xmlns="" xmlns:a16="http://schemas.microsoft.com/office/drawing/2014/main" id="{E4637673-25AB-D04E-8930-DAB90DE3127C}"/>
                </a:ext>
              </a:extLst>
            </p:cNvPr>
            <p:cNvSpPr txBox="1">
              <a:spLocks noChangeArrowheads="1"/>
            </p:cNvSpPr>
            <p:nvPr/>
          </p:nvSpPr>
          <p:spPr bwMode="auto">
            <a:xfrm>
              <a:off x="1294067" y="2169998"/>
              <a:ext cx="376811" cy="4000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350" b="1">
                  <a:solidFill>
                    <a:srgbClr val="56731D"/>
                  </a:solidFill>
                  <a:ea typeface="MS PGothic" panose="020B0600070205080204" pitchFamily="34" charset="-128"/>
                </a:rPr>
                <a:t>+</a:t>
              </a:r>
            </a:p>
          </p:txBody>
        </p:sp>
        <p:sp>
          <p:nvSpPr>
            <p:cNvPr id="19" name="ZoneTexte 27">
              <a:extLst>
                <a:ext uri="{FF2B5EF4-FFF2-40B4-BE49-F238E27FC236}">
                  <a16:creationId xmlns="" xmlns:a16="http://schemas.microsoft.com/office/drawing/2014/main" id="{FE919B73-C8B3-4B41-9F50-846383C0BAF1}"/>
                </a:ext>
              </a:extLst>
            </p:cNvPr>
            <p:cNvSpPr txBox="1">
              <a:spLocks noChangeArrowheads="1"/>
            </p:cNvSpPr>
            <p:nvPr/>
          </p:nvSpPr>
          <p:spPr bwMode="auto">
            <a:xfrm>
              <a:off x="1294067" y="3995772"/>
              <a:ext cx="376811" cy="4000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350" b="1">
                  <a:solidFill>
                    <a:srgbClr val="56731D"/>
                  </a:solidFill>
                  <a:ea typeface="MS PGothic" panose="020B0600070205080204" pitchFamily="34" charset="-128"/>
                </a:rPr>
                <a:t>-</a:t>
              </a:r>
            </a:p>
          </p:txBody>
        </p:sp>
      </p:grpSp>
      <p:grpSp>
        <p:nvGrpSpPr>
          <p:cNvPr id="20" name="Groupe 62">
            <a:extLst>
              <a:ext uri="{FF2B5EF4-FFF2-40B4-BE49-F238E27FC236}">
                <a16:creationId xmlns="" xmlns:a16="http://schemas.microsoft.com/office/drawing/2014/main" id="{F8B01CD5-AFB6-9546-9E7C-ED865970EF5F}"/>
              </a:ext>
            </a:extLst>
          </p:cNvPr>
          <p:cNvGrpSpPr>
            <a:grpSpLocks/>
          </p:cNvGrpSpPr>
          <p:nvPr/>
        </p:nvGrpSpPr>
        <p:grpSpPr bwMode="auto">
          <a:xfrm>
            <a:off x="2487166" y="3172368"/>
            <a:ext cx="2552700" cy="1185684"/>
            <a:chOff x="1981851" y="2640581"/>
            <a:chExt cx="3403197" cy="1580269"/>
          </a:xfrm>
        </p:grpSpPr>
        <p:sp>
          <p:nvSpPr>
            <p:cNvPr id="21" name="ZoneTexte 16">
              <a:extLst>
                <a:ext uri="{FF2B5EF4-FFF2-40B4-BE49-F238E27FC236}">
                  <a16:creationId xmlns="" xmlns:a16="http://schemas.microsoft.com/office/drawing/2014/main" id="{F3F5CFE2-8244-7345-9B38-BCE25657F5BF}"/>
                </a:ext>
              </a:extLst>
            </p:cNvPr>
            <p:cNvSpPr txBox="1"/>
            <p:nvPr/>
          </p:nvSpPr>
          <p:spPr>
            <a:xfrm>
              <a:off x="2413600" y="3359426"/>
              <a:ext cx="2863512" cy="861424"/>
            </a:xfrm>
            <a:prstGeom prst="rect">
              <a:avLst/>
            </a:prstGeom>
            <a:noFill/>
          </p:spPr>
          <p:txBody>
            <a:bodyPr>
              <a:spAutoFit/>
            </a:bodyPr>
            <a:lstStyle/>
            <a:p>
              <a:pPr eaLnBrk="0" fontAlgn="base" hangingPunct="0">
                <a:spcBef>
                  <a:spcPct val="0"/>
                </a:spcBef>
                <a:spcAft>
                  <a:spcPct val="0"/>
                </a:spcAft>
                <a:defRPr/>
              </a:pPr>
              <a:r>
                <a:rPr lang="fr-FR" sz="1200" b="1" dirty="0" err="1">
                  <a:solidFill>
                    <a:srgbClr val="FFFFFF"/>
                  </a:solidFill>
                  <a:latin typeface="Arial" panose="020B0604020202020204" pitchFamily="34" charset="0"/>
                  <a:ea typeface="MS PGothic" panose="020B0600070205080204" pitchFamily="34" charset="-128"/>
                  <a:cs typeface="Arial" panose="020B0604020202020204" pitchFamily="34" charset="0"/>
                </a:rPr>
                <a:t>Quality</a:t>
              </a:r>
              <a:endPar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endParaRPr>
            </a:p>
            <a:p>
              <a:pPr marL="214313" indent="-214313" eaLnBrk="0" fontAlgn="base" hangingPunct="0">
                <a:spcBef>
                  <a:spcPct val="0"/>
                </a:spcBef>
                <a:spcAft>
                  <a:spcPct val="0"/>
                </a:spcAft>
                <a:buFontTx/>
                <a:buChar char="-"/>
                <a:defRPr/>
              </a:pP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Type of SNH</a:t>
              </a:r>
            </a:p>
            <a:p>
              <a:pPr marL="214313" indent="-214313" eaLnBrk="0" fontAlgn="base" hangingPunct="0">
                <a:spcBef>
                  <a:spcPct val="0"/>
                </a:spcBef>
                <a:spcAft>
                  <a:spcPct val="0"/>
                </a:spcAft>
                <a:buFontTx/>
                <a:buChar char="-"/>
                <a:defRPr/>
              </a:pP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Management</a:t>
              </a:r>
            </a:p>
          </p:txBody>
        </p:sp>
        <p:sp>
          <p:nvSpPr>
            <p:cNvPr id="22" name="ZoneTexte 19">
              <a:extLst>
                <a:ext uri="{FF2B5EF4-FFF2-40B4-BE49-F238E27FC236}">
                  <a16:creationId xmlns="" xmlns:a16="http://schemas.microsoft.com/office/drawing/2014/main" id="{D9790804-0477-AD4C-9486-FF7F2CF1A1FC}"/>
                </a:ext>
              </a:extLst>
            </p:cNvPr>
            <p:cNvSpPr txBox="1"/>
            <p:nvPr/>
          </p:nvSpPr>
          <p:spPr>
            <a:xfrm>
              <a:off x="1981851" y="2640581"/>
              <a:ext cx="3403197" cy="861424"/>
            </a:xfrm>
            <a:prstGeom prst="rect">
              <a:avLst/>
            </a:prstGeom>
            <a:noFill/>
          </p:spPr>
          <p:txBody>
            <a:bodyPr>
              <a:spAutoFit/>
            </a:bodyPr>
            <a:lstStyle/>
            <a:p>
              <a:pPr eaLnBrk="0" fontAlgn="base" hangingPunct="0">
                <a:spcBef>
                  <a:spcPct val="0"/>
                </a:spcBef>
                <a:spcAft>
                  <a:spcPct val="0"/>
                </a:spcAft>
                <a:defRPr/>
              </a:pP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SNH </a:t>
              </a:r>
              <a:r>
                <a:rPr lang="fr-FR" sz="1200" b="1" dirty="0" err="1">
                  <a:solidFill>
                    <a:srgbClr val="FFFFFF"/>
                  </a:solidFill>
                  <a:latin typeface="Arial" panose="020B0604020202020204" pitchFamily="34" charset="0"/>
                  <a:ea typeface="MS PGothic" panose="020B0600070205080204" pitchFamily="34" charset="-128"/>
                  <a:cs typeface="Arial" panose="020B0604020202020204" pitchFamily="34" charset="0"/>
                </a:rPr>
                <a:t>Richness</a:t>
              </a:r>
              <a:endPar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endParaRPr>
            </a:p>
            <a:p>
              <a:pPr marL="214313" indent="-214313" eaLnBrk="0" fontAlgn="base" hangingPunct="0">
                <a:spcBef>
                  <a:spcPct val="0"/>
                </a:spcBef>
                <a:spcAft>
                  <a:spcPct val="0"/>
                </a:spcAft>
                <a:buFontTx/>
                <a:buChar char="-"/>
                <a:defRPr/>
              </a:pPr>
              <a:r>
                <a:rPr lang="fr-FR" sz="1200" b="1" dirty="0" err="1">
                  <a:solidFill>
                    <a:srgbClr val="FFFFFF"/>
                  </a:solidFill>
                  <a:latin typeface="Arial" panose="020B0604020202020204" pitchFamily="34" charset="0"/>
                  <a:ea typeface="MS PGothic" panose="020B0600070205080204" pitchFamily="34" charset="-128"/>
                  <a:cs typeface="Arial" panose="020B0604020202020204" pitchFamily="34" charset="0"/>
                </a:rPr>
                <a:t>Quantity</a:t>
              </a: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 and </a:t>
              </a:r>
              <a:r>
                <a:rPr lang="fr-FR" sz="1200" b="1" dirty="0" err="1">
                  <a:solidFill>
                    <a:srgbClr val="FFFFFF"/>
                  </a:solidFill>
                  <a:latin typeface="Arial" panose="020B0604020202020204" pitchFamily="34" charset="0"/>
                  <a:ea typeface="MS PGothic" panose="020B0600070205080204" pitchFamily="34" charset="-128"/>
                  <a:cs typeface="Arial" panose="020B0604020202020204" pitchFamily="34" charset="0"/>
                </a:rPr>
                <a:t>diversity</a:t>
              </a: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 of SNH</a:t>
              </a:r>
            </a:p>
            <a:p>
              <a:pPr marL="214313" indent="-214313" eaLnBrk="0" fontAlgn="base" hangingPunct="0">
                <a:spcBef>
                  <a:spcPct val="0"/>
                </a:spcBef>
                <a:spcAft>
                  <a:spcPct val="0"/>
                </a:spcAft>
                <a:buFontTx/>
                <a:buChar char="-"/>
                <a:defRPr/>
              </a:pPr>
              <a:endPar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endParaRPr>
            </a:p>
          </p:txBody>
        </p:sp>
      </p:grpSp>
      <p:grpSp>
        <p:nvGrpSpPr>
          <p:cNvPr id="23" name="Groupe 60">
            <a:extLst>
              <a:ext uri="{FF2B5EF4-FFF2-40B4-BE49-F238E27FC236}">
                <a16:creationId xmlns="" xmlns:a16="http://schemas.microsoft.com/office/drawing/2014/main" id="{96D6F079-C201-8E41-A69A-C9962CC152D8}"/>
              </a:ext>
            </a:extLst>
          </p:cNvPr>
          <p:cNvGrpSpPr>
            <a:grpSpLocks/>
          </p:cNvGrpSpPr>
          <p:nvPr/>
        </p:nvGrpSpPr>
        <p:grpSpPr bwMode="auto">
          <a:xfrm>
            <a:off x="3122051" y="2792560"/>
            <a:ext cx="3697432" cy="283964"/>
            <a:chOff x="2826946" y="2132856"/>
            <a:chExt cx="4930698" cy="378836"/>
          </a:xfrm>
        </p:grpSpPr>
        <p:sp>
          <p:nvSpPr>
            <p:cNvPr id="24" name="ZoneTexte 8">
              <a:extLst>
                <a:ext uri="{FF2B5EF4-FFF2-40B4-BE49-F238E27FC236}">
                  <a16:creationId xmlns="" xmlns:a16="http://schemas.microsoft.com/office/drawing/2014/main" id="{EAB5D85B-9595-B448-807F-761459CB250F}"/>
                </a:ext>
              </a:extLst>
            </p:cNvPr>
            <p:cNvSpPr txBox="1">
              <a:spLocks noChangeArrowheads="1"/>
            </p:cNvSpPr>
            <p:nvPr/>
          </p:nvSpPr>
          <p:spPr bwMode="auto">
            <a:xfrm>
              <a:off x="2826946" y="2132856"/>
              <a:ext cx="1766015" cy="3695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200" b="1">
                  <a:solidFill>
                    <a:srgbClr val="56731D"/>
                  </a:solidFill>
                  <a:ea typeface="MS PGothic" panose="020B0600070205080204" pitchFamily="34" charset="-128"/>
                </a:rPr>
                <a:t>STRENGTHS</a:t>
              </a:r>
            </a:p>
          </p:txBody>
        </p:sp>
        <p:sp>
          <p:nvSpPr>
            <p:cNvPr id="25" name="ZoneTexte 21">
              <a:extLst>
                <a:ext uri="{FF2B5EF4-FFF2-40B4-BE49-F238E27FC236}">
                  <a16:creationId xmlns="" xmlns:a16="http://schemas.microsoft.com/office/drawing/2014/main" id="{3D14DF05-698B-AD44-9DFE-2FCC432CD002}"/>
                </a:ext>
              </a:extLst>
            </p:cNvPr>
            <p:cNvSpPr txBox="1">
              <a:spLocks noChangeArrowheads="1"/>
            </p:cNvSpPr>
            <p:nvPr/>
          </p:nvSpPr>
          <p:spPr bwMode="auto">
            <a:xfrm>
              <a:off x="5991629" y="2142148"/>
              <a:ext cx="1766015" cy="3695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200" b="1">
                  <a:solidFill>
                    <a:srgbClr val="56731D"/>
                  </a:solidFill>
                  <a:ea typeface="MS PGothic" panose="020B0600070205080204" pitchFamily="34" charset="-128"/>
                </a:rPr>
                <a:t>WEAKNESS</a:t>
              </a:r>
            </a:p>
          </p:txBody>
        </p:sp>
      </p:grpSp>
      <p:grpSp>
        <p:nvGrpSpPr>
          <p:cNvPr id="26" name="Groupe 57343">
            <a:extLst>
              <a:ext uri="{FF2B5EF4-FFF2-40B4-BE49-F238E27FC236}">
                <a16:creationId xmlns="" xmlns:a16="http://schemas.microsoft.com/office/drawing/2014/main" id="{5FC6E493-7E84-F24A-AFC3-B435D2813398}"/>
              </a:ext>
            </a:extLst>
          </p:cNvPr>
          <p:cNvGrpSpPr>
            <a:grpSpLocks/>
          </p:cNvGrpSpPr>
          <p:nvPr/>
        </p:nvGrpSpPr>
        <p:grpSpPr bwMode="auto">
          <a:xfrm>
            <a:off x="5149403" y="3162844"/>
            <a:ext cx="2187179" cy="1121569"/>
            <a:chOff x="5531444" y="2627055"/>
            <a:chExt cx="2916289" cy="1495221"/>
          </a:xfrm>
        </p:grpSpPr>
        <p:sp>
          <p:nvSpPr>
            <p:cNvPr id="27" name="Rectangle à coins arrondis 10">
              <a:extLst>
                <a:ext uri="{FF2B5EF4-FFF2-40B4-BE49-F238E27FC236}">
                  <a16:creationId xmlns="" xmlns:a16="http://schemas.microsoft.com/office/drawing/2014/main" id="{4E37A633-6F91-2346-A8B5-33AA5BF8BB75}"/>
                </a:ext>
              </a:extLst>
            </p:cNvPr>
            <p:cNvSpPr/>
            <p:nvPr/>
          </p:nvSpPr>
          <p:spPr>
            <a:xfrm>
              <a:off x="5531444" y="3285777"/>
              <a:ext cx="2913114" cy="231743"/>
            </a:xfrm>
            <a:prstGeom prst="roundRect">
              <a:avLst/>
            </a:prstGeom>
            <a:solidFill>
              <a:srgbClr val="FFA900"/>
            </a:solidFill>
            <a:ln>
              <a:solidFill>
                <a:srgbClr val="FFA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28" name="Rectangle à coins arrondis 11">
              <a:extLst>
                <a:ext uri="{FF2B5EF4-FFF2-40B4-BE49-F238E27FC236}">
                  <a16:creationId xmlns="" xmlns:a16="http://schemas.microsoft.com/office/drawing/2014/main" id="{8E3EAE48-DCBA-0F47-A68D-1F2FAA8BC3F1}"/>
                </a:ext>
              </a:extLst>
            </p:cNvPr>
            <p:cNvSpPr/>
            <p:nvPr/>
          </p:nvSpPr>
          <p:spPr>
            <a:xfrm>
              <a:off x="5531444" y="2627055"/>
              <a:ext cx="2916289" cy="260314"/>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29" name="Rectangle à coins arrondis 28">
              <a:extLst>
                <a:ext uri="{FF2B5EF4-FFF2-40B4-BE49-F238E27FC236}">
                  <a16:creationId xmlns="" xmlns:a16="http://schemas.microsoft.com/office/drawing/2014/main" id="{0BD93A9E-AC8D-CD49-8617-F86821D17611}"/>
                </a:ext>
              </a:extLst>
            </p:cNvPr>
            <p:cNvSpPr/>
            <p:nvPr/>
          </p:nvSpPr>
          <p:spPr>
            <a:xfrm>
              <a:off x="5531444" y="3588949"/>
              <a:ext cx="2913114" cy="231743"/>
            </a:xfrm>
            <a:prstGeom prst="roundRect">
              <a:avLst/>
            </a:prstGeom>
            <a:solidFill>
              <a:srgbClr val="FFA900"/>
            </a:solidFill>
            <a:ln>
              <a:solidFill>
                <a:srgbClr val="FFA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30" name="Rectangle à coins arrondis 29">
              <a:extLst>
                <a:ext uri="{FF2B5EF4-FFF2-40B4-BE49-F238E27FC236}">
                  <a16:creationId xmlns="" xmlns:a16="http://schemas.microsoft.com/office/drawing/2014/main" id="{1D7AAAA2-988C-6A4F-8089-28E782103EBB}"/>
                </a:ext>
              </a:extLst>
            </p:cNvPr>
            <p:cNvSpPr/>
            <p:nvPr/>
          </p:nvSpPr>
          <p:spPr>
            <a:xfrm>
              <a:off x="5531444" y="3890533"/>
              <a:ext cx="2913114" cy="231743"/>
            </a:xfrm>
            <a:prstGeom prst="roundRect">
              <a:avLst/>
            </a:prstGeom>
            <a:solidFill>
              <a:srgbClr val="FFA900"/>
            </a:solidFill>
            <a:ln>
              <a:solidFill>
                <a:srgbClr val="FFA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31" name="Rectangle à coins arrondis 30">
              <a:extLst>
                <a:ext uri="{FF2B5EF4-FFF2-40B4-BE49-F238E27FC236}">
                  <a16:creationId xmlns="" xmlns:a16="http://schemas.microsoft.com/office/drawing/2014/main" id="{98904917-0D4A-4946-BC83-A83BD362D307}"/>
                </a:ext>
              </a:extLst>
            </p:cNvPr>
            <p:cNvSpPr/>
            <p:nvPr/>
          </p:nvSpPr>
          <p:spPr>
            <a:xfrm>
              <a:off x="5531444" y="2957210"/>
              <a:ext cx="2916289" cy="258727"/>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32" name="ZoneTexte 34">
              <a:extLst>
                <a:ext uri="{FF2B5EF4-FFF2-40B4-BE49-F238E27FC236}">
                  <a16:creationId xmlns="" xmlns:a16="http://schemas.microsoft.com/office/drawing/2014/main" id="{4D4FB426-0D7D-9A49-B600-6B6FEC18CC7B}"/>
                </a:ext>
              </a:extLst>
            </p:cNvPr>
            <p:cNvSpPr txBox="1">
              <a:spLocks noChangeArrowheads="1"/>
            </p:cNvSpPr>
            <p:nvPr/>
          </p:nvSpPr>
          <p:spPr bwMode="auto">
            <a:xfrm>
              <a:off x="5747468" y="2671768"/>
              <a:ext cx="2661917" cy="36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endParaRPr lang="fr-FR" altLang="fr-FR" sz="1200" b="1" dirty="0">
                <a:solidFill>
                  <a:srgbClr val="FFFFFF"/>
                </a:solidFill>
                <a:ea typeface="MS PGothic" panose="020B0600070205080204" pitchFamily="34" charset="-128"/>
              </a:endParaRPr>
            </a:p>
          </p:txBody>
        </p:sp>
      </p:grpSp>
      <p:sp>
        <p:nvSpPr>
          <p:cNvPr id="33" name="Rectangle 42">
            <a:extLst>
              <a:ext uri="{FF2B5EF4-FFF2-40B4-BE49-F238E27FC236}">
                <a16:creationId xmlns="" xmlns:a16="http://schemas.microsoft.com/office/drawing/2014/main" id="{43CED754-6FFF-5144-8DDD-FC9CEAB86851}"/>
              </a:ext>
            </a:extLst>
          </p:cNvPr>
          <p:cNvSpPr/>
          <p:nvPr/>
        </p:nvSpPr>
        <p:spPr>
          <a:xfrm>
            <a:off x="2413087" y="2737789"/>
            <a:ext cx="2517056" cy="17518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pic>
        <p:nvPicPr>
          <p:cNvPr id="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16183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3" name="Textfeld 2"/>
          <p:cNvSpPr txBox="1"/>
          <p:nvPr/>
        </p:nvSpPr>
        <p:spPr>
          <a:xfrm>
            <a:off x="252886" y="1999957"/>
            <a:ext cx="5039194" cy="4421723"/>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List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measures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to</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improvement</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biodiversity</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performance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farm</a:t>
            </a:r>
            <a:r>
              <a:rPr lang="de-DE" sz="1600" dirty="0" smtClean="0">
                <a:solidFill>
                  <a:schemeClr val="bg2">
                    <a:lumMod val="25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For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each</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measure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following</a:t>
            </a:r>
            <a:r>
              <a:rPr lang="de-DE" sz="1600" dirty="0" smtClean="0">
                <a:solidFill>
                  <a:schemeClr val="bg2">
                    <a:lumMod val="25000"/>
                  </a:schemeClr>
                </a:solidFill>
                <a:latin typeface="Arial" panose="020B0604020202020204" pitchFamily="34" charset="0"/>
                <a:cs typeface="Arial" panose="020B0604020202020204" pitchFamily="34" charset="0"/>
              </a:rPr>
              <a:t> </a:t>
            </a:r>
          </a:p>
          <a:p>
            <a:r>
              <a:rPr lang="de-DE" sz="1600" dirty="0" smtClean="0">
                <a:solidFill>
                  <a:schemeClr val="bg2">
                    <a:lumMod val="25000"/>
                  </a:schemeClr>
                </a:solidFill>
                <a:latin typeface="Arial" panose="020B0604020202020204" pitchFamily="34" charset="0"/>
                <a:cs typeface="Arial" panose="020B0604020202020204" pitchFamily="34" charset="0"/>
              </a:rPr>
              <a:t>     additional </a:t>
            </a:r>
            <a:r>
              <a:rPr lang="de-DE" sz="1600" dirty="0" err="1" smtClean="0">
                <a:solidFill>
                  <a:schemeClr val="bg2">
                    <a:lumMod val="25000"/>
                  </a:schemeClr>
                </a:solidFill>
                <a:latin typeface="Arial" panose="020B0604020202020204" pitchFamily="34" charset="0"/>
                <a:cs typeface="Arial" panose="020B0604020202020204" pitchFamily="34" charset="0"/>
              </a:rPr>
              <a:t>information</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are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given</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see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right</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side</a:t>
            </a:r>
            <a:r>
              <a:rPr lang="de-DE" sz="1600" dirty="0" smtClean="0">
                <a:solidFill>
                  <a:schemeClr val="bg2">
                    <a:lumMod val="25000"/>
                  </a:schemeClr>
                </a:solidFill>
                <a:latin typeface="Arial" panose="020B0604020202020204" pitchFamily="34" charset="0"/>
                <a:cs typeface="Arial" panose="020B0604020202020204" pitchFamily="34" charset="0"/>
              </a:rPr>
              <a:t>):</a:t>
            </a:r>
            <a:endParaRPr lang="de-DE" sz="1600" dirty="0" smtClean="0">
              <a:solidFill>
                <a:schemeClr val="bg2">
                  <a:lumMod val="25000"/>
                </a:schemeClr>
              </a:solidFill>
              <a:latin typeface="Arial" panose="020B0604020202020204" pitchFamily="34" charset="0"/>
              <a:cs typeface="Arial" panose="020B0604020202020204" pitchFamily="34" charset="0"/>
            </a:endParaRPr>
          </a:p>
          <a:p>
            <a:endParaRPr lang="de-DE" sz="1600" dirty="0">
              <a:solidFill>
                <a:schemeClr val="bg2">
                  <a:lumMod val="25000"/>
                </a:schemeClr>
              </a:solidFill>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de-DE" sz="1600" dirty="0" err="1">
                <a:solidFill>
                  <a:schemeClr val="bg2">
                    <a:lumMod val="25000"/>
                  </a:schemeClr>
                </a:solidFill>
                <a:latin typeface="Arial" panose="020B0604020202020204" pitchFamily="34" charset="0"/>
                <a:cs typeface="Arial" panose="020B0604020202020204" pitchFamily="34" charset="0"/>
              </a:rPr>
              <a:t>It</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is</a:t>
            </a:r>
            <a:r>
              <a:rPr lang="de-DE" sz="1600" dirty="0">
                <a:solidFill>
                  <a:schemeClr val="bg2">
                    <a:lumMod val="25000"/>
                  </a:schemeClr>
                </a:solidFill>
                <a:latin typeface="Arial" panose="020B0604020202020204" pitchFamily="34" charset="0"/>
                <a:cs typeface="Arial" panose="020B0604020202020204" pitchFamily="34" charset="0"/>
              </a:rPr>
              <a:t> not </a:t>
            </a:r>
            <a:r>
              <a:rPr lang="de-DE" sz="1600" dirty="0" err="1">
                <a:solidFill>
                  <a:schemeClr val="bg2">
                    <a:lumMod val="25000"/>
                  </a:schemeClr>
                </a:solidFill>
                <a:latin typeface="Arial" panose="020B0604020202020204" pitchFamily="34" charset="0"/>
                <a:cs typeface="Arial" panose="020B0604020202020204" pitchFamily="34" charset="0"/>
              </a:rPr>
              <a:t>excpected</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to</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implement</a:t>
            </a:r>
            <a:r>
              <a:rPr lang="de-DE" sz="1600" dirty="0">
                <a:solidFill>
                  <a:schemeClr val="bg2">
                    <a:lumMod val="25000"/>
                  </a:schemeClr>
                </a:solidFill>
                <a:latin typeface="Arial" panose="020B0604020202020204" pitchFamily="34" charset="0"/>
                <a:cs typeface="Arial" panose="020B0604020202020204" pitchFamily="34" charset="0"/>
              </a:rPr>
              <a:t> all </a:t>
            </a:r>
            <a:r>
              <a:rPr lang="de-DE" sz="1600" dirty="0" err="1">
                <a:solidFill>
                  <a:schemeClr val="bg2">
                    <a:lumMod val="25000"/>
                  </a:schemeClr>
                </a:solidFill>
                <a:latin typeface="Arial" panose="020B0604020202020204" pitchFamily="34" charset="0"/>
                <a:cs typeface="Arial" panose="020B0604020202020204" pitchFamily="34" charset="0"/>
              </a:rPr>
              <a:t>measures</a:t>
            </a:r>
            <a:r>
              <a:rPr lang="de-DE" sz="1600" dirty="0">
                <a:solidFill>
                  <a:schemeClr val="bg2">
                    <a:lumMod val="25000"/>
                  </a:schemeClr>
                </a:solidFill>
                <a:latin typeface="Arial" panose="020B0604020202020204" pitchFamily="34" charset="0"/>
                <a:cs typeface="Arial" panose="020B0604020202020204" pitchFamily="34" charset="0"/>
              </a:rPr>
              <a:t> at </a:t>
            </a:r>
            <a:r>
              <a:rPr lang="de-DE" sz="1600" dirty="0" err="1">
                <a:solidFill>
                  <a:schemeClr val="bg2">
                    <a:lumMod val="25000"/>
                  </a:schemeClr>
                </a:solidFill>
                <a:latin typeface="Arial" panose="020B0604020202020204" pitchFamily="34" charset="0"/>
                <a:cs typeface="Arial" panose="020B0604020202020204" pitchFamily="34" charset="0"/>
              </a:rPr>
              <a:t>once</a:t>
            </a:r>
            <a:r>
              <a:rPr lang="de-DE" sz="1600" dirty="0">
                <a:solidFill>
                  <a:schemeClr val="bg2">
                    <a:lumMod val="25000"/>
                  </a:schemeClr>
                </a:solidFill>
                <a:latin typeface="Arial" panose="020B0604020202020204" pitchFamily="34" charset="0"/>
                <a:cs typeface="Arial" panose="020B0604020202020204" pitchFamily="34" charset="0"/>
              </a:rPr>
              <a:t>  - </a:t>
            </a:r>
            <a:r>
              <a:rPr lang="de-DE" sz="1600" dirty="0" err="1">
                <a:solidFill>
                  <a:schemeClr val="bg2">
                    <a:lumMod val="25000"/>
                  </a:schemeClr>
                </a:solidFill>
                <a:latin typeface="Arial" panose="020B0604020202020204" pitchFamily="34" charset="0"/>
                <a:cs typeface="Arial" panose="020B0604020202020204" pitchFamily="34" charset="0"/>
              </a:rPr>
              <a:t>continous</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improvement</a:t>
            </a:r>
            <a:endParaRPr lang="de-DE" sz="1600" dirty="0">
              <a:solidFill>
                <a:schemeClr val="bg2">
                  <a:lumMod val="25000"/>
                </a:schemeClr>
              </a:solidFill>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Priorizing</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measures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should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be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done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together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by</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farmer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and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advisor</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1200150" lvl="2" indent="-285750">
              <a:buFont typeface="Arial" panose="020B0604020202020204" pitchFamily="34" charset="0"/>
              <a:buChar char="•"/>
            </a:pPr>
            <a:r>
              <a:rPr lang="de-DE" sz="1400" dirty="0" smtClean="0">
                <a:solidFill>
                  <a:schemeClr val="bg2">
                    <a:lumMod val="25000"/>
                  </a:schemeClr>
                </a:solidFill>
                <a:latin typeface="Arial" panose="020B0604020202020204" pitchFamily="34" charset="0"/>
                <a:cs typeface="Arial" panose="020B0604020202020204" pitchFamily="34" charset="0"/>
              </a:rPr>
              <a:t>Environmental </a:t>
            </a:r>
            <a:r>
              <a:rPr lang="de-DE" sz="1400" dirty="0" err="1" smtClean="0">
                <a:solidFill>
                  <a:schemeClr val="bg2">
                    <a:lumMod val="25000"/>
                  </a:schemeClr>
                </a:solidFill>
                <a:latin typeface="Arial" panose="020B0604020202020204" pitchFamily="34" charset="0"/>
                <a:cs typeface="Arial" panose="020B0604020202020204" pitchFamily="34" charset="0"/>
              </a:rPr>
              <a:t>benefits</a:t>
            </a:r>
            <a:endParaRPr lang="de-DE" sz="1400" dirty="0" smtClean="0">
              <a:solidFill>
                <a:schemeClr val="bg2">
                  <a:lumMod val="25000"/>
                </a:schemeClr>
              </a:solidFill>
              <a:latin typeface="Arial" panose="020B0604020202020204" pitchFamily="34" charset="0"/>
              <a:cs typeface="Arial" panose="020B0604020202020204" pitchFamily="34" charset="0"/>
            </a:endParaRPr>
          </a:p>
          <a:p>
            <a:pPr marL="1200150" lvl="2" indent="-285750">
              <a:buFont typeface="Arial" panose="020B0604020202020204" pitchFamily="34" charset="0"/>
              <a:buChar char="•"/>
            </a:pPr>
            <a:r>
              <a:rPr lang="de-DE" sz="1400" dirty="0" err="1" smtClean="0">
                <a:solidFill>
                  <a:schemeClr val="bg2">
                    <a:lumMod val="25000"/>
                  </a:schemeClr>
                </a:solidFill>
                <a:latin typeface="Arial" panose="020B0604020202020204" pitchFamily="34" charset="0"/>
                <a:cs typeface="Arial" panose="020B0604020202020204" pitchFamily="34" charset="0"/>
              </a:rPr>
              <a:t>Cost</a:t>
            </a:r>
            <a:r>
              <a:rPr lang="de-DE" sz="1400" dirty="0" smtClean="0">
                <a:solidFill>
                  <a:schemeClr val="bg2">
                    <a:lumMod val="25000"/>
                  </a:schemeClr>
                </a:solidFill>
                <a:latin typeface="Arial" panose="020B0604020202020204" pitchFamily="34" charset="0"/>
                <a:cs typeface="Arial" panose="020B0604020202020204" pitchFamily="34" charset="0"/>
              </a:rPr>
              <a:t> </a:t>
            </a:r>
          </a:p>
          <a:p>
            <a:pPr marL="1200150" lvl="2" indent="-285750">
              <a:spcAft>
                <a:spcPts val="800"/>
              </a:spcAft>
              <a:buFont typeface="Arial" panose="020B0604020202020204" pitchFamily="34" charset="0"/>
              <a:buChar char="•"/>
            </a:pPr>
            <a:r>
              <a:rPr lang="de-DE" sz="1400" dirty="0" smtClean="0">
                <a:solidFill>
                  <a:schemeClr val="bg2">
                    <a:lumMod val="25000"/>
                  </a:schemeClr>
                </a:solidFill>
                <a:latin typeface="Arial" panose="020B0604020202020204" pitchFamily="34" charset="0"/>
                <a:cs typeface="Arial" panose="020B0604020202020204" pitchFamily="34" charset="0"/>
              </a:rPr>
              <a:t>Time </a:t>
            </a:r>
            <a:r>
              <a:rPr lang="de-DE" sz="1400" dirty="0" err="1" smtClean="0">
                <a:solidFill>
                  <a:schemeClr val="bg2">
                    <a:lumMod val="25000"/>
                  </a:schemeClr>
                </a:solidFill>
                <a:latin typeface="Arial" panose="020B0604020202020204" pitchFamily="34" charset="0"/>
                <a:cs typeface="Arial" panose="020B0604020202020204" pitchFamily="34" charset="0"/>
              </a:rPr>
              <a:t>for</a:t>
            </a:r>
            <a:r>
              <a:rPr lang="de-DE" sz="1400" dirty="0" smtClean="0">
                <a:solidFill>
                  <a:schemeClr val="bg2">
                    <a:lumMod val="25000"/>
                  </a:schemeClr>
                </a:solidFill>
                <a:latin typeface="Arial" panose="020B0604020202020204" pitchFamily="34" charset="0"/>
                <a:cs typeface="Arial" panose="020B0604020202020204" pitchFamily="34" charset="0"/>
              </a:rPr>
              <a:t> </a:t>
            </a:r>
            <a:r>
              <a:rPr lang="de-DE" sz="1400" dirty="0" err="1" smtClean="0">
                <a:solidFill>
                  <a:schemeClr val="bg2">
                    <a:lumMod val="25000"/>
                  </a:schemeClr>
                </a:solidFill>
                <a:latin typeface="Arial" panose="020B0604020202020204" pitchFamily="34" charset="0"/>
                <a:cs typeface="Arial" panose="020B0604020202020204" pitchFamily="34" charset="0"/>
              </a:rPr>
              <a:t>implementation</a:t>
            </a:r>
            <a:r>
              <a:rPr lang="de-DE" sz="1400" dirty="0" smtClean="0">
                <a:solidFill>
                  <a:schemeClr val="bg2">
                    <a:lumMod val="25000"/>
                  </a:schemeClr>
                </a:solidFill>
                <a:latin typeface="Arial" panose="020B0604020202020204" pitchFamily="34" charset="0"/>
                <a:cs typeface="Arial" panose="020B0604020202020204" pitchFamily="34" charset="0"/>
              </a:rPr>
              <a:t> </a:t>
            </a:r>
          </a:p>
          <a:p>
            <a:pPr lvl="2">
              <a:spcAft>
                <a:spcPts val="800"/>
              </a:spcAft>
            </a:pPr>
            <a:endParaRPr lang="de-DE" sz="1400" dirty="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34" name="Imag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3916" y="2276872"/>
            <a:ext cx="3240360" cy="2430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59" y="1268760"/>
            <a:ext cx="2803267" cy="48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feld 4"/>
          <p:cNvSpPr txBox="1"/>
          <p:nvPr/>
        </p:nvSpPr>
        <p:spPr>
          <a:xfrm>
            <a:off x="3491880" y="1268760"/>
            <a:ext cx="3240360" cy="369332"/>
          </a:xfrm>
          <a:prstGeom prst="rect">
            <a:avLst/>
          </a:prstGeom>
          <a:solidFill>
            <a:schemeClr val="tx1">
              <a:lumMod val="40000"/>
              <a:lumOff val="60000"/>
            </a:schemeClr>
          </a:solidFill>
        </p:spPr>
        <p:txBody>
          <a:bodyPr wrap="square" rtlCol="0">
            <a:spAutoFit/>
          </a:bodyPr>
          <a:lstStyle/>
          <a:p>
            <a:r>
              <a:rPr lang="de-DE" b="1" dirty="0" smtClean="0">
                <a:latin typeface="Arial" panose="020B0604020202020204" pitchFamily="34" charset="0"/>
                <a:cs typeface="Arial" panose="020B0604020202020204" pitchFamily="34" charset="0"/>
              </a:rPr>
              <a:t>Biodiversity Action Plan </a:t>
            </a:r>
            <a:endParaRPr lang="en-GB" b="1" dirty="0">
              <a:latin typeface="Arial" panose="020B0604020202020204" pitchFamily="34" charset="0"/>
              <a:cs typeface="Arial" panose="020B0604020202020204" pitchFamily="34" charset="0"/>
            </a:endParaRPr>
          </a:p>
        </p:txBody>
      </p:sp>
      <p:sp>
        <p:nvSpPr>
          <p:cNvPr id="8" name="Textfeld 7"/>
          <p:cNvSpPr txBox="1"/>
          <p:nvPr/>
        </p:nvSpPr>
        <p:spPr>
          <a:xfrm>
            <a:off x="1259632" y="6210554"/>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User Manual: Biodiversity Performance Tool </a:t>
            </a:r>
          </a:p>
          <a:p>
            <a:pPr>
              <a:spcAft>
                <a:spcPts val="400"/>
              </a:spcAft>
            </a:pPr>
            <a:r>
              <a:rPr lang="de-DE" sz="1600" dirty="0" smtClean="0">
                <a:solidFill>
                  <a:schemeClr val="bg2">
                    <a:lumMod val="25000"/>
                  </a:schemeClr>
                </a:solidFill>
                <a:latin typeface="Arial" panose="020B0604020202020204" pitchFamily="34" charset="0"/>
                <a:cs typeface="Arial" panose="020B0604020202020204" pitchFamily="34" charset="0"/>
              </a:rPr>
              <a:t> </a:t>
            </a:r>
          </a:p>
        </p:txBody>
      </p:sp>
      <p:pic>
        <p:nvPicPr>
          <p:cNvPr id="9"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002" y="6210554"/>
            <a:ext cx="732629" cy="636072"/>
          </a:xfrm>
          <a:prstGeom prst="rect">
            <a:avLst/>
          </a:prstGeom>
          <a:solidFill>
            <a:schemeClr val="bg2">
              <a:lumMod val="90000"/>
            </a:schemeClr>
          </a:solidFill>
        </p:spPr>
      </p:pic>
    </p:spTree>
    <p:extLst>
      <p:ext uri="{BB962C8B-B14F-4D97-AF65-F5344CB8AC3E}">
        <p14:creationId xmlns:p14="http://schemas.microsoft.com/office/powerpoint/2010/main" val="264112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22" name="Rectangle à coins arrondis 24">
            <a:extLst>
              <a:ext uri="{FF2B5EF4-FFF2-40B4-BE49-F238E27FC236}">
                <a16:creationId xmlns="" xmlns:a16="http://schemas.microsoft.com/office/drawing/2014/main" id="{53ED74C2-1949-614E-A451-E71DB7B46C02}"/>
              </a:ext>
            </a:extLst>
          </p:cNvPr>
          <p:cNvSpPr/>
          <p:nvPr/>
        </p:nvSpPr>
        <p:spPr>
          <a:xfrm>
            <a:off x="999649" y="2966842"/>
            <a:ext cx="7748815" cy="784747"/>
          </a:xfrm>
          <a:prstGeom prst="roundRect">
            <a:avLst/>
          </a:prstGeom>
          <a:solidFill>
            <a:srgbClr val="FFFF00">
              <a:alpha val="3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62"/>
          </a:p>
        </p:txBody>
      </p:sp>
      <p:sp>
        <p:nvSpPr>
          <p:cNvPr id="23" name="Rectangle 22">
            <a:extLst>
              <a:ext uri="{FF2B5EF4-FFF2-40B4-BE49-F238E27FC236}">
                <a16:creationId xmlns="" xmlns:a16="http://schemas.microsoft.com/office/drawing/2014/main" id="{DF4E4EAD-87DE-3448-8E8E-7DE893060EDA}"/>
              </a:ext>
            </a:extLst>
          </p:cNvPr>
          <p:cNvSpPr/>
          <p:nvPr/>
        </p:nvSpPr>
        <p:spPr>
          <a:xfrm>
            <a:off x="1131534" y="3029854"/>
            <a:ext cx="7616930" cy="407035"/>
          </a:xfrm>
          <a:prstGeom prst="rect">
            <a:avLst/>
          </a:prstGeom>
          <a:noFill/>
          <a:ln>
            <a:noFill/>
          </a:ln>
        </p:spPr>
        <p:txBody>
          <a:bodyPr wrap="square">
            <a:spAutoFit/>
          </a:bodyPr>
          <a:lstStyle/>
          <a:p>
            <a:pPr>
              <a:spcBef>
                <a:spcPct val="20000"/>
              </a:spcBef>
              <a:defRPr/>
            </a:pPr>
            <a:r>
              <a:rPr lang="en-GB" sz="2045" dirty="0">
                <a:solidFill>
                  <a:srgbClr val="AAA49A">
                    <a:lumMod val="50000"/>
                  </a:srgbClr>
                </a:solidFill>
                <a:latin typeface="Arial" panose="020B0604020202020204" pitchFamily="34" charset="0"/>
                <a:cs typeface="Arial" panose="020B0604020202020204" pitchFamily="34" charset="0"/>
              </a:rPr>
              <a:t>2</a:t>
            </a:r>
            <a:r>
              <a:rPr lang="en-GB" sz="2045" dirty="0" smtClean="0">
                <a:solidFill>
                  <a:srgbClr val="AAA49A">
                    <a:lumMod val="50000"/>
                  </a:srgbClr>
                </a:solidFill>
                <a:latin typeface="Arial" panose="020B0604020202020204" pitchFamily="34" charset="0"/>
                <a:cs typeface="Arial" panose="020B0604020202020204" pitchFamily="34" charset="0"/>
              </a:rPr>
              <a:t>. </a:t>
            </a:r>
            <a:r>
              <a:rPr lang="en-GB" sz="2045" dirty="0">
                <a:solidFill>
                  <a:srgbClr val="AAA49A">
                    <a:lumMod val="50000"/>
                  </a:srgbClr>
                </a:solidFill>
                <a:latin typeface="Arial" panose="020B0604020202020204" pitchFamily="34" charset="0"/>
                <a:cs typeface="Arial" panose="020B0604020202020204" pitchFamily="34" charset="0"/>
              </a:rPr>
              <a:t>Export </a:t>
            </a:r>
            <a:r>
              <a:rPr lang="en-GB" sz="2045" dirty="0" smtClean="0">
                <a:solidFill>
                  <a:srgbClr val="AAA49A">
                    <a:lumMod val="50000"/>
                  </a:srgbClr>
                </a:solidFill>
                <a:latin typeface="Arial" panose="020B0604020202020204" pitchFamily="34" charset="0"/>
                <a:cs typeface="Arial" panose="020B0604020202020204" pitchFamily="34" charset="0"/>
              </a:rPr>
              <a:t>data to </a:t>
            </a:r>
            <a:r>
              <a:rPr lang="en-GB" sz="2045" dirty="0">
                <a:solidFill>
                  <a:srgbClr val="AAA49A">
                    <a:lumMod val="50000"/>
                  </a:srgbClr>
                </a:solidFill>
                <a:latin typeface="Arial" panose="020B0604020202020204" pitchFamily="34" charset="0"/>
                <a:cs typeface="Arial" panose="020B0604020202020204" pitchFamily="34" charset="0"/>
              </a:rPr>
              <a:t>t</a:t>
            </a:r>
            <a:r>
              <a:rPr lang="en-GB" sz="2045" dirty="0" smtClean="0">
                <a:solidFill>
                  <a:srgbClr val="AAA49A">
                    <a:lumMod val="50000"/>
                  </a:srgbClr>
                </a:solidFill>
                <a:latin typeface="Arial" panose="020B0604020202020204" pitchFamily="34" charset="0"/>
                <a:cs typeface="Arial" panose="020B0604020202020204" pitchFamily="34" charset="0"/>
              </a:rPr>
              <a:t>wo level Biodiversity </a:t>
            </a:r>
            <a:r>
              <a:rPr lang="en-GB" sz="2045" dirty="0">
                <a:solidFill>
                  <a:srgbClr val="AAA49A">
                    <a:lumMod val="50000"/>
                  </a:srgbClr>
                </a:solidFill>
                <a:latin typeface="Arial" panose="020B0604020202020204" pitchFamily="34" charset="0"/>
                <a:cs typeface="Arial" panose="020B0604020202020204" pitchFamily="34" charset="0"/>
              </a:rPr>
              <a:t>Monitoring System</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284" y="1258369"/>
            <a:ext cx="2804277" cy="499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à coins arrondis 24">
            <a:extLst>
              <a:ext uri="{FF2B5EF4-FFF2-40B4-BE49-F238E27FC236}">
                <a16:creationId xmlns="" xmlns:a16="http://schemas.microsoft.com/office/drawing/2014/main" id="{53ED74C2-1949-614E-A451-E71DB7B46C02}"/>
              </a:ext>
            </a:extLst>
          </p:cNvPr>
          <p:cNvSpPr/>
          <p:nvPr/>
        </p:nvSpPr>
        <p:spPr>
          <a:xfrm>
            <a:off x="267603" y="1971990"/>
            <a:ext cx="7184717" cy="763301"/>
          </a:xfrm>
          <a:prstGeom prst="roundRect">
            <a:avLst/>
          </a:prstGeom>
          <a:solidFill>
            <a:srgbClr val="FFFF00">
              <a:alpha val="3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62"/>
          </a:p>
        </p:txBody>
      </p:sp>
      <p:sp>
        <p:nvSpPr>
          <p:cNvPr id="9" name="TextBox 5"/>
          <p:cNvSpPr txBox="1"/>
          <p:nvPr/>
        </p:nvSpPr>
        <p:spPr>
          <a:xfrm>
            <a:off x="358226" y="2013556"/>
            <a:ext cx="7094094" cy="721736"/>
          </a:xfrm>
          <a:prstGeom prst="rect">
            <a:avLst/>
          </a:prstGeom>
          <a:noFill/>
        </p:spPr>
        <p:txBody>
          <a:bodyPr wrap="square" rtlCol="0">
            <a:spAutoFit/>
          </a:bodyPr>
          <a:lstStyle/>
          <a:p>
            <a:r>
              <a:rPr lang="en-GB" sz="2045" dirty="0">
                <a:solidFill>
                  <a:srgbClr val="AAA49A">
                    <a:lumMod val="50000"/>
                  </a:srgbClr>
                </a:solidFill>
                <a:latin typeface="Arial" panose="020B0604020202020204" pitchFamily="34" charset="0"/>
                <a:cs typeface="Arial" panose="020B0604020202020204" pitchFamily="34" charset="0"/>
              </a:rPr>
              <a:t>1: Check </a:t>
            </a:r>
            <a:r>
              <a:rPr lang="en-GB" sz="2045" dirty="0" smtClean="0">
                <a:solidFill>
                  <a:srgbClr val="AAA49A">
                    <a:lumMod val="50000"/>
                  </a:srgbClr>
                </a:solidFill>
                <a:latin typeface="Arial" panose="020B0604020202020204" pitchFamily="34" charset="0"/>
                <a:cs typeface="Arial" panose="020B0604020202020204" pitchFamily="34" charset="0"/>
              </a:rPr>
              <a:t>whether measures have been implemented and whether biodiversity performance has changed. </a:t>
            </a:r>
            <a:endParaRPr lang="en-US" sz="2045" dirty="0">
              <a:solidFill>
                <a:srgbClr val="AAA49A">
                  <a:lumMod val="50000"/>
                </a:srgbClr>
              </a:solidFill>
              <a:latin typeface="Arial" panose="020B0604020202020204" pitchFamily="34" charset="0"/>
              <a:cs typeface="Arial" panose="020B0604020202020204" pitchFamily="34" charset="0"/>
            </a:endParaRPr>
          </a:p>
        </p:txBody>
      </p:sp>
      <p:sp>
        <p:nvSpPr>
          <p:cNvPr id="2" name="Textfeld 1"/>
          <p:cNvSpPr txBox="1"/>
          <p:nvPr/>
        </p:nvSpPr>
        <p:spPr>
          <a:xfrm>
            <a:off x="1223638" y="3966306"/>
            <a:ext cx="7524826" cy="2215991"/>
          </a:xfrm>
          <a:prstGeom prst="rect">
            <a:avLst/>
          </a:prstGeom>
          <a:noFill/>
        </p:spPr>
        <p:txBody>
          <a:bodyPr wrap="square" rtlCol="0">
            <a:spAutoFit/>
          </a:bodyPr>
          <a:lstStyle/>
          <a:p>
            <a:pPr>
              <a:defRPr/>
            </a:pPr>
            <a:r>
              <a:rPr lang="en-US" b="1" dirty="0">
                <a:solidFill>
                  <a:schemeClr val="tx2">
                    <a:lumMod val="50000"/>
                  </a:schemeClr>
                </a:solidFill>
                <a:latin typeface="Arial" panose="020B0604020202020204" pitchFamily="34" charset="0"/>
                <a:cs typeface="Arial" panose="020B0604020202020204" pitchFamily="34" charset="0"/>
              </a:rPr>
              <a:t>Level 1: </a:t>
            </a:r>
            <a:r>
              <a:rPr lang="en-US" dirty="0">
                <a:solidFill>
                  <a:schemeClr val="tx2">
                    <a:lumMod val="50000"/>
                  </a:schemeClr>
                </a:solidFill>
                <a:latin typeface="Arial" panose="020B0604020202020204" pitchFamily="34" charset="0"/>
                <a:cs typeface="Arial" panose="020B0604020202020204" pitchFamily="34" charset="0"/>
              </a:rPr>
              <a:t>System wide monitoring. Data collected for every certified entity through certification applications (e.g. information self-reported by producers), audits and the Biodiversity Performance Tool.</a:t>
            </a:r>
          </a:p>
          <a:p>
            <a:pPr>
              <a:defRPr/>
            </a:pPr>
            <a:endParaRPr lang="en-US" sz="1100" dirty="0">
              <a:solidFill>
                <a:schemeClr val="tx2">
                  <a:lumMod val="50000"/>
                </a:schemeClr>
              </a:solidFill>
              <a:latin typeface="Arial" panose="020B0604020202020204" pitchFamily="34" charset="0"/>
              <a:cs typeface="Arial" panose="020B0604020202020204" pitchFamily="34" charset="0"/>
            </a:endParaRPr>
          </a:p>
          <a:p>
            <a:pPr>
              <a:defRPr/>
            </a:pPr>
            <a:r>
              <a:rPr lang="en-US" b="1" dirty="0">
                <a:solidFill>
                  <a:schemeClr val="tx2">
                    <a:lumMod val="50000"/>
                  </a:schemeClr>
                </a:solidFill>
                <a:latin typeface="Arial" panose="020B0604020202020204" pitchFamily="34" charset="0"/>
                <a:cs typeface="Arial" panose="020B0604020202020204" pitchFamily="34" charset="0"/>
              </a:rPr>
              <a:t>Level 2: </a:t>
            </a:r>
            <a:r>
              <a:rPr lang="en-US" dirty="0">
                <a:solidFill>
                  <a:schemeClr val="tx2">
                    <a:lumMod val="50000"/>
                  </a:schemeClr>
                </a:solidFill>
                <a:latin typeface="Arial" panose="020B0604020202020204" pitchFamily="34" charset="0"/>
                <a:cs typeface="Arial" panose="020B0604020202020204" pitchFamily="34" charset="0"/>
              </a:rPr>
              <a:t>In-depth sampled monitoring beyond the scope of the certification audit by data generated on </a:t>
            </a:r>
            <a:r>
              <a:rPr lang="en-US" u="sng" dirty="0">
                <a:solidFill>
                  <a:schemeClr val="tx2">
                    <a:lumMod val="50000"/>
                  </a:schemeClr>
                </a:solidFill>
                <a:latin typeface="Arial" panose="020B0604020202020204" pitchFamily="34" charset="0"/>
                <a:cs typeface="Arial" panose="020B0604020202020204" pitchFamily="34" charset="0"/>
              </a:rPr>
              <a:t>selected</a:t>
            </a:r>
            <a:r>
              <a:rPr lang="en-US" dirty="0">
                <a:solidFill>
                  <a:schemeClr val="tx2">
                    <a:lumMod val="50000"/>
                  </a:schemeClr>
                </a:solidFill>
                <a:latin typeface="Arial" panose="020B0604020202020204" pitchFamily="34" charset="0"/>
                <a:cs typeface="Arial" panose="020B0604020202020204" pitchFamily="34" charset="0"/>
              </a:rPr>
              <a:t> farms (different geographical settings,  different type of crops). Monitoring of few key indicator species. Every 3 – 5 </a:t>
            </a:r>
            <a:r>
              <a:rPr lang="en-US" dirty="0" smtClean="0">
                <a:solidFill>
                  <a:schemeClr val="tx2">
                    <a:lumMod val="50000"/>
                  </a:schemeClr>
                </a:solidFill>
                <a:latin typeface="Arial" panose="020B0604020202020204" pitchFamily="34" charset="0"/>
                <a:cs typeface="Arial" panose="020B0604020202020204" pitchFamily="34" charset="0"/>
              </a:rPr>
              <a:t>years.</a:t>
            </a:r>
            <a:endParaRPr lang="de-DE" dirty="0">
              <a:solidFill>
                <a:schemeClr val="tx2">
                  <a:lumMod val="50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1259632" y="6330622"/>
            <a:ext cx="7654338" cy="338554"/>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smtClean="0">
                <a:solidFill>
                  <a:schemeClr val="bg2">
                    <a:lumMod val="25000"/>
                  </a:schemeClr>
                </a:solidFill>
                <a:latin typeface="Arial" panose="020B0604020202020204" pitchFamily="34" charset="0"/>
                <a:cs typeface="Arial" panose="020B0604020202020204" pitchFamily="34" charset="0"/>
              </a:rPr>
              <a:t>User Manual: </a:t>
            </a:r>
            <a:r>
              <a:rPr lang="de-DE" sz="1600" dirty="0" smtClean="0">
                <a:solidFill>
                  <a:schemeClr val="bg2">
                    <a:lumMod val="25000"/>
                  </a:schemeClr>
                </a:solidFill>
                <a:latin typeface="Arial" panose="020B0604020202020204" pitchFamily="34" charset="0"/>
                <a:cs typeface="Arial" panose="020B0604020202020204" pitchFamily="34" charset="0"/>
              </a:rPr>
              <a:t>Monitoring System (</a:t>
            </a:r>
            <a:r>
              <a:rPr lang="de-DE" sz="1600" dirty="0" err="1" smtClean="0">
                <a:solidFill>
                  <a:schemeClr val="bg2">
                    <a:lumMod val="25000"/>
                  </a:schemeClr>
                </a:solidFill>
                <a:latin typeface="Arial" panose="020B0604020202020204" pitchFamily="34" charset="0"/>
                <a:cs typeface="Arial" panose="020B0604020202020204" pitchFamily="34" charset="0"/>
              </a:rPr>
              <a:t>available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from</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autum</a:t>
            </a:r>
            <a:r>
              <a:rPr lang="de-DE" sz="1600" dirty="0" smtClean="0">
                <a:solidFill>
                  <a:schemeClr val="bg2">
                    <a:lumMod val="25000"/>
                  </a:schemeClr>
                </a:solidFill>
                <a:latin typeface="Arial" panose="020B0604020202020204" pitchFamily="34" charset="0"/>
                <a:cs typeface="Arial" panose="020B0604020202020204" pitchFamily="34" charset="0"/>
              </a:rPr>
              <a:t> 2019) </a:t>
            </a:r>
          </a:p>
        </p:txBody>
      </p:sp>
      <p:pic>
        <p:nvPicPr>
          <p:cNvPr id="16"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6330621"/>
            <a:ext cx="432047" cy="375105"/>
          </a:xfrm>
          <a:prstGeom prst="rect">
            <a:avLst/>
          </a:prstGeom>
          <a:solidFill>
            <a:schemeClr val="bg2">
              <a:lumMod val="90000"/>
            </a:schemeClr>
          </a:solidFill>
        </p:spPr>
      </p:pic>
    </p:spTree>
    <p:extLst>
      <p:ext uri="{BB962C8B-B14F-4D97-AF65-F5344CB8AC3E}">
        <p14:creationId xmlns:p14="http://schemas.microsoft.com/office/powerpoint/2010/main" val="407905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p:txBody>
          <a:bodyPr>
            <a:normAutofit/>
          </a:bodyPr>
          <a:lstStyle/>
          <a:p>
            <a:pPr marL="0" indent="0" algn="ctr">
              <a:buNone/>
            </a:pPr>
            <a:r>
              <a:rPr lang="de-DE" sz="4800" dirty="0" err="1" smtClean="0"/>
              <a:t>Thank</a:t>
            </a:r>
            <a:r>
              <a:rPr lang="de-DE" sz="4800" dirty="0" smtClean="0"/>
              <a:t> </a:t>
            </a:r>
            <a:r>
              <a:rPr lang="de-DE" sz="4800" dirty="0" err="1" smtClean="0"/>
              <a:t>you</a:t>
            </a:r>
            <a:r>
              <a:rPr lang="de-DE" sz="4800" dirty="0" smtClean="0"/>
              <a:t> </a:t>
            </a:r>
            <a:r>
              <a:rPr lang="de-DE" sz="4800" dirty="0" err="1" smtClean="0"/>
              <a:t>very</a:t>
            </a:r>
            <a:r>
              <a:rPr lang="de-DE" sz="4800" dirty="0" smtClean="0"/>
              <a:t> </a:t>
            </a:r>
            <a:r>
              <a:rPr lang="de-DE" sz="4800" dirty="0" err="1" smtClean="0"/>
              <a:t>much</a:t>
            </a:r>
            <a:r>
              <a:rPr lang="de-DE" sz="4800" dirty="0" smtClean="0"/>
              <a:t>! </a:t>
            </a:r>
            <a:endParaRPr lang="de-DE" sz="4800" dirty="0"/>
          </a:p>
        </p:txBody>
      </p:sp>
      <p:sp>
        <p:nvSpPr>
          <p:cNvPr id="5" name="Foliennummernplatzhalter 4"/>
          <p:cNvSpPr>
            <a:spLocks noGrp="1"/>
          </p:cNvSpPr>
          <p:nvPr>
            <p:ph type="sldNum" sz="quarter" idx="12"/>
          </p:nvPr>
        </p:nvSpPr>
        <p:spPr/>
        <p:txBody>
          <a:bodyPr/>
          <a:lstStyle/>
          <a:p>
            <a:fld id="{94C51DEF-A0F2-436A-B446-D206BED377C1}" type="slidenum">
              <a:rPr lang="de-DE" smtClean="0"/>
              <a:t>53</a:t>
            </a:fld>
            <a:endParaRPr lang="de-DE" dirty="0"/>
          </a:p>
        </p:txBody>
      </p:sp>
      <p:sp>
        <p:nvSpPr>
          <p:cNvPr id="4" name="Textfeld 3"/>
          <p:cNvSpPr txBox="1"/>
          <p:nvPr/>
        </p:nvSpPr>
        <p:spPr>
          <a:xfrm>
            <a:off x="2339752" y="3772765"/>
            <a:ext cx="3633588" cy="1938992"/>
          </a:xfrm>
          <a:prstGeom prst="rect">
            <a:avLst/>
          </a:prstGeom>
          <a:noFill/>
        </p:spPr>
        <p:txBody>
          <a:bodyPr wrap="square" rtlCol="0">
            <a:spAutoFit/>
          </a:bodyPr>
          <a:lstStyle/>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Knowledge </a:t>
            </a:r>
            <a:r>
              <a:rPr lang="de-DE" sz="2000" dirty="0">
                <a:latin typeface="Arial" panose="020B0604020202020204" pitchFamily="34" charset="0"/>
                <a:cs typeface="Arial" panose="020B0604020202020204" pitchFamily="34" charset="0"/>
              </a:rPr>
              <a:t>P</a:t>
            </a:r>
            <a:r>
              <a:rPr lang="de-DE" sz="2000" dirty="0" smtClean="0">
                <a:latin typeface="Arial" panose="020B0604020202020204" pitchFamily="34" charset="0"/>
                <a:cs typeface="Arial" panose="020B0604020202020204" pitchFamily="34" charset="0"/>
              </a:rPr>
              <a:t>ool </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Action Facts Sheet</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User Manual</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Guidelines</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Easy Guide </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 </a:t>
            </a:r>
            <a:endParaRPr lang="en-GB" sz="2000" dirty="0">
              <a:latin typeface="Arial" panose="020B0604020202020204" pitchFamily="34" charset="0"/>
              <a:cs typeface="Arial" panose="020B0604020202020204" pitchFamily="34" charset="0"/>
            </a:endParaRPr>
          </a:p>
        </p:txBody>
      </p:sp>
      <p:sp>
        <p:nvSpPr>
          <p:cNvPr id="6" name="Textfeld 5"/>
          <p:cNvSpPr txBox="1"/>
          <p:nvPr/>
        </p:nvSpPr>
        <p:spPr>
          <a:xfrm>
            <a:off x="780363" y="2872637"/>
            <a:ext cx="8100392" cy="400110"/>
          </a:xfrm>
          <a:prstGeom prst="rect">
            <a:avLst/>
          </a:prstGeom>
          <a:noFill/>
        </p:spPr>
        <p:txBody>
          <a:bodyPr wrap="square" rtlCol="0">
            <a:spAutoFit/>
          </a:bodyPr>
          <a:lstStyle/>
          <a:p>
            <a:r>
              <a:rPr lang="en-GB" sz="2000" b="1" dirty="0">
                <a:solidFill>
                  <a:schemeClr val="tx2">
                    <a:lumMod val="75000"/>
                  </a:schemeClr>
                </a:solidFill>
                <a:latin typeface="Arial" panose="020B0604020202020204" pitchFamily="34" charset="0"/>
                <a:cs typeface="Arial" panose="020B0604020202020204" pitchFamily="34" charset="0"/>
              </a:rPr>
              <a:t>https://www.business-biodiversity.eu/en/life-food-biodiversity</a:t>
            </a:r>
          </a:p>
        </p:txBody>
      </p:sp>
    </p:spTree>
    <p:extLst>
      <p:ext uri="{BB962C8B-B14F-4D97-AF65-F5344CB8AC3E}">
        <p14:creationId xmlns:p14="http://schemas.microsoft.com/office/powerpoint/2010/main" val="870468473"/>
      </p:ext>
    </p:extLst>
  </p:cSld>
  <p:clrMapOvr>
    <a:masterClrMapping/>
  </p:clrMapOvr>
  <p:timing>
    <p:tnLst>
      <p:par>
        <p:cTn id="1" dur="indefinite" restart="never" nodeType="tmRoot"/>
      </p:par>
    </p:tn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3164</Words>
  <Application>Microsoft Office PowerPoint</Application>
  <PresentationFormat>Bildschirmpräsentation (4:3)</PresentationFormat>
  <Paragraphs>632</Paragraphs>
  <Slides>53</Slides>
  <Notes>38</Notes>
  <HiddenSlides>0</HiddenSlides>
  <MMClips>0</MMClips>
  <ScaleCrop>false</ScaleCrop>
  <HeadingPairs>
    <vt:vector size="4" baseType="variant">
      <vt:variant>
        <vt:lpstr>Design</vt:lpstr>
      </vt:variant>
      <vt:variant>
        <vt:i4>3</vt:i4>
      </vt:variant>
      <vt:variant>
        <vt:lpstr>Folientitel</vt:lpstr>
      </vt:variant>
      <vt:variant>
        <vt:i4>53</vt:i4>
      </vt:variant>
    </vt:vector>
  </HeadingPairs>
  <TitlesOfParts>
    <vt:vector size="56" baseType="lpstr">
      <vt:lpstr>LIFE Header</vt:lpstr>
      <vt:lpstr>LIFE Content</vt:lpstr>
      <vt:lpstr>LIFE Partner Logos</vt:lpstr>
      <vt:lpstr>PowerPoint-Präsentation</vt:lpstr>
      <vt:lpstr>Why manager responsible for products, quality, supply chains, procurement ? </vt:lpstr>
      <vt:lpstr>Why manager responsible for products, quality, supply chains, procurement ? </vt:lpstr>
      <vt:lpstr>Fulfill requirements of the companies'  sourcing guidelines</vt:lpstr>
      <vt:lpstr>Fulfill requirements of the companies'  sourcing guidelines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323</cp:revision>
  <cp:lastPrinted>2018-09-21T06:54:47Z</cp:lastPrinted>
  <dcterms:created xsi:type="dcterms:W3CDTF">2017-08-09T08:14:08Z</dcterms:created>
  <dcterms:modified xsi:type="dcterms:W3CDTF">2019-04-26T11:38:19Z</dcterms:modified>
</cp:coreProperties>
</file>