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67" r:id="rId5"/>
    <p:sldId id="283" r:id="rId6"/>
    <p:sldId id="284" r:id="rId7"/>
    <p:sldId id="258" r:id="rId8"/>
    <p:sldId id="270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>
        <p:scale>
          <a:sx n="50" d="100"/>
          <a:sy n="50" d="100"/>
        </p:scale>
        <p:origin x="-330" y="-7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03.04.2019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Biodiversity: Status quo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possibilities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...</a:t>
            </a:r>
          </a:p>
          <a:p>
            <a:pPr marL="0" indent="0">
              <a:buNone/>
            </a:pPr>
            <a:endParaRPr lang="de-DE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name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area</a:t>
            </a:r>
            <a:r>
              <a:rPr lang="de-DE" sz="2400" dirty="0" smtClean="0">
                <a:solidFill>
                  <a:srgbClr val="C00000"/>
                </a:solidFill>
              </a:rPr>
              <a:t> of </a:t>
            </a:r>
            <a:r>
              <a:rPr lang="de-DE" sz="2400" dirty="0" err="1" smtClean="0">
                <a:solidFill>
                  <a:srgbClr val="C00000"/>
                </a:solidFill>
              </a:rPr>
              <a:t>responsibility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experience</a:t>
            </a:r>
            <a:r>
              <a:rPr lang="de-DE" sz="2400" dirty="0" smtClean="0">
                <a:solidFill>
                  <a:srgbClr val="C00000"/>
                </a:solidFill>
              </a:rPr>
              <a:t>/</a:t>
            </a:r>
            <a:r>
              <a:rPr lang="de-DE" sz="2400" dirty="0" err="1" smtClean="0">
                <a:solidFill>
                  <a:srgbClr val="C00000"/>
                </a:solidFill>
              </a:rPr>
              <a:t>know-how</a:t>
            </a:r>
            <a:r>
              <a:rPr lang="de-DE" sz="2400" dirty="0" smtClean="0">
                <a:solidFill>
                  <a:srgbClr val="C00000"/>
                </a:solidFill>
              </a:rPr>
              <a:t> in </a:t>
            </a:r>
            <a:r>
              <a:rPr lang="de-DE" sz="2400" dirty="0" err="1" smtClean="0">
                <a:solidFill>
                  <a:srgbClr val="C00000"/>
                </a:solidFill>
              </a:rPr>
              <a:t>biodiversity</a:t>
            </a:r>
            <a:endParaRPr lang="de-DE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90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manager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484784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296161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Biodiversity: Status quo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possibilities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mangemengt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857841"/>
            <a:ext cx="8640960" cy="13901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buyers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Plan? Monitoring,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 Performance Tool?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844416"/>
            <a:ext cx="8229600" cy="33183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Biodiversity: </a:t>
            </a:r>
            <a:r>
              <a:rPr lang="de-DE" dirty="0" err="1" smtClean="0"/>
              <a:t>status</a:t>
            </a:r>
            <a:r>
              <a:rPr lang="de-DE" dirty="0" smtClean="0"/>
              <a:t> quo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Biodiversity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endParaRPr lang="de-DE" dirty="0"/>
          </a:p>
          <a:p>
            <a:pPr lvl="1"/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r>
              <a:rPr lang="de-DE" dirty="0" smtClean="0"/>
              <a:t>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Definition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</a:rPr>
              <a:t>of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</a:rPr>
              <a:t>terms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</a:rPr>
              <a:t>related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</a:rPr>
              <a:t>biodiversity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improvement</a:t>
            </a:r>
            <a:r>
              <a:rPr lang="de-DE" dirty="0" smtClean="0"/>
              <a:t> </a:t>
            </a:r>
          </a:p>
          <a:p>
            <a:pPr lvl="1"/>
            <a:r>
              <a:rPr lang="de-DE" dirty="0"/>
              <a:t>Biodiversity </a:t>
            </a:r>
            <a:r>
              <a:rPr lang="de-DE" dirty="0" err="1"/>
              <a:t>management</a:t>
            </a:r>
            <a:r>
              <a:rPr lang="de-DE" dirty="0"/>
              <a:t> </a:t>
            </a:r>
          </a:p>
          <a:p>
            <a:pPr lvl="1"/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practices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biodiversity</a:t>
            </a:r>
            <a:r>
              <a:rPr lang="de-DE" dirty="0"/>
              <a:t>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400" smtClean="0">
                <a:solidFill>
                  <a:schemeClr val="tx2">
                    <a:lumMod val="50000"/>
                  </a:schemeClr>
                </a:solidFill>
              </a:rPr>
              <a:t>Discussion</a:t>
            </a:r>
            <a:endParaRPr lang="de-DE" sz="2400">
              <a:solidFill>
                <a:schemeClr val="tx2">
                  <a:lumMod val="50000"/>
                </a:schemeClr>
              </a:solidFill>
            </a:endParaRPr>
          </a:p>
          <a:p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Bildschirmpräsentation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Overview about the trainings</vt:lpstr>
      <vt:lpstr>Webinar for manager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148</cp:revision>
  <dcterms:created xsi:type="dcterms:W3CDTF">2017-08-09T08:14:08Z</dcterms:created>
  <dcterms:modified xsi:type="dcterms:W3CDTF">2019-04-03T12:38:25Z</dcterms:modified>
</cp:coreProperties>
</file>