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67" r:id="rId5"/>
    <p:sldId id="283" r:id="rId6"/>
    <p:sldId id="284" r:id="rId7"/>
    <p:sldId id="258" r:id="rId8"/>
    <p:sldId id="287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193" autoAdjust="0"/>
  </p:normalViewPr>
  <p:slideViewPr>
    <p:cSldViewPr>
      <p:cViewPr>
        <p:scale>
          <a:sx n="50" d="100"/>
          <a:sy n="50" d="100"/>
        </p:scale>
        <p:origin x="-330" y="-7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</a:t>
            </a:r>
          </a:p>
          <a:p>
            <a:pPr algn="ctr"/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Agricultural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Practices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...</a:t>
            </a:r>
          </a:p>
          <a:p>
            <a:pPr marL="0" indent="0">
              <a:buNone/>
            </a:pPr>
            <a:endParaRPr lang="de-DE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name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area</a:t>
            </a:r>
            <a:r>
              <a:rPr lang="de-DE" sz="2400" dirty="0" smtClean="0">
                <a:solidFill>
                  <a:srgbClr val="C00000"/>
                </a:solidFill>
              </a:rPr>
              <a:t> of </a:t>
            </a:r>
            <a:r>
              <a:rPr lang="de-DE" sz="2400" dirty="0" err="1" smtClean="0">
                <a:solidFill>
                  <a:srgbClr val="C00000"/>
                </a:solidFill>
              </a:rPr>
              <a:t>responsibility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experience</a:t>
            </a:r>
            <a:r>
              <a:rPr lang="de-DE" sz="2400" dirty="0" smtClean="0">
                <a:solidFill>
                  <a:srgbClr val="C00000"/>
                </a:solidFill>
              </a:rPr>
              <a:t>/</a:t>
            </a:r>
            <a:r>
              <a:rPr lang="de-DE" sz="2400" dirty="0" err="1" smtClean="0">
                <a:solidFill>
                  <a:srgbClr val="C00000"/>
                </a:solidFill>
              </a:rPr>
              <a:t>know-how</a:t>
            </a:r>
            <a:r>
              <a:rPr lang="de-DE" sz="2400" dirty="0" smtClean="0">
                <a:solidFill>
                  <a:srgbClr val="C00000"/>
                </a:solidFill>
              </a:rPr>
              <a:t> in </a:t>
            </a:r>
            <a:r>
              <a:rPr lang="de-DE" sz="2400" dirty="0" err="1" smtClean="0">
                <a:solidFill>
                  <a:srgbClr val="C00000"/>
                </a:solidFill>
              </a:rPr>
              <a:t>biodiversity</a:t>
            </a:r>
            <a:endParaRPr lang="de-DE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advisors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30368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046780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Plan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487489"/>
            <a:ext cx="8640960" cy="122443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livestock, plant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agro-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7665" y="5747699"/>
            <a:ext cx="8640960" cy="1113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Tool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BPT,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0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Agricultural</a:t>
            </a:r>
            <a:r>
              <a:rPr lang="de-DE" dirty="0"/>
              <a:t> Practices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Biodiversity</a:t>
            </a:r>
          </a:p>
          <a:p>
            <a:pPr lvl="1"/>
            <a:r>
              <a:rPr lang="de-DE" dirty="0" err="1"/>
              <a:t>Soil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Fertilization</a:t>
            </a:r>
            <a:endParaRPr lang="de-DE" dirty="0"/>
          </a:p>
          <a:p>
            <a:pPr lvl="1"/>
            <a:r>
              <a:rPr lang="de-DE" dirty="0"/>
              <a:t>Plant </a:t>
            </a:r>
            <a:r>
              <a:rPr lang="de-DE" dirty="0" err="1"/>
              <a:t>protection</a:t>
            </a:r>
            <a:endParaRPr lang="de-DE" dirty="0"/>
          </a:p>
          <a:p>
            <a:pPr lvl="1"/>
            <a:r>
              <a:rPr lang="de-DE" dirty="0" err="1"/>
              <a:t>Water</a:t>
            </a:r>
            <a:endParaRPr lang="de-DE" dirty="0"/>
          </a:p>
          <a:p>
            <a:pPr lvl="1"/>
            <a:r>
              <a:rPr lang="de-DE" dirty="0"/>
              <a:t>Agro-</a:t>
            </a:r>
            <a:r>
              <a:rPr lang="de-DE" dirty="0" err="1"/>
              <a:t>biodiversity</a:t>
            </a:r>
            <a:endParaRPr lang="de-DE" dirty="0"/>
          </a:p>
          <a:p>
            <a:r>
              <a:rPr lang="de-DE" dirty="0" err="1"/>
              <a:t>Discussion</a:t>
            </a:r>
            <a:r>
              <a:rPr lang="de-DE" dirty="0"/>
              <a:t> + Feedback</a:t>
            </a: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Bildschirmpräsentation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Overview about the trainings</vt:lpstr>
      <vt:lpstr>Webinar for advisors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153</cp:revision>
  <dcterms:created xsi:type="dcterms:W3CDTF">2017-08-09T08:14:08Z</dcterms:created>
  <dcterms:modified xsi:type="dcterms:W3CDTF">2019-04-24T11:15:18Z</dcterms:modified>
</cp:coreProperties>
</file>